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Exo 2 Light" charset="1" panose="00000400000000000000"/>
      <p:regular r:id="rId10"/>
    </p:embeddedFont>
    <p:embeddedFont>
      <p:font typeface="Exo 2 Light Bold" charset="1" panose="00000500000000000000"/>
      <p:regular r:id="rId11"/>
    </p:embeddedFont>
    <p:embeddedFont>
      <p:font typeface="Exo 2 Light Italics" charset="1" panose="00000400000000000000"/>
      <p:regular r:id="rId12"/>
    </p:embeddedFont>
    <p:embeddedFont>
      <p:font typeface="Exo 2 Light Bold Italics" charset="1" panose="00000500000000000000"/>
      <p:regular r:id="rId13"/>
    </p:embeddedFont>
    <p:embeddedFont>
      <p:font typeface="Corben" charset="1" panose="020F0503020000020004"/>
      <p:regular r:id="rId14"/>
    </p:embeddedFont>
    <p:embeddedFont>
      <p:font typeface="Corben Bold" charset="1" panose="020F0505020000020004"/>
      <p:regular r:id="rId15"/>
    </p:embeddedFont>
    <p:embeddedFont>
      <p:font typeface="Codec Pro" charset="1" panose="00000500000000000000"/>
      <p:regular r:id="rId16"/>
    </p:embeddedFont>
    <p:embeddedFont>
      <p:font typeface="Codec Pro Bold" charset="1" panose="00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B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137599" y="1425933"/>
            <a:ext cx="1079984" cy="150350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50215" y="4468930"/>
            <a:ext cx="10909135" cy="694217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512736" y="1425933"/>
            <a:ext cx="13476556" cy="2297973"/>
            <a:chOff x="0" y="0"/>
            <a:chExt cx="17968742" cy="30639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17968742" cy="1937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0000">
                  <a:solidFill>
                    <a:srgbClr val="000000"/>
                  </a:solidFill>
                  <a:latin typeface="Corben"/>
                </a:rPr>
                <a:t>FILIA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08737"/>
              <a:ext cx="17968742" cy="7552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Codec Pro"/>
                </a:rPr>
                <a:t>~ Your friendly support system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403369" y="5320644"/>
            <a:ext cx="3628430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72"/>
              </a:lnSpc>
            </a:pPr>
            <a:r>
              <a:rPr lang="en-US" sz="3476">
                <a:solidFill>
                  <a:srgbClr val="191919"/>
                </a:solidFill>
                <a:latin typeface="Exo 2 Light"/>
              </a:rPr>
              <a:t>Joshita Reddy G</a:t>
            </a:r>
          </a:p>
          <a:p>
            <a:pPr algn="just">
              <a:lnSpc>
                <a:spcPts val="4172"/>
              </a:lnSpc>
            </a:pPr>
            <a:r>
              <a:rPr lang="en-US" sz="3476">
                <a:solidFill>
                  <a:srgbClr val="191919"/>
                </a:solidFill>
                <a:latin typeface="Exo 2 Light"/>
              </a:rPr>
              <a:t>Ananya Singhal</a:t>
            </a:r>
          </a:p>
          <a:p>
            <a:pPr algn="just">
              <a:lnSpc>
                <a:spcPts val="4172"/>
              </a:lnSpc>
            </a:pPr>
            <a:r>
              <a:rPr lang="en-US" sz="3476">
                <a:solidFill>
                  <a:srgbClr val="191919"/>
                </a:solidFill>
                <a:latin typeface="Exo 2 Light"/>
              </a:rPr>
              <a:t>Keerthika Reddy</a:t>
            </a:r>
          </a:p>
          <a:p>
            <a:pPr algn="just">
              <a:lnSpc>
                <a:spcPts val="4172"/>
              </a:lnSpc>
            </a:pPr>
            <a:r>
              <a:rPr lang="en-US" sz="3476">
                <a:solidFill>
                  <a:srgbClr val="191919"/>
                </a:solidFill>
                <a:latin typeface="Exo 2 Light"/>
              </a:rPr>
              <a:t>Sai Ruthvik Athota</a:t>
            </a:r>
          </a:p>
          <a:p>
            <a:pPr algn="just">
              <a:lnSpc>
                <a:spcPts val="417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403369" y="4206993"/>
            <a:ext cx="17033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72"/>
              </a:lnSpc>
              <a:spcBef>
                <a:spcPct val="0"/>
              </a:spcBef>
            </a:pPr>
            <a:r>
              <a:rPr lang="en-US" sz="3476">
                <a:solidFill>
                  <a:srgbClr val="191919"/>
                </a:solidFill>
                <a:latin typeface="Exo 2 Light Bold"/>
              </a:rPr>
              <a:t>Made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40987" y="405654"/>
            <a:ext cx="1854101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92"/>
              </a:lnSpc>
              <a:spcBef>
                <a:spcPct val="0"/>
              </a:spcBef>
            </a:pPr>
            <a:r>
              <a:rPr lang="en-US" sz="2576">
                <a:solidFill>
                  <a:srgbClr val="191919"/>
                </a:solidFill>
                <a:latin typeface="Exo 2 Light Bold"/>
              </a:rPr>
              <a:t>Hydra Hacks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0757060" y="2698046"/>
            <a:ext cx="13031240" cy="10306526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334611" y="2083778"/>
            <a:ext cx="6364200" cy="7079067"/>
            <a:chOff x="687070" y="247650"/>
            <a:chExt cx="11148060" cy="12400280"/>
          </a:xfrm>
        </p:grpSpPr>
        <p:sp>
          <p:nvSpPr>
            <p:cNvPr name="Freeform 4" id="4"/>
            <p:cNvSpPr/>
            <p:nvPr/>
          </p:nvSpPr>
          <p:spPr>
            <a:xfrm>
              <a:off x="687070" y="247650"/>
              <a:ext cx="11148061" cy="12400280"/>
            </a:xfrm>
            <a:custGeom>
              <a:avLst/>
              <a:gdLst/>
              <a:ahLst/>
              <a:cxnLst/>
              <a:rect r="r" b="b" t="t" l="l"/>
              <a:pathLst>
                <a:path h="12400280" w="11148061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1"/>
                    <a:pt x="2499360" y="12005311"/>
                    <a:pt x="4248150" y="12081511"/>
                  </a:cubicBezTo>
                  <a:cubicBezTo>
                    <a:pt x="7001510" y="12400280"/>
                    <a:pt x="9088120" y="10502901"/>
                    <a:pt x="10118091" y="8309611"/>
                  </a:cubicBezTo>
                  <a:cubicBezTo>
                    <a:pt x="11148061" y="6116320"/>
                    <a:pt x="10782300" y="3361691"/>
                    <a:pt x="9215121" y="1497330"/>
                  </a:cubicBezTo>
                  <a:close/>
                </a:path>
              </a:pathLst>
            </a:custGeom>
            <a:blipFill>
              <a:blip r:embed="rId4"/>
              <a:stretch>
                <a:fillRect l="-6649" r="6649" t="-26880" b="-2279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19470" y="1998053"/>
            <a:ext cx="10820850" cy="764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84"/>
              </a:lnSpc>
            </a:pPr>
            <a:r>
              <a:rPr lang="en-US" sz="3295">
                <a:solidFill>
                  <a:srgbClr val="000000"/>
                </a:solidFill>
                <a:latin typeface="Codec Pro"/>
              </a:rPr>
              <a:t>Mental Health is the emotional well-being of an individual, however, people in the LGBTQ community experience mental health issues at higher rates.</a:t>
            </a:r>
          </a:p>
          <a:p>
            <a:pPr marL="711532" indent="-355766" lvl="1">
              <a:lnSpc>
                <a:spcPts val="4284"/>
              </a:lnSpc>
              <a:buFont typeface="Arial"/>
              <a:buChar char="•"/>
            </a:pPr>
            <a:r>
              <a:rPr lang="en-US" sz="3295">
                <a:solidFill>
                  <a:srgbClr val="000000"/>
                </a:solidFill>
                <a:latin typeface="Codec Pro"/>
              </a:rPr>
              <a:t> A recent study found that </a:t>
            </a:r>
            <a:r>
              <a:rPr lang="en-US" sz="3295">
                <a:solidFill>
                  <a:srgbClr val="000000"/>
                </a:solidFill>
                <a:latin typeface="Arimo"/>
              </a:rPr>
              <a:t>61% have depression</a:t>
            </a:r>
          </a:p>
          <a:p>
            <a:pPr marL="711532" indent="-355766" lvl="1">
              <a:lnSpc>
                <a:spcPts val="4284"/>
              </a:lnSpc>
              <a:buFont typeface="Arial"/>
              <a:buChar char="•"/>
            </a:pPr>
            <a:r>
              <a:rPr lang="en-US" sz="3295">
                <a:solidFill>
                  <a:srgbClr val="000000"/>
                </a:solidFill>
                <a:latin typeface="Arimo"/>
              </a:rPr>
              <a:t>45% have PTSD</a:t>
            </a:r>
          </a:p>
          <a:p>
            <a:pPr marL="711532" indent="-355766" lvl="1">
              <a:lnSpc>
                <a:spcPts val="4284"/>
              </a:lnSpc>
              <a:buFont typeface="Arial"/>
              <a:buChar char="•"/>
            </a:pPr>
            <a:r>
              <a:rPr lang="en-US" sz="3295">
                <a:solidFill>
                  <a:srgbClr val="000000"/>
                </a:solidFill>
                <a:latin typeface="Arimo"/>
              </a:rPr>
              <a:t>36% have an anxiety disorder. </a:t>
            </a:r>
          </a:p>
          <a:p>
            <a:pPr marL="711532" indent="-355766" lvl="1">
              <a:lnSpc>
                <a:spcPts val="4284"/>
              </a:lnSpc>
              <a:buFont typeface="Arial"/>
              <a:buChar char="•"/>
            </a:pPr>
            <a:r>
              <a:rPr lang="en-US" sz="3295">
                <a:solidFill>
                  <a:srgbClr val="000000"/>
                </a:solidFill>
                <a:latin typeface="Arimo"/>
              </a:rPr>
              <a:t>40 percent of transgender individuals have attempted suicide in their lifetime.</a:t>
            </a:r>
          </a:p>
          <a:p>
            <a:pPr>
              <a:lnSpc>
                <a:spcPts val="4284"/>
              </a:lnSpc>
            </a:pPr>
          </a:p>
          <a:p>
            <a:pPr>
              <a:lnSpc>
                <a:spcPts val="4284"/>
              </a:lnSpc>
            </a:pPr>
            <a:r>
              <a:rPr lang="en-US" sz="3295">
                <a:solidFill>
                  <a:srgbClr val="000000"/>
                </a:solidFill>
                <a:latin typeface="Codec Pro"/>
              </a:rPr>
              <a:t>Keeping this in mind we decided to make a platform Inclusive of everyone where one can check their mental health, </a:t>
            </a:r>
            <a:r>
              <a:rPr lang="en-US" sz="3295">
                <a:solidFill>
                  <a:srgbClr val="000000"/>
                </a:solidFill>
                <a:latin typeface="Codec Pro Bold"/>
              </a:rPr>
              <a:t>contact therapists</a:t>
            </a:r>
            <a:r>
              <a:rPr lang="en-US" sz="3295">
                <a:solidFill>
                  <a:srgbClr val="000000"/>
                </a:solidFill>
                <a:latin typeface="Codec Pro"/>
              </a:rPr>
              <a:t>, Read </a:t>
            </a:r>
            <a:r>
              <a:rPr lang="en-US" sz="3295">
                <a:solidFill>
                  <a:srgbClr val="000000"/>
                </a:solidFill>
                <a:latin typeface="Codec Pro Bold"/>
              </a:rPr>
              <a:t>jokes </a:t>
            </a:r>
            <a:r>
              <a:rPr lang="en-US" sz="3295">
                <a:solidFill>
                  <a:srgbClr val="000000"/>
                </a:solidFill>
                <a:latin typeface="Codec Pro"/>
              </a:rPr>
              <a:t>and play </a:t>
            </a:r>
            <a:r>
              <a:rPr lang="en-US" sz="3295">
                <a:solidFill>
                  <a:srgbClr val="000000"/>
                </a:solidFill>
                <a:latin typeface="Codec Pro Bold"/>
              </a:rPr>
              <a:t>games </a:t>
            </a:r>
            <a:r>
              <a:rPr lang="en-US" sz="3295">
                <a:solidFill>
                  <a:srgbClr val="000000"/>
                </a:solidFill>
                <a:latin typeface="Codec Pro"/>
              </a:rPr>
              <a:t>to lift their mood, in addition, we have also integrated a </a:t>
            </a:r>
            <a:r>
              <a:rPr lang="en-US" sz="3295">
                <a:solidFill>
                  <a:srgbClr val="000000"/>
                </a:solidFill>
                <a:latin typeface="Codec Pro Bold"/>
              </a:rPr>
              <a:t>Chatbot</a:t>
            </a:r>
            <a:r>
              <a:rPr lang="en-US" sz="3295">
                <a:solidFill>
                  <a:srgbClr val="000000"/>
                </a:solidFill>
                <a:latin typeface="Codec Pro"/>
              </a:rPr>
              <a:t>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-348716"/>
            <a:ext cx="8290612" cy="1684406"/>
            <a:chOff x="0" y="0"/>
            <a:chExt cx="11054150" cy="224587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85725"/>
              <a:ext cx="8863706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20349"/>
              <a:ext cx="11054150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sz="5000">
                  <a:solidFill>
                    <a:srgbClr val="000000"/>
                  </a:solidFill>
                  <a:latin typeface="Corben"/>
                </a:rPr>
                <a:t>Problem Statement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734898" y="5143500"/>
            <a:ext cx="14717997" cy="147179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4531984"/>
            <a:ext cx="6862609" cy="606353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526100"/>
            <a:ext cx="16710923" cy="1905167"/>
            <a:chOff x="0" y="0"/>
            <a:chExt cx="22281231" cy="254022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844897"/>
              <a:ext cx="22281231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6200"/>
              <a:ext cx="22281231" cy="1447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50"/>
                </a:lnSpc>
              </a:pPr>
              <a:r>
                <a:rPr lang="en-US" sz="7500">
                  <a:solidFill>
                    <a:srgbClr val="000000"/>
                  </a:solidFill>
                  <a:latin typeface="Corben"/>
                </a:rPr>
                <a:t>How we made our website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647680" y="1687952"/>
            <a:ext cx="11301173" cy="83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3444" indent="-361722" lvl="1">
              <a:lnSpc>
                <a:spcPts val="435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Codec Pro"/>
              </a:rPr>
              <a:t>We designed the UI of our Website on </a:t>
            </a:r>
            <a:r>
              <a:rPr lang="en-US" sz="3350">
                <a:solidFill>
                  <a:srgbClr val="000000"/>
                </a:solidFill>
                <a:latin typeface="Codec Pro Bold"/>
              </a:rPr>
              <a:t>Figma </a:t>
            </a:r>
            <a:r>
              <a:rPr lang="en-US" sz="3350">
                <a:solidFill>
                  <a:srgbClr val="000000"/>
                </a:solidFill>
                <a:latin typeface="Codec Pro"/>
              </a:rPr>
              <a:t>and prototyped it to see the user flow.</a:t>
            </a:r>
          </a:p>
          <a:p>
            <a:pPr marL="723444" indent="-361722" lvl="1">
              <a:lnSpc>
                <a:spcPts val="435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Codec Pro"/>
              </a:rPr>
              <a:t>We made our own </a:t>
            </a:r>
            <a:r>
              <a:rPr lang="en-US" sz="3350">
                <a:solidFill>
                  <a:srgbClr val="000000"/>
                </a:solidFill>
                <a:latin typeface="Codec Pro Bold"/>
              </a:rPr>
              <a:t>Machine Learning</a:t>
            </a:r>
            <a:r>
              <a:rPr lang="en-US" sz="3350">
                <a:solidFill>
                  <a:srgbClr val="000000"/>
                </a:solidFill>
                <a:latin typeface="Codec Pro"/>
              </a:rPr>
              <a:t> model using </a:t>
            </a:r>
            <a:r>
              <a:rPr lang="en-US" sz="3350">
                <a:solidFill>
                  <a:srgbClr val="000000"/>
                </a:solidFill>
                <a:latin typeface="Codec Pro Bold"/>
              </a:rPr>
              <a:t>Data Science Concepts</a:t>
            </a:r>
            <a:r>
              <a:rPr lang="en-US" sz="3350">
                <a:solidFill>
                  <a:srgbClr val="000000"/>
                </a:solidFill>
                <a:latin typeface="Codec Pro"/>
              </a:rPr>
              <a:t> to determine if one's Mental Health is poor or not</a:t>
            </a:r>
          </a:p>
          <a:p>
            <a:pPr marL="723444" indent="-361722" lvl="1">
              <a:lnSpc>
                <a:spcPts val="435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Codec Pro"/>
              </a:rPr>
              <a:t>We made a </a:t>
            </a:r>
            <a:r>
              <a:rPr lang="en-US" sz="3350">
                <a:solidFill>
                  <a:srgbClr val="000000"/>
                </a:solidFill>
                <a:latin typeface="Codec Pro Bold"/>
              </a:rPr>
              <a:t>Chatbot </a:t>
            </a:r>
            <a:r>
              <a:rPr lang="en-US" sz="3350">
                <a:solidFill>
                  <a:srgbClr val="000000"/>
                </a:solidFill>
                <a:latin typeface="Codec Pro"/>
              </a:rPr>
              <a:t>for individuals to ask questions about mental health</a:t>
            </a:r>
          </a:p>
          <a:p>
            <a:pPr marL="723444" indent="-361722" lvl="1">
              <a:lnSpc>
                <a:spcPts val="435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Codec Pro"/>
              </a:rPr>
              <a:t>We then wrote the Frontend using </a:t>
            </a:r>
            <a:r>
              <a:rPr lang="en-US" sz="3350">
                <a:solidFill>
                  <a:srgbClr val="000000"/>
                </a:solidFill>
                <a:latin typeface="Codec Pro Bold"/>
              </a:rPr>
              <a:t>HTML, CSS, Bootstrap</a:t>
            </a:r>
          </a:p>
          <a:p>
            <a:pPr marL="723444" indent="-361722" lvl="1">
              <a:lnSpc>
                <a:spcPts val="435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Codec Pro"/>
              </a:rPr>
              <a:t>We wrote the Backend using </a:t>
            </a:r>
            <a:r>
              <a:rPr lang="en-US" sz="3350">
                <a:solidFill>
                  <a:srgbClr val="000000"/>
                </a:solidFill>
                <a:latin typeface="Codec Pro Bold"/>
              </a:rPr>
              <a:t>NodeJS, ExpressJS, and EJS. </a:t>
            </a:r>
            <a:r>
              <a:rPr lang="en-US" sz="3350">
                <a:solidFill>
                  <a:srgbClr val="000000"/>
                </a:solidFill>
                <a:latin typeface="Codec Pro"/>
              </a:rPr>
              <a:t>We integrated the ML model and chatbot as well.</a:t>
            </a:r>
          </a:p>
          <a:p>
            <a:pPr marL="723444" indent="-361722" lvl="1">
              <a:lnSpc>
                <a:spcPts val="435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Codec Pro"/>
              </a:rPr>
              <a:t>We included a Jokes </a:t>
            </a:r>
            <a:r>
              <a:rPr lang="en-US" sz="3350">
                <a:solidFill>
                  <a:srgbClr val="000000"/>
                </a:solidFill>
                <a:latin typeface="Codec Pro Bold"/>
              </a:rPr>
              <a:t>API</a:t>
            </a:r>
            <a:r>
              <a:rPr lang="en-US" sz="3350">
                <a:solidFill>
                  <a:srgbClr val="000000"/>
                </a:solidFill>
                <a:latin typeface="Codec Pro"/>
              </a:rPr>
              <a:t>, as well as Games and therapists' info.</a:t>
            </a:r>
          </a:p>
          <a:p>
            <a:pPr marL="723444" indent="-361722" lvl="1">
              <a:lnSpc>
                <a:spcPts val="4356"/>
              </a:lnSpc>
              <a:buFont typeface="Arial"/>
              <a:buChar char="•"/>
            </a:pPr>
            <a:r>
              <a:rPr lang="en-US" sz="3350">
                <a:solidFill>
                  <a:srgbClr val="000000"/>
                </a:solidFill>
                <a:latin typeface="Codec Pro"/>
              </a:rPr>
              <a:t>We deployed our website on </a:t>
            </a:r>
            <a:r>
              <a:rPr lang="en-US" sz="3350">
                <a:solidFill>
                  <a:srgbClr val="000000"/>
                </a:solidFill>
                <a:latin typeface="Codec Pro Bold"/>
              </a:rPr>
              <a:t>Heroku</a:t>
            </a:r>
            <a:r>
              <a:rPr lang="en-US" sz="3350">
                <a:solidFill>
                  <a:srgbClr val="000000"/>
                </a:solidFill>
                <a:latin typeface="Codec Pr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88336"/>
            <a:ext cx="4940187" cy="5419086"/>
            <a:chOff x="0" y="0"/>
            <a:chExt cx="4310905" cy="472880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310905" cy="4728802"/>
            </a:xfrm>
            <a:custGeom>
              <a:avLst/>
              <a:gdLst/>
              <a:ahLst/>
              <a:cxnLst/>
              <a:rect r="r" b="b" t="t" l="l"/>
              <a:pathLst>
                <a:path h="4728802" w="4310905">
                  <a:moveTo>
                    <a:pt x="4186444" y="4728801"/>
                  </a:moveTo>
                  <a:lnTo>
                    <a:pt x="124460" y="4728801"/>
                  </a:lnTo>
                  <a:cubicBezTo>
                    <a:pt x="55880" y="4728801"/>
                    <a:pt x="0" y="4672921"/>
                    <a:pt x="0" y="46043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4604341"/>
                  </a:lnTo>
                  <a:cubicBezTo>
                    <a:pt x="4310905" y="4672921"/>
                    <a:pt x="4255025" y="4728802"/>
                    <a:pt x="4186444" y="4728802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73907" y="3588336"/>
            <a:ext cx="4940187" cy="5419086"/>
            <a:chOff x="0" y="0"/>
            <a:chExt cx="4310905" cy="4728801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310905" cy="4728802"/>
            </a:xfrm>
            <a:custGeom>
              <a:avLst/>
              <a:gdLst/>
              <a:ahLst/>
              <a:cxnLst/>
              <a:rect r="r" b="b" t="t" l="l"/>
              <a:pathLst>
                <a:path h="4728802" w="4310905">
                  <a:moveTo>
                    <a:pt x="4186444" y="4728801"/>
                  </a:moveTo>
                  <a:lnTo>
                    <a:pt x="124460" y="4728801"/>
                  </a:lnTo>
                  <a:cubicBezTo>
                    <a:pt x="55880" y="4728801"/>
                    <a:pt x="0" y="4672921"/>
                    <a:pt x="0" y="46043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4604341"/>
                  </a:lnTo>
                  <a:cubicBezTo>
                    <a:pt x="4310905" y="4672921"/>
                    <a:pt x="4255025" y="4728802"/>
                    <a:pt x="4186444" y="4728802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319113" y="3588336"/>
            <a:ext cx="4940187" cy="5419086"/>
            <a:chOff x="0" y="0"/>
            <a:chExt cx="4310905" cy="4728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310905" cy="4728802"/>
            </a:xfrm>
            <a:custGeom>
              <a:avLst/>
              <a:gdLst/>
              <a:ahLst/>
              <a:cxnLst/>
              <a:rect r="r" b="b" t="t" l="l"/>
              <a:pathLst>
                <a:path h="4728802" w="4310905">
                  <a:moveTo>
                    <a:pt x="4186444" y="4728801"/>
                  </a:moveTo>
                  <a:lnTo>
                    <a:pt x="124460" y="4728801"/>
                  </a:lnTo>
                  <a:cubicBezTo>
                    <a:pt x="55880" y="4728801"/>
                    <a:pt x="0" y="4672921"/>
                    <a:pt x="0" y="46043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4604341"/>
                  </a:lnTo>
                  <a:cubicBezTo>
                    <a:pt x="4310905" y="4672921"/>
                    <a:pt x="4255025" y="4728802"/>
                    <a:pt x="4186444" y="4728802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13212" y="3924405"/>
            <a:ext cx="771164" cy="80788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85264" y="3967737"/>
            <a:ext cx="807886" cy="80788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40057" y="4011069"/>
            <a:ext cx="807886" cy="72122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777650">
            <a:off x="15667981" y="-697689"/>
            <a:ext cx="3778135" cy="41148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382405" y="1280117"/>
            <a:ext cx="1352319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000000"/>
                </a:solidFill>
                <a:latin typeface="Corben"/>
              </a:rPr>
              <a:t>Future Prospective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84581" y="4950871"/>
            <a:ext cx="3828425" cy="2768945"/>
            <a:chOff x="0" y="0"/>
            <a:chExt cx="5104566" cy="369192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85725"/>
              <a:ext cx="5104566" cy="1355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Codec Pro Bold"/>
                </a:rPr>
                <a:t>Online Therapy sessions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483186"/>
              <a:ext cx="5104566" cy="2208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Codec Pro"/>
                </a:rPr>
                <a:t>We hope to have online sessions by professionals, easily accessible to everyone.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29788" y="5017164"/>
            <a:ext cx="3828425" cy="3588095"/>
            <a:chOff x="0" y="0"/>
            <a:chExt cx="5104566" cy="478412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85725"/>
              <a:ext cx="5104566" cy="1355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Codec Pro Bold"/>
                </a:rPr>
                <a:t>Social media platform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483186"/>
              <a:ext cx="5104566" cy="3300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Codec Pro"/>
                </a:rPr>
                <a:t>We hope to further build our website into a platform where individuals of similar interests can connect and make friends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874994" y="4969539"/>
            <a:ext cx="3828425" cy="2683220"/>
            <a:chOff x="0" y="0"/>
            <a:chExt cx="5104566" cy="3577627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85725"/>
              <a:ext cx="5104566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Codec Pro Bold"/>
                </a:rPr>
                <a:t>Build an app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822786"/>
              <a:ext cx="5104566" cy="2754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Codec Pro"/>
                </a:rPr>
                <a:t>We hope to build our software into an app for individuals to access through their mobile phones as well.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B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83810" y="-502820"/>
            <a:ext cx="12109484" cy="1463783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711831" y="3401802"/>
            <a:ext cx="8188130" cy="3902655"/>
            <a:chOff x="0" y="0"/>
            <a:chExt cx="10917507" cy="520353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0917507" cy="193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19"/>
                </a:lnSpc>
              </a:pPr>
              <a:r>
                <a:rPr lang="en-US" sz="9600">
                  <a:solidFill>
                    <a:srgbClr val="000000"/>
                  </a:solidFill>
                  <a:latin typeface="Corben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174407" y="2378001"/>
              <a:ext cx="8568693" cy="2825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000000"/>
                  </a:solidFill>
                  <a:latin typeface="Codec Pro"/>
                </a:rPr>
                <a:t>~ Mental Health is not a destination but a process. It's about how you drive not where you are going.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DAFDXrCcnP4</dc:identifier>
  <dcterms:modified xsi:type="dcterms:W3CDTF">2011-08-01T06:04:30Z</dcterms:modified>
  <cp:revision>1</cp:revision>
  <dc:title>Filia- Hydra Hacks</dc:title>
</cp:coreProperties>
</file>