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Info 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Overview 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Transaction 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and Cost 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Performance 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Overview Reset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Transactions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Amount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Monthly Income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Accumulated Fees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Median Credit Score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Euro 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Euro 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Euro 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Score 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Time Distribution of Amount and Monthly Income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Transaction Volume Time 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Number of transaction by Customer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Best Performing Product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Distribution of fees by Transaction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Branch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Channel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Transaction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Transactions by Customer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Popular products by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Transaction frequency vs Credit score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Accumulate fees vs Credit score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Branch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Channel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Transaction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gauge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Transaction Mode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Transactions by Branch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Transacted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Transactions by Branch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Most Used Transaction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Branch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Channel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Transaction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hundredPercentStackedBarChart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hundredPercentStackedBarChart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hundredPercentStackedBarChart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Disproportionate cost by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Value by Transaction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Transaction Value  by ID and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Year-to-Day Transaction Trend and Customer Insights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Channel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Transaction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Year-to-Day Transaction Trend and Channel Insights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Recommendation Acceptance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Time Analysis of Amount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Time Analysis of Transactions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fc89a2e-896f-4be1-b9d1-17bdb9f76d1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2046b2eb18434675" /><Relationship Type="http://schemas.openxmlformats.org/officeDocument/2006/relationships/slideLayout" Target="/ppt/slideLayouts/slideLayout8.xml" Id="R10188dfaeb5c4029" /><Relationship Type="http://schemas.openxmlformats.org/officeDocument/2006/relationships/hyperlink" Target="https://app.powerbi.com/groups/me/reports/afc89a2e-896f-4be1-b9d1-17bdb9f76d13/?pbi_source=PowerPoint" TargetMode="External" Id="RelId0" /><Relationship Type="http://schemas.openxmlformats.org/officeDocument/2006/relationships/image" Target="/ppt/media/image4.png" Id="imgId35578201"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910a41c1bbb34dba" /><Relationship Type="http://schemas.openxmlformats.org/officeDocument/2006/relationships/slideLayout" Target="/ppt/slideLayouts/slideLayout8.xml" Id="Rd6cde6c8d73b4c07" /><Relationship Type="http://schemas.openxmlformats.org/officeDocument/2006/relationships/hyperlink" Target="https://app.powerbi.com/groups/me/reports/afc89a2e-896f-4be1-b9d1-17bdb9f76d13/?pbi_source=PowerPoint" TargetMode="External" Id="RelId1" /><Relationship Type="http://schemas.openxmlformats.org/officeDocument/2006/relationships/image" Target="/ppt/media/image5.png" Id="imgId35578202"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b260d3b606114d42" /><Relationship Type="http://schemas.openxmlformats.org/officeDocument/2006/relationships/slideLayout" Target="/ppt/slideLayouts/slideLayout8.xml" Id="R61237df8ed754e2b" /><Relationship Type="http://schemas.openxmlformats.org/officeDocument/2006/relationships/hyperlink" Target="https://app.powerbi.com/groups/me/reports/afc89a2e-896f-4be1-b9d1-17bdb9f76d13/?pbi_source=PowerPoint" TargetMode="External" Id="RelId2" /><Relationship Type="http://schemas.openxmlformats.org/officeDocument/2006/relationships/image" Target="/ppt/media/image6.png" Id="imgId35578203"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1f3246ac477e4f48" /><Relationship Type="http://schemas.openxmlformats.org/officeDocument/2006/relationships/slideLayout" Target="/ppt/slideLayouts/slideLayout8.xml" Id="R0999822adab44327" /><Relationship Type="http://schemas.openxmlformats.org/officeDocument/2006/relationships/hyperlink" Target="https://app.powerbi.com/groups/me/reports/afc89a2e-896f-4be1-b9d1-17bdb9f76d13/?pbi_source=PowerPoint" TargetMode="External" Id="RelId3" /><Relationship Type="http://schemas.openxmlformats.org/officeDocument/2006/relationships/image" Target="/ppt/media/image7.png" Id="imgId35578204"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ee4c3ddca4c24e3f" /><Relationship Type="http://schemas.openxmlformats.org/officeDocument/2006/relationships/slideLayout" Target="/ppt/slideLayouts/slideLayout8.xml" Id="Rc8cd2edc9c184b8c" /><Relationship Type="http://schemas.openxmlformats.org/officeDocument/2006/relationships/hyperlink" Target="https://app.powerbi.com/groups/me/reports/afc89a2e-896f-4be1-b9d1-17bdb9f76d13/?pbi_source=PowerPoint" TargetMode="External" Id="RelId4" /><Relationship Type="http://schemas.openxmlformats.org/officeDocument/2006/relationships/image" Target="/ppt/media/image8.png" Id="imgId35578205"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Bank_data</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6/18/2025 11:37:15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6/18/2025 10:41:11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actionButton ,actionButton ,card ,card ,Info Button ,Overview Button ,Transaction Button ,Revenue and Cost button ,Customer Button ,Performance Button ,image ,Overview Reset ,Number of Transactions ,Total Amount ,Total Monthly Income ,Accumulated Fees ,Median Credit Score ,Euro Image ,Euro Image ,Euro Image ,Score Image ,image ,Time Distribution of Amount and Monthly Income ,Transaction Volume Time Line ,Number of transaction by Customer Segment ,Best Performing Product Category ,Total Distribution of fees by Transaction Type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557820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egment ,Branch ,Channel ,actionButton ,card ,card ,card ,image ,Transaction Type ,Transactions by Customer segment ,Popular products by Segment ,Transaction frequency vs Credit score ,Accumulate fees vs Credit score ,actionButton ,actionButton ,actionButton ,actionButton ,actionButton ,image ,actionButton.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3557820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segment</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egment ,Branch ,Channel ,actionButton ,Transaction Type ,actionButton ,actionButton ,actionButton ,actionButton ,actionButton ,image ,actionButton ,gauge ,Transaction Mode ,Transactions by Branch ,Most Transacted Category ,Transactions by Branch ,Most Used Transaction Type ,actionButton ,card ,image ,actionButton ,actionButton ,actionButton ,card ,card ,card.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3557820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Transaction Behaviour</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egment ,Branch ,Channel ,actionButton ,Transaction Type ,actionButton ,actionButton ,actionButton ,actionButton ,actionButton ,image ,actionButton ,image ,hundredPercentStackedBarChart ,hundredPercentStackedBarChart ,hundredPercentStackedBarChart ,card ,image ,image ,image ,card ,card ,Disproportionate cost by segment ,Total Value by Transaction type ,pivotTable ,Transaction Value  by ID and Type ,pivotTable ,image.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3557820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Revenue and cost</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Year-to-Day Transaction Trend and Customer Insights ,actionButton ,actionButton ,actionButton ,actionButton ,card ,card ,card ,card ,Segment ,Time ,Channel ,actionButton ,Transaction Type ,actionButton ,actionButton ,actionButton ,actionButton ,actionButton ,image ,actionButton ,image ,image ,Year-to-Day Transaction Trend and Channel Insights ,Recommendation Acceptance ,Time Analysis of Amount ,Time Analysis of Transactions ,image.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3557820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Trend and Performance analytics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