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 snapToObjects="1">
      <p:cViewPr varScale="1">
        <p:scale>
          <a:sx n="75" d="100"/>
          <a:sy n="75" d="100"/>
        </p:scale>
        <p:origin x="77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F1CC0A-B436-4A8E-A37F-6D4CE5AF488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326093-E8D3-4FA5-AB38-C9E266828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03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Total Gross Domestic Product (GDP)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Top GDP-Contributing 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Fastest Growing GDP 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GDP Breakdown by Sector &amp;  Sub-sector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Economic Growth by Sector and Sub-sector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Fastest Growing GDP Sub-sectors in 2024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Leading 5 Sectors – GDP Contribution in 2024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Inflation Rate by CPI Component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Yearly Inflation / Growth Rate Overview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areaChart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CPI index Breakdown by 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CPI Distribution Across Components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Price Pressure Index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Year-on-year inflation rate (%)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ext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textbox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advancedSlicerVisual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actionButton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Sector-Wise Inflation and GDP Growth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Inflation Mapping: Company-Level View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GDP Sub-Sector Inflation Analysis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Company-Wise Profit After Tax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GDP Composition by Company's Sub-Sector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PAT Trend Over the Years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Combined Net Profit (After Tax)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card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  <a:p>
            <a:r>
              <a:rPr b="1" dirty="0"/>
              <a:t>image</a:t>
            </a:r>
            <a:endParaRPr dirty="0"/>
          </a:p>
          <a:p>
            <a:r>
              <a:rPr b="0" dirty="0"/>
              <a:t>No alt text provided</a:t>
            </a:r>
            <a:endParaRPr dirty="0"/>
          </a:p>
          <a:p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a6a4120-006e-494f-8741-dd6a94d4b490?pbi_source=PowerPoi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a6a4120-006e-494f-8741-dd6a94d4b490/?pbi_source=PowerPoin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a6a4120-006e-494f-8741-dd6a94d4b490/?pbi_source=PowerPoin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powerbi.com/groups/me/reports/2a6a4120-006e-494f-8741-dd6a94d4b490/?pbi_source=PowerPoin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Statisense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rId3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7/31/2025 4:57:32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7/31/2025 4:49:03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xmlns:p14="http://schemas.microsoft.com/office/powerpoint/2010/main" xmlns:a14="http://schemas.microsoft.com/office/drawing/2010/main" xmlns="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textbox ,advancedSlicerVisual ,actionButton ,actionButton ,Total Gross Domestic Product (GDP) ,image ,card ,Top GDP-Contributing Sector ,Fastest Growing GDP Sector ,GDP Breakdown by Sector &amp;  Sub-sector ,Economic Growth by Sector and Sub-sector ,Fastest Growing GDP Sub-sectors in 2024 ,Leading 5 Sectors – GDP Contribution in 2024 ,image ,actionButton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0"/>
            <a:ext cx="120777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GDP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textbox ,advancedSlicerVisual ,actionButton ,actionButton ,image ,actionButton ,actionButton ,Inflation Rate by CPI Component ,Yearly Inflation / Growth Rate Overview ,areaChart ,CPI index Breakdown by Sector ,CPI Distribution Across Components ,Price Pressure Index ,Year-on-year inflation rate (%)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0"/>
            <a:ext cx="120777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CPI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 title="This slide contains the following visuals: image ,textbox ,advancedSlicerVisual ,actionButton ,actionButton ,image ,actionButton ,image ,Sector-Wise Inflation and GDP Growth ,Inflation Mapping: Company-Level View ,GDP Sub-Sector Inflation Analysis ,Company-Wise Profit After Tax ,GDP Composition by Company's Sub-Sector ,PAT Trend Over the Years ,Combined Net Profit (After Tax) ,image ,card ,image. Please refer to the notes on this slide for details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0"/>
            <a:ext cx="12077700" cy="6858000"/>
          </a:xfrm>
          <a:prstGeom prst="rect">
            <a:avLst/>
          </a:prstGeom>
          <a:noFill/>
        </p:spPr>
      </p:pic>
      <p:sp>
        <p:nvSpPr>
          <p:cNvPr id="4" name="Title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355</Words>
  <Application>Microsoft Office PowerPoint</Application>
  <PresentationFormat>Widescreen</PresentationFormat>
  <Paragraphs>156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Statisense</vt:lpstr>
      <vt:lpstr>GDP</vt:lpstr>
      <vt:lpstr>CPI</vt:lpstr>
      <vt:lpstr>PAT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HP</cp:lastModifiedBy>
  <cp:revision>5</cp:revision>
  <dcterms:created xsi:type="dcterms:W3CDTF">2016-09-04T11:54:55Z</dcterms:created>
  <dcterms:modified xsi:type="dcterms:W3CDTF">2025-07-31T17:06:04Z</dcterms:modified>
</cp:coreProperties>
</file>