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9" r:id="rId4"/>
    <p:sldId id="272" r:id="rId5"/>
    <p:sldId id="270" r:id="rId6"/>
    <p:sldId id="273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93E84-348B-45BB-A406-4342271172B1}" v="44" dt="2023-11-09T16:34:02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Kozlowski" userId="15b2fd8720251c42" providerId="LiveId" clId="{E9C93E84-348B-45BB-A406-4342271172B1}"/>
    <pc:docChg chg="undo custSel addSld delSld modSld sldOrd">
      <pc:chgData name="Josh Kozlowski" userId="15b2fd8720251c42" providerId="LiveId" clId="{E9C93E84-348B-45BB-A406-4342271172B1}" dt="2023-11-09T16:37:54.340" v="10991" actId="20577"/>
      <pc:docMkLst>
        <pc:docMk/>
      </pc:docMkLst>
      <pc:sldChg chg="addSp delSp modSp mod setBg addAnim delAnim setClrOvrMap">
        <pc:chgData name="Josh Kozlowski" userId="15b2fd8720251c42" providerId="LiveId" clId="{E9C93E84-348B-45BB-A406-4342271172B1}" dt="2023-11-06T02:31:13.491" v="4037" actId="20577"/>
        <pc:sldMkLst>
          <pc:docMk/>
          <pc:sldMk cId="3060387405" sldId="256"/>
        </pc:sldMkLst>
        <pc:spChg chg="mod">
          <ac:chgData name="Josh Kozlowski" userId="15b2fd8720251c42" providerId="LiveId" clId="{E9C93E84-348B-45BB-A406-4342271172B1}" dt="2023-10-30T15:43:58.833" v="3806" actId="26606"/>
          <ac:spMkLst>
            <pc:docMk/>
            <pc:sldMk cId="3060387405" sldId="256"/>
            <ac:spMk id="2" creationId="{9340F723-CA42-5572-D6C4-FA5367A7C8C6}"/>
          </ac:spMkLst>
        </pc:spChg>
        <pc:spChg chg="mod">
          <ac:chgData name="Josh Kozlowski" userId="15b2fd8720251c42" providerId="LiveId" clId="{E9C93E84-348B-45BB-A406-4342271172B1}" dt="2023-11-06T02:31:13.491" v="4037" actId="20577"/>
          <ac:spMkLst>
            <pc:docMk/>
            <pc:sldMk cId="3060387405" sldId="256"/>
            <ac:spMk id="3" creationId="{79CDAFBA-F37A-F19F-6109-E65F6D8A55E8}"/>
          </ac:spMkLst>
        </pc:spChg>
        <pc:spChg chg="add">
          <ac:chgData name="Josh Kozlowski" userId="15b2fd8720251c42" providerId="LiveId" clId="{E9C93E84-348B-45BB-A406-4342271172B1}" dt="2023-10-30T15:43:58.833" v="3806" actId="26606"/>
          <ac:spMkLst>
            <pc:docMk/>
            <pc:sldMk cId="3060387405" sldId="256"/>
            <ac:spMk id="6" creationId="{C29501E6-A978-4A61-9689-9085AF97A53A}"/>
          </ac:spMkLst>
        </pc:spChg>
        <pc:spChg chg="add">
          <ac:chgData name="Josh Kozlowski" userId="15b2fd8720251c42" providerId="LiveId" clId="{E9C93E84-348B-45BB-A406-4342271172B1}" dt="2023-10-30T15:43:58.833" v="3806" actId="26606"/>
          <ac:spMkLst>
            <pc:docMk/>
            <pc:sldMk cId="3060387405" sldId="256"/>
            <ac:spMk id="8" creationId="{6F5A5072-7B47-4D32-B52A-4EBBF590B8A5}"/>
          </ac:spMkLst>
        </pc:spChg>
        <pc:spChg chg="add del">
          <ac:chgData name="Josh Kozlowski" userId="15b2fd8720251c42" providerId="LiveId" clId="{E9C93E84-348B-45BB-A406-4342271172B1}" dt="2023-10-30T15:43:31.103" v="3800" actId="26606"/>
          <ac:spMkLst>
            <pc:docMk/>
            <pc:sldMk cId="3060387405" sldId="256"/>
            <ac:spMk id="9" creationId="{F3E416D2-D994-4F7A-8F62-B28B11BEBA65}"/>
          </ac:spMkLst>
        </pc:spChg>
        <pc:spChg chg="add">
          <ac:chgData name="Josh Kozlowski" userId="15b2fd8720251c42" providerId="LiveId" clId="{E9C93E84-348B-45BB-A406-4342271172B1}" dt="2023-10-30T15:43:58.833" v="3806" actId="26606"/>
          <ac:spMkLst>
            <pc:docMk/>
            <pc:sldMk cId="3060387405" sldId="256"/>
            <ac:spMk id="10" creationId="{9715DAF0-AE1B-46C9-8A6B-DB2AA05AB91D}"/>
          </ac:spMkLst>
        </pc:spChg>
        <pc:spChg chg="add del">
          <ac:chgData name="Josh Kozlowski" userId="15b2fd8720251c42" providerId="LiveId" clId="{E9C93E84-348B-45BB-A406-4342271172B1}" dt="2023-10-30T15:43:31.103" v="3800" actId="26606"/>
          <ac:spMkLst>
            <pc:docMk/>
            <pc:sldMk cId="3060387405" sldId="256"/>
            <ac:spMk id="11" creationId="{FB27C166-470E-467E-9E9E-E235EEF3C01B}"/>
          </ac:spMkLst>
        </pc:spChg>
        <pc:spChg chg="add">
          <ac:chgData name="Josh Kozlowski" userId="15b2fd8720251c42" providerId="LiveId" clId="{E9C93E84-348B-45BB-A406-4342271172B1}" dt="2023-10-30T15:43:58.833" v="3806" actId="26606"/>
          <ac:spMkLst>
            <pc:docMk/>
            <pc:sldMk cId="3060387405" sldId="256"/>
            <ac:spMk id="12" creationId="{6016219D-510E-4184-9090-6D5578A87BD1}"/>
          </ac:spMkLst>
        </pc:spChg>
        <pc:spChg chg="add del">
          <ac:chgData name="Josh Kozlowski" userId="15b2fd8720251c42" providerId="LiveId" clId="{E9C93E84-348B-45BB-A406-4342271172B1}" dt="2023-10-30T15:43:31.103" v="3800" actId="26606"/>
          <ac:spMkLst>
            <pc:docMk/>
            <pc:sldMk cId="3060387405" sldId="256"/>
            <ac:spMk id="13" creationId="{673636C8-1392-483A-8A7A-CA259E806C54}"/>
          </ac:spMkLst>
        </pc:spChg>
        <pc:spChg chg="add">
          <ac:chgData name="Josh Kozlowski" userId="15b2fd8720251c42" providerId="LiveId" clId="{E9C93E84-348B-45BB-A406-4342271172B1}" dt="2023-10-30T15:43:58.833" v="3806" actId="26606"/>
          <ac:spMkLst>
            <pc:docMk/>
            <pc:sldMk cId="3060387405" sldId="256"/>
            <ac:spMk id="14" creationId="{AFF4A713-7B75-4B21-90D7-5AB19547C728}"/>
          </ac:spMkLst>
        </pc:spChg>
        <pc:spChg chg="add del">
          <ac:chgData name="Josh Kozlowski" userId="15b2fd8720251c42" providerId="LiveId" clId="{E9C93E84-348B-45BB-A406-4342271172B1}" dt="2023-10-30T15:43:31.103" v="3800" actId="26606"/>
          <ac:spMkLst>
            <pc:docMk/>
            <pc:sldMk cId="3060387405" sldId="256"/>
            <ac:spMk id="15" creationId="{7539A79B-DFBA-4781-B0DE-4044B072261B}"/>
          </ac:spMkLst>
        </pc:spChg>
        <pc:spChg chg="add">
          <ac:chgData name="Josh Kozlowski" userId="15b2fd8720251c42" providerId="LiveId" clId="{E9C93E84-348B-45BB-A406-4342271172B1}" dt="2023-10-30T15:43:58.833" v="3806" actId="26606"/>
          <ac:spMkLst>
            <pc:docMk/>
            <pc:sldMk cId="3060387405" sldId="256"/>
            <ac:spMk id="16" creationId="{DC631C0B-6DA6-4E57-8231-CE32B3434A7E}"/>
          </ac:spMkLst>
        </pc:spChg>
        <pc:spChg chg="add del">
          <ac:chgData name="Josh Kozlowski" userId="15b2fd8720251c42" providerId="LiveId" clId="{E9C93E84-348B-45BB-A406-4342271172B1}" dt="2023-10-30T15:43:52.905" v="3805" actId="26606"/>
          <ac:spMkLst>
            <pc:docMk/>
            <pc:sldMk cId="3060387405" sldId="256"/>
            <ac:spMk id="17" creationId="{71B2258F-86CA-4D4D-8270-BC05FCDEBFB3}"/>
          </ac:spMkLst>
        </pc:spChg>
        <pc:spChg chg="add del">
          <ac:chgData name="Josh Kozlowski" userId="15b2fd8720251c42" providerId="LiveId" clId="{E9C93E84-348B-45BB-A406-4342271172B1}" dt="2023-10-30T15:43:52.310" v="3804" actId="26606"/>
          <ac:spMkLst>
            <pc:docMk/>
            <pc:sldMk cId="3060387405" sldId="256"/>
            <ac:spMk id="23" creationId="{9203DE33-2CD4-4CA8-9AF3-37C3B65133B0}"/>
          </ac:spMkLst>
        </pc:spChg>
        <pc:spChg chg="add del">
          <ac:chgData name="Josh Kozlowski" userId="15b2fd8720251c42" providerId="LiveId" clId="{E9C93E84-348B-45BB-A406-4342271172B1}" dt="2023-10-30T15:43:52.310" v="3804" actId="26606"/>
          <ac:spMkLst>
            <pc:docMk/>
            <pc:sldMk cId="3060387405" sldId="256"/>
            <ac:spMk id="25" creationId="{0AF57B88-1D4C-41FA-A761-EC1DD10C35CB}"/>
          </ac:spMkLst>
        </pc:spChg>
        <pc:spChg chg="add del">
          <ac:chgData name="Josh Kozlowski" userId="15b2fd8720251c42" providerId="LiveId" clId="{E9C93E84-348B-45BB-A406-4342271172B1}" dt="2023-10-30T15:43:52.310" v="3804" actId="26606"/>
          <ac:spMkLst>
            <pc:docMk/>
            <pc:sldMk cId="3060387405" sldId="256"/>
            <ac:spMk id="27" creationId="{D2548F45-5164-4ABB-8212-7F293FDED8D4}"/>
          </ac:spMkLst>
        </pc:spChg>
        <pc:spChg chg="add del">
          <ac:chgData name="Josh Kozlowski" userId="15b2fd8720251c42" providerId="LiveId" clId="{E9C93E84-348B-45BB-A406-4342271172B1}" dt="2023-10-30T15:43:52.310" v="3804" actId="26606"/>
          <ac:spMkLst>
            <pc:docMk/>
            <pc:sldMk cId="3060387405" sldId="256"/>
            <ac:spMk id="29" creationId="{5E81CCFB-7BEF-4186-86FB-D09450B4D02D}"/>
          </ac:spMkLst>
        </pc:spChg>
        <pc:picChg chg="add del">
          <ac:chgData name="Josh Kozlowski" userId="15b2fd8720251c42" providerId="LiveId" clId="{E9C93E84-348B-45BB-A406-4342271172B1}" dt="2023-10-30T15:43:31.103" v="3800" actId="26606"/>
          <ac:picMkLst>
            <pc:docMk/>
            <pc:sldMk cId="3060387405" sldId="256"/>
            <ac:picMk id="5" creationId="{CC1A88BA-B6EC-00BC-8048-C6D52E8B0822}"/>
          </ac:picMkLst>
        </pc:picChg>
        <pc:picChg chg="add del mod">
          <ac:chgData name="Josh Kozlowski" userId="15b2fd8720251c42" providerId="LiveId" clId="{E9C93E84-348B-45BB-A406-4342271172B1}" dt="2023-10-30T15:43:52.905" v="3805" actId="26606"/>
          <ac:picMkLst>
            <pc:docMk/>
            <pc:sldMk cId="3060387405" sldId="256"/>
            <ac:picMk id="18" creationId="{E3D5F1EA-FE25-0507-9B6F-03E3C4CA9ED9}"/>
          </ac:picMkLst>
        </pc:picChg>
      </pc:sldChg>
      <pc:sldChg chg="del">
        <pc:chgData name="Josh Kozlowski" userId="15b2fd8720251c42" providerId="LiveId" clId="{E9C93E84-348B-45BB-A406-4342271172B1}" dt="2023-10-30T13:28:02.515" v="25" actId="2696"/>
        <pc:sldMkLst>
          <pc:docMk/>
          <pc:sldMk cId="3291929886" sldId="258"/>
        </pc:sldMkLst>
      </pc:sldChg>
      <pc:sldChg chg="del">
        <pc:chgData name="Josh Kozlowski" userId="15b2fd8720251c42" providerId="LiveId" clId="{E9C93E84-348B-45BB-A406-4342271172B1}" dt="2023-10-30T15:02:35.805" v="2294" actId="2696"/>
        <pc:sldMkLst>
          <pc:docMk/>
          <pc:sldMk cId="1834251018" sldId="259"/>
        </pc:sldMkLst>
      </pc:sldChg>
      <pc:sldChg chg="addSp delSp modSp mod setBg">
        <pc:chgData name="Josh Kozlowski" userId="15b2fd8720251c42" providerId="LiveId" clId="{E9C93E84-348B-45BB-A406-4342271172B1}" dt="2023-11-09T16:14:52.268" v="10817" actId="20577"/>
        <pc:sldMkLst>
          <pc:docMk/>
          <pc:sldMk cId="2334083498" sldId="266"/>
        </pc:sldMkLst>
        <pc:spChg chg="mod">
          <ac:chgData name="Josh Kozlowski" userId="15b2fd8720251c42" providerId="LiveId" clId="{E9C93E84-348B-45BB-A406-4342271172B1}" dt="2023-10-30T13:27:40.995" v="18" actId="20577"/>
          <ac:spMkLst>
            <pc:docMk/>
            <pc:sldMk cId="2334083498" sldId="266"/>
            <ac:spMk id="2" creationId="{236034BB-8CA9-9025-3900-44D6A5A536B9}"/>
          </ac:spMkLst>
        </pc:spChg>
        <pc:spChg chg="mod">
          <ac:chgData name="Josh Kozlowski" userId="15b2fd8720251c42" providerId="LiveId" clId="{E9C93E84-348B-45BB-A406-4342271172B1}" dt="2023-11-09T16:14:52.268" v="10817" actId="20577"/>
          <ac:spMkLst>
            <pc:docMk/>
            <pc:sldMk cId="2334083498" sldId="266"/>
            <ac:spMk id="3" creationId="{8396E022-CDC7-B728-4F3F-66213A7615A1}"/>
          </ac:spMkLst>
        </pc:spChg>
        <pc:spChg chg="add 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4" creationId="{68BE0603-0EA7-FBE5-A310-2FB6CA9921AF}"/>
          </ac:spMkLst>
        </pc:spChg>
        <pc:spChg chg="add 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5" creationId="{A7230FFB-505C-F911-A0B3-995BD3C63ED0}"/>
          </ac:spMkLst>
        </pc:spChg>
        <pc:spChg chg="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6" creationId="{1FD07FC9-5ACC-D4DA-BB16-1BCE4EB6176E}"/>
          </ac:spMkLst>
        </pc:spChg>
        <pc:spChg chg="add mod">
          <ac:chgData name="Josh Kozlowski" userId="15b2fd8720251c42" providerId="LiveId" clId="{E9C93E84-348B-45BB-A406-4342271172B1}" dt="2023-11-09T00:38:48.329" v="10585" actId="113"/>
          <ac:spMkLst>
            <pc:docMk/>
            <pc:sldMk cId="2334083498" sldId="266"/>
            <ac:spMk id="7" creationId="{93E1826F-D67D-03E8-FC13-0B5D1A3146CD}"/>
          </ac:spMkLst>
        </pc:spChg>
        <pc:spChg chg="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8" creationId="{934A20F7-B8C1-49F3-A679-419568A88C1E}"/>
          </ac:spMkLst>
        </pc:spChg>
        <pc:spChg chg="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10" creationId="{FA83495C-DBC2-C087-2BEA-CA1F5A96A12E}"/>
          </ac:spMkLst>
        </pc:spChg>
        <pc:spChg chg="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13" creationId="{2A469D26-68C8-7924-825F-8BC73012BBC3}"/>
          </ac:spMkLst>
        </pc:spChg>
        <pc:spChg chg="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14" creationId="{BC28816E-A912-9B02-8721-F78A760FCDBD}"/>
          </ac:spMkLst>
        </pc:spChg>
        <pc:spChg chg="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20" creationId="{FD1AFAC2-C86A-DF50-3254-C2D788B91BD1}"/>
          </ac:spMkLst>
        </pc:spChg>
        <pc:spChg chg="del mod">
          <ac:chgData name="Josh Kozlowski" userId="15b2fd8720251c42" providerId="LiveId" clId="{E9C93E84-348B-45BB-A406-4342271172B1}" dt="2023-10-30T15:42:28.989" v="3773" actId="478"/>
          <ac:spMkLst>
            <pc:docMk/>
            <pc:sldMk cId="2334083498" sldId="266"/>
            <ac:spMk id="22" creationId="{1950CB00-050C-A179-CFA6-BA3699E04495}"/>
          </ac:spMkLst>
        </pc:spChg>
        <pc:spChg chg="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29" creationId="{ED5D0F13-5898-11F8-E858-254EF78615BA}"/>
          </ac:spMkLst>
        </pc:spChg>
        <pc:spChg chg="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30" creationId="{94BB9BF1-3597-4E89-8ACA-A139F69BF3F7}"/>
          </ac:spMkLst>
        </pc:spChg>
        <pc:spChg chg="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31" creationId="{6E5AB701-107E-E948-B54E-2B58712B1C6E}"/>
          </ac:spMkLst>
        </pc:spChg>
        <pc:spChg chg="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32" creationId="{48C5C76F-F664-CDD4-59E2-4BAEAA4D5994}"/>
          </ac:spMkLst>
        </pc:spChg>
        <pc:spChg chg="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33" creationId="{CCB3AE04-E2E0-1CB0-6F05-CCF2D8F5086C}"/>
          </ac:spMkLst>
        </pc:spChg>
        <pc:spChg chg="del mod">
          <ac:chgData name="Josh Kozlowski" userId="15b2fd8720251c42" providerId="LiveId" clId="{E9C93E84-348B-45BB-A406-4342271172B1}" dt="2023-11-09T00:30:49.158" v="9932" actId="478"/>
          <ac:spMkLst>
            <pc:docMk/>
            <pc:sldMk cId="2334083498" sldId="266"/>
            <ac:spMk id="34" creationId="{33BC1733-85CA-8C28-FC49-F98D7F10102C}"/>
          </ac:spMkLst>
        </pc:spChg>
        <pc:spChg chg="add">
          <ac:chgData name="Josh Kozlowski" userId="15b2fd8720251c42" providerId="LiveId" clId="{E9C93E84-348B-45BB-A406-4342271172B1}" dt="2023-10-30T13:27:21.329" v="4" actId="26606"/>
          <ac:spMkLst>
            <pc:docMk/>
            <pc:sldMk cId="2334083498" sldId="266"/>
            <ac:spMk id="39" creationId="{BACC6370-2D7E-4714-9D71-7542949D7D5D}"/>
          </ac:spMkLst>
        </pc:spChg>
        <pc:spChg chg="add">
          <ac:chgData name="Josh Kozlowski" userId="15b2fd8720251c42" providerId="LiveId" clId="{E9C93E84-348B-45BB-A406-4342271172B1}" dt="2023-10-30T13:27:21.329" v="4" actId="26606"/>
          <ac:spMkLst>
            <pc:docMk/>
            <pc:sldMk cId="2334083498" sldId="266"/>
            <ac:spMk id="41" creationId="{F68B3F68-107C-434F-AA38-110D5EA91B85}"/>
          </ac:spMkLst>
        </pc:spChg>
        <pc:spChg chg="add">
          <ac:chgData name="Josh Kozlowski" userId="15b2fd8720251c42" providerId="LiveId" clId="{E9C93E84-348B-45BB-A406-4342271172B1}" dt="2023-10-30T13:27:21.329" v="4" actId="26606"/>
          <ac:spMkLst>
            <pc:docMk/>
            <pc:sldMk cId="2334083498" sldId="266"/>
            <ac:spMk id="43" creationId="{AAD0DBB9-1A4B-4391-81D4-CB19F9AB918A}"/>
          </ac:spMkLst>
        </pc:spChg>
        <pc:spChg chg="add">
          <ac:chgData name="Josh Kozlowski" userId="15b2fd8720251c42" providerId="LiveId" clId="{E9C93E84-348B-45BB-A406-4342271172B1}" dt="2023-10-30T13:27:21.329" v="4" actId="26606"/>
          <ac:spMkLst>
            <pc:docMk/>
            <pc:sldMk cId="2334083498" sldId="266"/>
            <ac:spMk id="45" creationId="{063BBA22-50EA-4C4D-BE05-F1CE4E63AA56}"/>
          </ac:spMkLst>
        </pc:spChg>
      </pc:sldChg>
      <pc:sldChg chg="del">
        <pc:chgData name="Josh Kozlowski" userId="15b2fd8720251c42" providerId="LiveId" clId="{E9C93E84-348B-45BB-A406-4342271172B1}" dt="2023-10-30T13:29:53.612" v="151" actId="2696"/>
        <pc:sldMkLst>
          <pc:docMk/>
          <pc:sldMk cId="2719282729" sldId="267"/>
        </pc:sldMkLst>
      </pc:sldChg>
      <pc:sldChg chg="addSp delSp modSp add del mod">
        <pc:chgData name="Josh Kozlowski" userId="15b2fd8720251c42" providerId="LiveId" clId="{E9C93E84-348B-45BB-A406-4342271172B1}" dt="2023-11-09T00:39:55.997" v="10750" actId="2696"/>
        <pc:sldMkLst>
          <pc:docMk/>
          <pc:sldMk cId="1894909647" sldId="268"/>
        </pc:sldMkLst>
        <pc:spChg chg="mod">
          <ac:chgData name="Josh Kozlowski" userId="15b2fd8720251c42" providerId="LiveId" clId="{E9C93E84-348B-45BB-A406-4342271172B1}" dt="2023-10-30T13:27:45.304" v="24" actId="20577"/>
          <ac:spMkLst>
            <pc:docMk/>
            <pc:sldMk cId="1894909647" sldId="268"/>
            <ac:spMk id="2" creationId="{236034BB-8CA9-9025-3900-44D6A5A536B9}"/>
          </ac:spMkLst>
        </pc:spChg>
        <pc:spChg chg="mod">
          <ac:chgData name="Josh Kozlowski" userId="15b2fd8720251c42" providerId="LiveId" clId="{E9C93E84-348B-45BB-A406-4342271172B1}" dt="2023-11-09T00:35:51.217" v="10228" actId="20577"/>
          <ac:spMkLst>
            <pc:docMk/>
            <pc:sldMk cId="1894909647" sldId="268"/>
            <ac:spMk id="3" creationId="{8396E022-CDC7-B728-4F3F-66213A7615A1}"/>
          </ac:spMkLst>
        </pc:spChg>
        <pc:spChg chg="add del mod">
          <ac:chgData name="Josh Kozlowski" userId="15b2fd8720251c42" providerId="LiveId" clId="{E9C93E84-348B-45BB-A406-4342271172B1}" dt="2023-10-30T13:28:38.044" v="33"/>
          <ac:spMkLst>
            <pc:docMk/>
            <pc:sldMk cId="1894909647" sldId="268"/>
            <ac:spMk id="5" creationId="{BD2AECA3-4A96-7DBC-EF11-E4EEEDBF4540}"/>
          </ac:spMkLst>
        </pc:spChg>
        <pc:spChg chg="del">
          <ac:chgData name="Josh Kozlowski" userId="15b2fd8720251c42" providerId="LiveId" clId="{E9C93E84-348B-45BB-A406-4342271172B1}" dt="2023-10-30T13:28:09.288" v="26" actId="478"/>
          <ac:spMkLst>
            <pc:docMk/>
            <pc:sldMk cId="1894909647" sldId="268"/>
            <ac:spMk id="6" creationId="{1FD07FC9-5ACC-D4DA-BB16-1BCE4EB6176E}"/>
          </ac:spMkLst>
        </pc:spChg>
        <pc:spChg chg="del">
          <ac:chgData name="Josh Kozlowski" userId="15b2fd8720251c42" providerId="LiveId" clId="{E9C93E84-348B-45BB-A406-4342271172B1}" dt="2023-10-30T13:28:09.288" v="26" actId="478"/>
          <ac:spMkLst>
            <pc:docMk/>
            <pc:sldMk cId="1894909647" sldId="268"/>
            <ac:spMk id="8" creationId="{934A20F7-B8C1-49F3-A679-419568A88C1E}"/>
          </ac:spMkLst>
        </pc:spChg>
        <pc:spChg chg="del">
          <ac:chgData name="Josh Kozlowski" userId="15b2fd8720251c42" providerId="LiveId" clId="{E9C93E84-348B-45BB-A406-4342271172B1}" dt="2023-10-30T13:28:09.288" v="26" actId="478"/>
          <ac:spMkLst>
            <pc:docMk/>
            <pc:sldMk cId="1894909647" sldId="268"/>
            <ac:spMk id="10" creationId="{FA83495C-DBC2-C087-2BEA-CA1F5A96A12E}"/>
          </ac:spMkLst>
        </pc:spChg>
        <pc:spChg chg="del">
          <ac:chgData name="Josh Kozlowski" userId="15b2fd8720251c42" providerId="LiveId" clId="{E9C93E84-348B-45BB-A406-4342271172B1}" dt="2023-10-30T13:28:09.288" v="26" actId="478"/>
          <ac:spMkLst>
            <pc:docMk/>
            <pc:sldMk cId="1894909647" sldId="268"/>
            <ac:spMk id="13" creationId="{2A469D26-68C8-7924-825F-8BC73012BBC3}"/>
          </ac:spMkLst>
        </pc:spChg>
        <pc:spChg chg="del">
          <ac:chgData name="Josh Kozlowski" userId="15b2fd8720251c42" providerId="LiveId" clId="{E9C93E84-348B-45BB-A406-4342271172B1}" dt="2023-10-30T13:28:09.288" v="26" actId="478"/>
          <ac:spMkLst>
            <pc:docMk/>
            <pc:sldMk cId="1894909647" sldId="268"/>
            <ac:spMk id="14" creationId="{BC28816E-A912-9B02-8721-F78A760FCDBD}"/>
          </ac:spMkLst>
        </pc:spChg>
        <pc:spChg chg="del">
          <ac:chgData name="Josh Kozlowski" userId="15b2fd8720251c42" providerId="LiveId" clId="{E9C93E84-348B-45BB-A406-4342271172B1}" dt="2023-10-30T13:28:09.288" v="26" actId="478"/>
          <ac:spMkLst>
            <pc:docMk/>
            <pc:sldMk cId="1894909647" sldId="268"/>
            <ac:spMk id="20" creationId="{FD1AFAC2-C86A-DF50-3254-C2D788B91BD1}"/>
          </ac:spMkLst>
        </pc:spChg>
        <pc:spChg chg="del">
          <ac:chgData name="Josh Kozlowski" userId="15b2fd8720251c42" providerId="LiveId" clId="{E9C93E84-348B-45BB-A406-4342271172B1}" dt="2023-10-30T13:28:09.288" v="26" actId="478"/>
          <ac:spMkLst>
            <pc:docMk/>
            <pc:sldMk cId="1894909647" sldId="268"/>
            <ac:spMk id="22" creationId="{1950CB00-050C-A179-CFA6-BA3699E04495}"/>
          </ac:spMkLst>
        </pc:spChg>
        <pc:spChg chg="del">
          <ac:chgData name="Josh Kozlowski" userId="15b2fd8720251c42" providerId="LiveId" clId="{E9C93E84-348B-45BB-A406-4342271172B1}" dt="2023-10-30T13:28:09.288" v="26" actId="478"/>
          <ac:spMkLst>
            <pc:docMk/>
            <pc:sldMk cId="1894909647" sldId="268"/>
            <ac:spMk id="29" creationId="{ED5D0F13-5898-11F8-E858-254EF78615BA}"/>
          </ac:spMkLst>
        </pc:spChg>
        <pc:spChg chg="del">
          <ac:chgData name="Josh Kozlowski" userId="15b2fd8720251c42" providerId="LiveId" clId="{E9C93E84-348B-45BB-A406-4342271172B1}" dt="2023-10-30T13:28:09.288" v="26" actId="478"/>
          <ac:spMkLst>
            <pc:docMk/>
            <pc:sldMk cId="1894909647" sldId="268"/>
            <ac:spMk id="30" creationId="{94BB9BF1-3597-4E89-8ACA-A139F69BF3F7}"/>
          </ac:spMkLst>
        </pc:spChg>
        <pc:spChg chg="del">
          <ac:chgData name="Josh Kozlowski" userId="15b2fd8720251c42" providerId="LiveId" clId="{E9C93E84-348B-45BB-A406-4342271172B1}" dt="2023-10-30T13:28:09.288" v="26" actId="478"/>
          <ac:spMkLst>
            <pc:docMk/>
            <pc:sldMk cId="1894909647" sldId="268"/>
            <ac:spMk id="31" creationId="{6E5AB701-107E-E948-B54E-2B58712B1C6E}"/>
          </ac:spMkLst>
        </pc:spChg>
        <pc:spChg chg="del">
          <ac:chgData name="Josh Kozlowski" userId="15b2fd8720251c42" providerId="LiveId" clId="{E9C93E84-348B-45BB-A406-4342271172B1}" dt="2023-10-30T13:28:09.288" v="26" actId="478"/>
          <ac:spMkLst>
            <pc:docMk/>
            <pc:sldMk cId="1894909647" sldId="268"/>
            <ac:spMk id="32" creationId="{48C5C76F-F664-CDD4-59E2-4BAEAA4D5994}"/>
          </ac:spMkLst>
        </pc:spChg>
        <pc:spChg chg="del">
          <ac:chgData name="Josh Kozlowski" userId="15b2fd8720251c42" providerId="LiveId" clId="{E9C93E84-348B-45BB-A406-4342271172B1}" dt="2023-10-30T13:28:09.288" v="26" actId="478"/>
          <ac:spMkLst>
            <pc:docMk/>
            <pc:sldMk cId="1894909647" sldId="268"/>
            <ac:spMk id="33" creationId="{CCB3AE04-E2E0-1CB0-6F05-CCF2D8F5086C}"/>
          </ac:spMkLst>
        </pc:spChg>
        <pc:spChg chg="del">
          <ac:chgData name="Josh Kozlowski" userId="15b2fd8720251c42" providerId="LiveId" clId="{E9C93E84-348B-45BB-A406-4342271172B1}" dt="2023-10-30T13:28:09.288" v="26" actId="478"/>
          <ac:spMkLst>
            <pc:docMk/>
            <pc:sldMk cId="1894909647" sldId="268"/>
            <ac:spMk id="34" creationId="{33BC1733-85CA-8C28-FC49-F98D7F10102C}"/>
          </ac:spMkLst>
        </pc:spChg>
        <pc:picChg chg="add del mod">
          <ac:chgData name="Josh Kozlowski" userId="15b2fd8720251c42" providerId="LiveId" clId="{E9C93E84-348B-45BB-A406-4342271172B1}" dt="2023-11-09T00:35:16.766" v="10175" actId="478"/>
          <ac:picMkLst>
            <pc:docMk/>
            <pc:sldMk cId="1894909647" sldId="268"/>
            <ac:picMk id="4" creationId="{754560DC-A34C-14EA-A0F9-A92E20045B37}"/>
          </ac:picMkLst>
        </pc:picChg>
      </pc:sldChg>
      <pc:sldChg chg="addSp delSp modSp add mod ord">
        <pc:chgData name="Josh Kozlowski" userId="15b2fd8720251c42" providerId="LiveId" clId="{E9C93E84-348B-45BB-A406-4342271172B1}" dt="2023-11-09T16:19:20.741" v="10823" actId="2710"/>
        <pc:sldMkLst>
          <pc:docMk/>
          <pc:sldMk cId="2327401362" sldId="269"/>
        </pc:sldMkLst>
        <pc:spChg chg="mod">
          <ac:chgData name="Josh Kozlowski" userId="15b2fd8720251c42" providerId="LiveId" clId="{E9C93E84-348B-45BB-A406-4342271172B1}" dt="2023-11-08T18:03:09.673" v="5041" actId="20577"/>
          <ac:spMkLst>
            <pc:docMk/>
            <pc:sldMk cId="2327401362" sldId="269"/>
            <ac:spMk id="2" creationId="{236034BB-8CA9-9025-3900-44D6A5A536B9}"/>
          </ac:spMkLst>
        </pc:spChg>
        <pc:spChg chg="del mod">
          <ac:chgData name="Josh Kozlowski" userId="15b2fd8720251c42" providerId="LiveId" clId="{E9C93E84-348B-45BB-A406-4342271172B1}" dt="2023-11-08T18:09:08.886" v="5578" actId="478"/>
          <ac:spMkLst>
            <pc:docMk/>
            <pc:sldMk cId="2327401362" sldId="269"/>
            <ac:spMk id="3" creationId="{8396E022-CDC7-B728-4F3F-66213A7615A1}"/>
          </ac:spMkLst>
        </pc:spChg>
        <pc:spChg chg="add mod">
          <ac:chgData name="Josh Kozlowski" userId="15b2fd8720251c42" providerId="LiveId" clId="{E9C93E84-348B-45BB-A406-4342271172B1}" dt="2023-11-09T16:19:20.741" v="10823" actId="2710"/>
          <ac:spMkLst>
            <pc:docMk/>
            <pc:sldMk cId="2327401362" sldId="269"/>
            <ac:spMk id="4" creationId="{427FEB2A-7AC9-8C05-FC18-65FA723C2F1E}"/>
          </ac:spMkLst>
        </pc:spChg>
        <pc:spChg chg="add mod">
          <ac:chgData name="Josh Kozlowski" userId="15b2fd8720251c42" providerId="LiveId" clId="{E9C93E84-348B-45BB-A406-4342271172B1}" dt="2023-11-09T16:18:56.146" v="10818" actId="20577"/>
          <ac:spMkLst>
            <pc:docMk/>
            <pc:sldMk cId="2327401362" sldId="269"/>
            <ac:spMk id="7" creationId="{489EC9F6-EE99-13A5-0AC8-E2C8D455199C}"/>
          </ac:spMkLst>
        </pc:spChg>
        <pc:spChg chg="add del mod">
          <ac:chgData name="Josh Kozlowski" userId="15b2fd8720251c42" providerId="LiveId" clId="{E9C93E84-348B-45BB-A406-4342271172B1}" dt="2023-11-06T14:18:30.970" v="4767" actId="478"/>
          <ac:spMkLst>
            <pc:docMk/>
            <pc:sldMk cId="2327401362" sldId="269"/>
            <ac:spMk id="7" creationId="{91119A28-E077-684B-CD19-8FECFEF429A7}"/>
          </ac:spMkLst>
        </pc:spChg>
        <pc:spChg chg="add del mod">
          <ac:chgData name="Josh Kozlowski" userId="15b2fd8720251c42" providerId="LiveId" clId="{E9C93E84-348B-45BB-A406-4342271172B1}" dt="2023-11-08T18:09:23.662" v="5581" actId="478"/>
          <ac:spMkLst>
            <pc:docMk/>
            <pc:sldMk cId="2327401362" sldId="269"/>
            <ac:spMk id="9" creationId="{B27AB1E2-6D19-E080-94E0-D97CE201E70F}"/>
          </ac:spMkLst>
        </pc:spChg>
        <pc:graphicFrameChg chg="add del modGraphic">
          <ac:chgData name="Josh Kozlowski" userId="15b2fd8720251c42" providerId="LiveId" clId="{E9C93E84-348B-45BB-A406-4342271172B1}" dt="2023-11-08T18:04:02.490" v="5078" actId="27309"/>
          <ac:graphicFrameMkLst>
            <pc:docMk/>
            <pc:sldMk cId="2327401362" sldId="269"/>
            <ac:graphicFrameMk id="6" creationId="{3D621260-CF41-F45E-3060-F497F239EB99}"/>
          </ac:graphicFrameMkLst>
        </pc:graphicFrameChg>
        <pc:picChg chg="del">
          <ac:chgData name="Josh Kozlowski" userId="15b2fd8720251c42" providerId="LiveId" clId="{E9C93E84-348B-45BB-A406-4342271172B1}" dt="2023-10-30T13:32:45.961" v="572" actId="478"/>
          <ac:picMkLst>
            <pc:docMk/>
            <pc:sldMk cId="2327401362" sldId="269"/>
            <ac:picMk id="4" creationId="{754560DC-A34C-14EA-A0F9-A92E20045B37}"/>
          </ac:picMkLst>
        </pc:picChg>
        <pc:picChg chg="add del mod">
          <ac:chgData name="Josh Kozlowski" userId="15b2fd8720251c42" providerId="LiveId" clId="{E9C93E84-348B-45BB-A406-4342271172B1}" dt="2023-10-30T14:39:05.576" v="1729" actId="478"/>
          <ac:picMkLst>
            <pc:docMk/>
            <pc:sldMk cId="2327401362" sldId="269"/>
            <ac:picMk id="6" creationId="{C3E44E66-FBC7-5F75-7CAF-4C7FC14297BD}"/>
          </ac:picMkLst>
        </pc:picChg>
        <pc:picChg chg="add del mod">
          <ac:chgData name="Josh Kozlowski" userId="15b2fd8720251c42" providerId="LiveId" clId="{E9C93E84-348B-45BB-A406-4342271172B1}" dt="2023-11-06T02:44:16.489" v="4091" actId="478"/>
          <ac:picMkLst>
            <pc:docMk/>
            <pc:sldMk cId="2327401362" sldId="269"/>
            <ac:picMk id="9" creationId="{E8C96D0D-DF12-11D0-F1A1-62B65AC03860}"/>
          </ac:picMkLst>
        </pc:picChg>
      </pc:sldChg>
      <pc:sldChg chg="addSp delSp modSp add mod ord modNotesTx">
        <pc:chgData name="Josh Kozlowski" userId="15b2fd8720251c42" providerId="LiveId" clId="{E9C93E84-348B-45BB-A406-4342271172B1}" dt="2023-11-09T16:31:34.727" v="10894" actId="20577"/>
        <pc:sldMkLst>
          <pc:docMk/>
          <pc:sldMk cId="2279204759" sldId="270"/>
        </pc:sldMkLst>
        <pc:spChg chg="mod">
          <ac:chgData name="Josh Kozlowski" userId="15b2fd8720251c42" providerId="LiveId" clId="{E9C93E84-348B-45BB-A406-4342271172B1}" dt="2023-11-06T14:05:41.617" v="4654" actId="20577"/>
          <ac:spMkLst>
            <pc:docMk/>
            <pc:sldMk cId="2279204759" sldId="270"/>
            <ac:spMk id="2" creationId="{236034BB-8CA9-9025-3900-44D6A5A536B9}"/>
          </ac:spMkLst>
        </pc:spChg>
        <pc:spChg chg="mod">
          <ac:chgData name="Josh Kozlowski" userId="15b2fd8720251c42" providerId="LiveId" clId="{E9C93E84-348B-45BB-A406-4342271172B1}" dt="2023-11-09T16:31:34.727" v="10894" actId="20577"/>
          <ac:spMkLst>
            <pc:docMk/>
            <pc:sldMk cId="2279204759" sldId="270"/>
            <ac:spMk id="3" creationId="{8396E022-CDC7-B728-4F3F-66213A7615A1}"/>
          </ac:spMkLst>
        </pc:spChg>
        <pc:spChg chg="add del mod">
          <ac:chgData name="Josh Kozlowski" userId="15b2fd8720251c42" providerId="LiveId" clId="{E9C93E84-348B-45BB-A406-4342271172B1}" dt="2023-10-30T14:22:04.031" v="1275"/>
          <ac:spMkLst>
            <pc:docMk/>
            <pc:sldMk cId="2279204759" sldId="270"/>
            <ac:spMk id="11" creationId="{29018E61-55AD-D582-61D7-306D3B531F57}"/>
          </ac:spMkLst>
        </pc:spChg>
        <pc:picChg chg="add del mod">
          <ac:chgData name="Josh Kozlowski" userId="15b2fd8720251c42" providerId="LiveId" clId="{E9C93E84-348B-45BB-A406-4342271172B1}" dt="2023-10-30T13:55:47.186" v="629" actId="478"/>
          <ac:picMkLst>
            <pc:docMk/>
            <pc:sldMk cId="2279204759" sldId="270"/>
            <ac:picMk id="5" creationId="{F7953F3D-9117-B6AD-4123-6A103936F2C1}"/>
          </ac:picMkLst>
        </pc:picChg>
        <pc:picChg chg="del">
          <ac:chgData name="Josh Kozlowski" userId="15b2fd8720251c42" providerId="LiveId" clId="{E9C93E84-348B-45BB-A406-4342271172B1}" dt="2023-10-30T13:35:06.156" v="593" actId="478"/>
          <ac:picMkLst>
            <pc:docMk/>
            <pc:sldMk cId="2279204759" sldId="270"/>
            <ac:picMk id="6" creationId="{C3E44E66-FBC7-5F75-7CAF-4C7FC14297BD}"/>
          </ac:picMkLst>
        </pc:picChg>
        <pc:picChg chg="add del mod">
          <ac:chgData name="Josh Kozlowski" userId="15b2fd8720251c42" providerId="LiveId" clId="{E9C93E84-348B-45BB-A406-4342271172B1}" dt="2023-10-30T14:11:31.031" v="704" actId="478"/>
          <ac:picMkLst>
            <pc:docMk/>
            <pc:sldMk cId="2279204759" sldId="270"/>
            <ac:picMk id="8" creationId="{F5FE961A-055A-66E7-77D5-5ECC90111712}"/>
          </ac:picMkLst>
        </pc:picChg>
        <pc:picChg chg="add mod">
          <ac:chgData name="Josh Kozlowski" userId="15b2fd8720251c42" providerId="LiveId" clId="{E9C93E84-348B-45BB-A406-4342271172B1}" dt="2023-11-08T17:55:11.638" v="4830" actId="1076"/>
          <ac:picMkLst>
            <pc:docMk/>
            <pc:sldMk cId="2279204759" sldId="270"/>
            <ac:picMk id="10" creationId="{C94D844B-E7DA-F36A-1AFA-B357C005221A}"/>
          </ac:picMkLst>
        </pc:picChg>
      </pc:sldChg>
      <pc:sldChg chg="addSp delSp modSp add mod">
        <pc:chgData name="Josh Kozlowski" userId="15b2fd8720251c42" providerId="LiveId" clId="{E9C93E84-348B-45BB-A406-4342271172B1}" dt="2023-11-09T16:37:54.340" v="10991" actId="20577"/>
        <pc:sldMkLst>
          <pc:docMk/>
          <pc:sldMk cId="27789421" sldId="271"/>
        </pc:sldMkLst>
        <pc:spChg chg="mod">
          <ac:chgData name="Josh Kozlowski" userId="15b2fd8720251c42" providerId="LiveId" clId="{E9C93E84-348B-45BB-A406-4342271172B1}" dt="2023-11-06T14:26:30.006" v="4809" actId="20577"/>
          <ac:spMkLst>
            <pc:docMk/>
            <pc:sldMk cId="27789421" sldId="271"/>
            <ac:spMk id="2" creationId="{236034BB-8CA9-9025-3900-44D6A5A536B9}"/>
          </ac:spMkLst>
        </pc:spChg>
        <pc:spChg chg="mod">
          <ac:chgData name="Josh Kozlowski" userId="15b2fd8720251c42" providerId="LiveId" clId="{E9C93E84-348B-45BB-A406-4342271172B1}" dt="2023-11-09T16:33:59.248" v="10938" actId="1076"/>
          <ac:spMkLst>
            <pc:docMk/>
            <pc:sldMk cId="27789421" sldId="271"/>
            <ac:spMk id="3" creationId="{8396E022-CDC7-B728-4F3F-66213A7615A1}"/>
          </ac:spMkLst>
        </pc:spChg>
        <pc:spChg chg="add mod">
          <ac:chgData name="Josh Kozlowski" userId="15b2fd8720251c42" providerId="LiveId" clId="{E9C93E84-348B-45BB-A406-4342271172B1}" dt="2023-11-09T16:37:39.233" v="10950" actId="20577"/>
          <ac:spMkLst>
            <pc:docMk/>
            <pc:sldMk cId="27789421" sldId="271"/>
            <ac:spMk id="4" creationId="{7174C079-E10C-CA48-8938-06F79A03BC16}"/>
          </ac:spMkLst>
        </pc:spChg>
        <pc:spChg chg="add mod">
          <ac:chgData name="Josh Kozlowski" userId="15b2fd8720251c42" providerId="LiveId" clId="{E9C93E84-348B-45BB-A406-4342271172B1}" dt="2023-11-09T16:37:43.533" v="10963" actId="20577"/>
          <ac:spMkLst>
            <pc:docMk/>
            <pc:sldMk cId="27789421" sldId="271"/>
            <ac:spMk id="5" creationId="{3DC3C011-D5EA-F609-46CB-F58705B41C0E}"/>
          </ac:spMkLst>
        </pc:spChg>
        <pc:spChg chg="add del mod">
          <ac:chgData name="Josh Kozlowski" userId="15b2fd8720251c42" providerId="LiveId" clId="{E9C93E84-348B-45BB-A406-4342271172B1}" dt="2023-11-09T00:25:58.783" v="9839" actId="478"/>
          <ac:spMkLst>
            <pc:docMk/>
            <pc:sldMk cId="27789421" sldId="271"/>
            <ac:spMk id="6" creationId="{D49CC8BA-536A-A844-8F44-DC71E519A84A}"/>
          </ac:spMkLst>
        </pc:spChg>
        <pc:spChg chg="add mod">
          <ac:chgData name="Josh Kozlowski" userId="15b2fd8720251c42" providerId="LiveId" clId="{E9C93E84-348B-45BB-A406-4342271172B1}" dt="2023-11-09T00:43:25.528" v="10808" actId="1076"/>
          <ac:spMkLst>
            <pc:docMk/>
            <pc:sldMk cId="27789421" sldId="271"/>
            <ac:spMk id="7" creationId="{37B44027-D07E-90EA-C1C3-60ABB1D1D673}"/>
          </ac:spMkLst>
        </pc:spChg>
        <pc:spChg chg="add del mod">
          <ac:chgData name="Josh Kozlowski" userId="15b2fd8720251c42" providerId="LiveId" clId="{E9C93E84-348B-45BB-A406-4342271172B1}" dt="2023-10-30T15:12:15.512" v="2644" actId="478"/>
          <ac:spMkLst>
            <pc:docMk/>
            <pc:sldMk cId="27789421" sldId="271"/>
            <ac:spMk id="21" creationId="{318CE4E1-18A5-1D8F-CDFA-679C035E2921}"/>
          </ac:spMkLst>
        </pc:spChg>
        <pc:spChg chg="add mod">
          <ac:chgData name="Josh Kozlowski" userId="15b2fd8720251c42" providerId="LiveId" clId="{E9C93E84-348B-45BB-A406-4342271172B1}" dt="2023-11-09T00:43:25.528" v="10808" actId="1076"/>
          <ac:spMkLst>
            <pc:docMk/>
            <pc:sldMk cId="27789421" sldId="271"/>
            <ac:spMk id="22" creationId="{302A4880-892A-7FDD-7DE8-9A2D87FD2FEB}"/>
          </ac:spMkLst>
        </pc:spChg>
        <pc:spChg chg="add mod">
          <ac:chgData name="Josh Kozlowski" userId="15b2fd8720251c42" providerId="LiveId" clId="{E9C93E84-348B-45BB-A406-4342271172B1}" dt="2023-11-09T00:43:25.528" v="10808" actId="1076"/>
          <ac:spMkLst>
            <pc:docMk/>
            <pc:sldMk cId="27789421" sldId="271"/>
            <ac:spMk id="23" creationId="{BD8A3823-5480-D908-C575-C4608A7E705C}"/>
          </ac:spMkLst>
        </pc:spChg>
        <pc:spChg chg="add del mod">
          <ac:chgData name="Josh Kozlowski" userId="15b2fd8720251c42" providerId="LiveId" clId="{E9C93E84-348B-45BB-A406-4342271172B1}" dt="2023-11-09T00:25:58.783" v="9839" actId="478"/>
          <ac:spMkLst>
            <pc:docMk/>
            <pc:sldMk cId="27789421" sldId="271"/>
            <ac:spMk id="24" creationId="{AC167436-0BE2-5DB6-BEA1-A5773EC0DFAF}"/>
          </ac:spMkLst>
        </pc:spChg>
        <pc:spChg chg="add del mod">
          <ac:chgData name="Josh Kozlowski" userId="15b2fd8720251c42" providerId="LiveId" clId="{E9C93E84-348B-45BB-A406-4342271172B1}" dt="2023-10-30T15:14:15.837" v="2696" actId="478"/>
          <ac:spMkLst>
            <pc:docMk/>
            <pc:sldMk cId="27789421" sldId="271"/>
            <ac:spMk id="31" creationId="{E3AB8402-1FEC-9376-363F-8B9869E01376}"/>
          </ac:spMkLst>
        </pc:spChg>
        <pc:spChg chg="add mod">
          <ac:chgData name="Josh Kozlowski" userId="15b2fd8720251c42" providerId="LiveId" clId="{E9C93E84-348B-45BB-A406-4342271172B1}" dt="2023-11-09T00:43:25.528" v="10808" actId="1076"/>
          <ac:spMkLst>
            <pc:docMk/>
            <pc:sldMk cId="27789421" sldId="271"/>
            <ac:spMk id="32" creationId="{F4BAAB15-97A6-9136-7CE7-7E1A31EFACF7}"/>
          </ac:spMkLst>
        </pc:spChg>
        <pc:spChg chg="add mod">
          <ac:chgData name="Josh Kozlowski" userId="15b2fd8720251c42" providerId="LiveId" clId="{E9C93E84-348B-45BB-A406-4342271172B1}" dt="2023-11-09T00:43:25.528" v="10808" actId="1076"/>
          <ac:spMkLst>
            <pc:docMk/>
            <pc:sldMk cId="27789421" sldId="271"/>
            <ac:spMk id="40" creationId="{3545B4D7-19C1-A50B-BEBA-CDDA6A2CBA8E}"/>
          </ac:spMkLst>
        </pc:spChg>
        <pc:spChg chg="add mod">
          <ac:chgData name="Josh Kozlowski" userId="15b2fd8720251c42" providerId="LiveId" clId="{E9C93E84-348B-45BB-A406-4342271172B1}" dt="2023-11-09T16:37:48.276" v="10975" actId="20577"/>
          <ac:spMkLst>
            <pc:docMk/>
            <pc:sldMk cId="27789421" sldId="271"/>
            <ac:spMk id="53" creationId="{6AA8B21F-5477-7FC9-CFED-BCBD40E92BE9}"/>
          </ac:spMkLst>
        </pc:spChg>
        <pc:spChg chg="add mod">
          <ac:chgData name="Josh Kozlowski" userId="15b2fd8720251c42" providerId="LiveId" clId="{E9C93E84-348B-45BB-A406-4342271172B1}" dt="2023-11-09T16:37:54.340" v="10991" actId="20577"/>
          <ac:spMkLst>
            <pc:docMk/>
            <pc:sldMk cId="27789421" sldId="271"/>
            <ac:spMk id="54" creationId="{F9C40D77-C76D-4390-440E-F5464E0D16FD}"/>
          </ac:spMkLst>
        </pc:spChg>
        <pc:spChg chg="add del mod">
          <ac:chgData name="Josh Kozlowski" userId="15b2fd8720251c42" providerId="LiveId" clId="{E9C93E84-348B-45BB-A406-4342271172B1}" dt="2023-11-09T00:28:27.330" v="9922" actId="478"/>
          <ac:spMkLst>
            <pc:docMk/>
            <pc:sldMk cId="27789421" sldId="271"/>
            <ac:spMk id="55" creationId="{AD325F4D-0B86-DA26-664B-905FC8C98E77}"/>
          </ac:spMkLst>
        </pc:spChg>
        <pc:spChg chg="add del mod">
          <ac:chgData name="Josh Kozlowski" userId="15b2fd8720251c42" providerId="LiveId" clId="{E9C93E84-348B-45BB-A406-4342271172B1}" dt="2023-11-09T00:28:28.141" v="9923" actId="478"/>
          <ac:spMkLst>
            <pc:docMk/>
            <pc:sldMk cId="27789421" sldId="271"/>
            <ac:spMk id="56" creationId="{78F8F511-DF18-5C5B-60E9-4F06461CB6C4}"/>
          </ac:spMkLst>
        </pc:spChg>
        <pc:spChg chg="add mod">
          <ac:chgData name="Josh Kozlowski" userId="15b2fd8720251c42" providerId="LiveId" clId="{E9C93E84-348B-45BB-A406-4342271172B1}" dt="2023-11-09T00:43:25.528" v="10808" actId="1076"/>
          <ac:spMkLst>
            <pc:docMk/>
            <pc:sldMk cId="27789421" sldId="271"/>
            <ac:spMk id="71" creationId="{E9A631B9-0A9A-05C5-8066-D2F5FA74FB9A}"/>
          </ac:spMkLst>
        </pc:spChg>
        <pc:spChg chg="add mod">
          <ac:chgData name="Josh Kozlowski" userId="15b2fd8720251c42" providerId="LiveId" clId="{E9C93E84-348B-45BB-A406-4342271172B1}" dt="2023-11-09T00:43:25.528" v="10808" actId="1076"/>
          <ac:spMkLst>
            <pc:docMk/>
            <pc:sldMk cId="27789421" sldId="271"/>
            <ac:spMk id="72" creationId="{A2D37521-751B-50AC-372F-924661A9A1BF}"/>
          </ac:spMkLst>
        </pc:spChg>
        <pc:spChg chg="add mod">
          <ac:chgData name="Josh Kozlowski" userId="15b2fd8720251c42" providerId="LiveId" clId="{E9C93E84-348B-45BB-A406-4342271172B1}" dt="2023-11-09T00:43:25.528" v="10808" actId="1076"/>
          <ac:spMkLst>
            <pc:docMk/>
            <pc:sldMk cId="27789421" sldId="271"/>
            <ac:spMk id="76" creationId="{D321C902-8AB5-620E-2E4C-16657DA0F7A4}"/>
          </ac:spMkLst>
        </pc:spChg>
        <pc:picChg chg="del">
          <ac:chgData name="Josh Kozlowski" userId="15b2fd8720251c42" providerId="LiveId" clId="{E9C93E84-348B-45BB-A406-4342271172B1}" dt="2023-10-30T15:05:51.534" v="2590" actId="478"/>
          <ac:picMkLst>
            <pc:docMk/>
            <pc:sldMk cId="27789421" sldId="271"/>
            <ac:picMk id="10" creationId="{C94D844B-E7DA-F36A-1AFA-B357C005221A}"/>
          </ac:picMkLst>
        </pc:picChg>
        <pc:cxnChg chg="add del mod">
          <ac:chgData name="Josh Kozlowski" userId="15b2fd8720251c42" providerId="LiveId" clId="{E9C93E84-348B-45BB-A406-4342271172B1}" dt="2023-10-30T15:08:43.072" v="2612" actId="478"/>
          <ac:cxnSpMkLst>
            <pc:docMk/>
            <pc:sldMk cId="27789421" sldId="271"/>
            <ac:cxnSpMk id="8" creationId="{65D0627A-AB04-2962-8091-769157CE8C0F}"/>
          </ac:cxnSpMkLst>
        </pc:cxnChg>
        <pc:cxnChg chg="add del mod">
          <ac:chgData name="Josh Kozlowski" userId="15b2fd8720251c42" providerId="LiveId" clId="{E9C93E84-348B-45BB-A406-4342271172B1}" dt="2023-10-30T15:08:46.226" v="2613" actId="478"/>
          <ac:cxnSpMkLst>
            <pc:docMk/>
            <pc:sldMk cId="27789421" sldId="271"/>
            <ac:cxnSpMk id="9" creationId="{49F5E79F-077E-4609-26FE-E7E1FF87F03C}"/>
          </ac:cxnSpMkLst>
        </pc:cxnChg>
        <pc:cxnChg chg="add mod">
          <ac:chgData name="Josh Kozlowski" userId="15b2fd8720251c42" providerId="LiveId" clId="{E9C93E84-348B-45BB-A406-4342271172B1}" dt="2023-11-09T00:43:25.528" v="10808" actId="1076"/>
          <ac:cxnSpMkLst>
            <pc:docMk/>
            <pc:sldMk cId="27789421" sldId="271"/>
            <ac:cxnSpMk id="9" creationId="{7B9515D3-9009-445E-A0E1-B1312DBD3DD9}"/>
          </ac:cxnSpMkLst>
        </pc:cxnChg>
        <pc:cxnChg chg="add del mod">
          <ac:chgData name="Josh Kozlowski" userId="15b2fd8720251c42" providerId="LiveId" clId="{E9C93E84-348B-45BB-A406-4342271172B1}" dt="2023-10-30T15:12:00.084" v="2640" actId="478"/>
          <ac:cxnSpMkLst>
            <pc:docMk/>
            <pc:sldMk cId="27789421" sldId="271"/>
            <ac:cxnSpMk id="15" creationId="{8E569F05-F102-0AA4-0E1E-AFFCC6BDB74D}"/>
          </ac:cxnSpMkLst>
        </pc:cxnChg>
        <pc:cxnChg chg="add del mod">
          <ac:chgData name="Josh Kozlowski" userId="15b2fd8720251c42" providerId="LiveId" clId="{E9C93E84-348B-45BB-A406-4342271172B1}" dt="2023-10-30T15:11:59.210" v="2639" actId="478"/>
          <ac:cxnSpMkLst>
            <pc:docMk/>
            <pc:sldMk cId="27789421" sldId="271"/>
            <ac:cxnSpMk id="17" creationId="{6892DB44-1129-E1E0-A9C6-23A0BEAE30AA}"/>
          </ac:cxnSpMkLst>
        </pc:cxnChg>
        <pc:cxnChg chg="add del mod">
          <ac:chgData name="Josh Kozlowski" userId="15b2fd8720251c42" providerId="LiveId" clId="{E9C93E84-348B-45BB-A406-4342271172B1}" dt="2023-10-30T15:12:00.652" v="2641" actId="478"/>
          <ac:cxnSpMkLst>
            <pc:docMk/>
            <pc:sldMk cId="27789421" sldId="271"/>
            <ac:cxnSpMk id="19" creationId="{C51638B4-909D-2804-7F85-965FEF60381E}"/>
          </ac:cxnSpMkLst>
        </pc:cxnChg>
        <pc:cxnChg chg="add mod">
          <ac:chgData name="Josh Kozlowski" userId="15b2fd8720251c42" providerId="LiveId" clId="{E9C93E84-348B-45BB-A406-4342271172B1}" dt="2023-11-09T00:43:25.528" v="10808" actId="1076"/>
          <ac:cxnSpMkLst>
            <pc:docMk/>
            <pc:sldMk cId="27789421" sldId="271"/>
            <ac:cxnSpMk id="26" creationId="{00625EE6-F1AB-214F-01DC-5C733B662329}"/>
          </ac:cxnSpMkLst>
        </pc:cxnChg>
        <pc:cxnChg chg="add mod">
          <ac:chgData name="Josh Kozlowski" userId="15b2fd8720251c42" providerId="LiveId" clId="{E9C93E84-348B-45BB-A406-4342271172B1}" dt="2023-11-09T00:43:25.528" v="10808" actId="1076"/>
          <ac:cxnSpMkLst>
            <pc:docMk/>
            <pc:sldMk cId="27789421" sldId="271"/>
            <ac:cxnSpMk id="28" creationId="{AEE6108A-F8C7-9EB0-34C7-59B5511C968D}"/>
          </ac:cxnSpMkLst>
        </pc:cxnChg>
        <pc:cxnChg chg="add del mod">
          <ac:chgData name="Josh Kozlowski" userId="15b2fd8720251c42" providerId="LiveId" clId="{E9C93E84-348B-45BB-A406-4342271172B1}" dt="2023-11-09T00:25:58.783" v="9839" actId="478"/>
          <ac:cxnSpMkLst>
            <pc:docMk/>
            <pc:sldMk cId="27789421" sldId="271"/>
            <ac:cxnSpMk id="30" creationId="{8563889A-DDF7-B7EB-92DD-7C224CEAF0F2}"/>
          </ac:cxnSpMkLst>
        </pc:cxnChg>
        <pc:cxnChg chg="add mod">
          <ac:chgData name="Josh Kozlowski" userId="15b2fd8720251c42" providerId="LiveId" clId="{E9C93E84-348B-45BB-A406-4342271172B1}" dt="2023-11-09T00:43:25.528" v="10808" actId="1076"/>
          <ac:cxnSpMkLst>
            <pc:docMk/>
            <pc:sldMk cId="27789421" sldId="271"/>
            <ac:cxnSpMk id="34" creationId="{9ADB166E-E63F-3E25-D8C3-CC2218CE8883}"/>
          </ac:cxnSpMkLst>
        </pc:cxnChg>
        <pc:cxnChg chg="add mod">
          <ac:chgData name="Josh Kozlowski" userId="15b2fd8720251c42" providerId="LiveId" clId="{E9C93E84-348B-45BB-A406-4342271172B1}" dt="2023-11-09T00:43:25.528" v="10808" actId="1076"/>
          <ac:cxnSpMkLst>
            <pc:docMk/>
            <pc:sldMk cId="27789421" sldId="271"/>
            <ac:cxnSpMk id="36" creationId="{7A632D48-9E7B-DAB3-2154-93439216531C}"/>
          </ac:cxnSpMkLst>
        </pc:cxnChg>
        <pc:cxnChg chg="add del mod">
          <ac:chgData name="Josh Kozlowski" userId="15b2fd8720251c42" providerId="LiveId" clId="{E9C93E84-348B-45BB-A406-4342271172B1}" dt="2023-11-09T00:26:01.197" v="9840" actId="478"/>
          <ac:cxnSpMkLst>
            <pc:docMk/>
            <pc:sldMk cId="27789421" sldId="271"/>
            <ac:cxnSpMk id="38" creationId="{D667E764-EE36-027E-FF09-05CA52C7837B}"/>
          </ac:cxnSpMkLst>
        </pc:cxnChg>
        <pc:cxnChg chg="add mod">
          <ac:chgData name="Josh Kozlowski" userId="15b2fd8720251c42" providerId="LiveId" clId="{E9C93E84-348B-45BB-A406-4342271172B1}" dt="2023-11-09T00:43:25.528" v="10808" actId="1076"/>
          <ac:cxnSpMkLst>
            <pc:docMk/>
            <pc:sldMk cId="27789421" sldId="271"/>
            <ac:cxnSpMk id="44" creationId="{95C538CE-36D4-B3AC-315C-1BA090239657}"/>
          </ac:cxnSpMkLst>
        </pc:cxnChg>
        <pc:cxnChg chg="add del mod">
          <ac:chgData name="Josh Kozlowski" userId="15b2fd8720251c42" providerId="LiveId" clId="{E9C93E84-348B-45BB-A406-4342271172B1}" dt="2023-11-09T00:28:29.661" v="9924" actId="478"/>
          <ac:cxnSpMkLst>
            <pc:docMk/>
            <pc:sldMk cId="27789421" sldId="271"/>
            <ac:cxnSpMk id="57" creationId="{9AAB479A-ACFF-1F12-A801-28AE849C2EE1}"/>
          </ac:cxnSpMkLst>
        </pc:cxnChg>
        <pc:cxnChg chg="add del mod">
          <ac:chgData name="Josh Kozlowski" userId="15b2fd8720251c42" providerId="LiveId" clId="{E9C93E84-348B-45BB-A406-4342271172B1}" dt="2023-11-09T00:28:30.386" v="9925" actId="478"/>
          <ac:cxnSpMkLst>
            <pc:docMk/>
            <pc:sldMk cId="27789421" sldId="271"/>
            <ac:cxnSpMk id="58" creationId="{FB2AD687-DD22-7FDF-0711-1FFC25EB5633}"/>
          </ac:cxnSpMkLst>
        </pc:cxnChg>
        <pc:cxnChg chg="add del mod">
          <ac:chgData name="Josh Kozlowski" userId="15b2fd8720251c42" providerId="LiveId" clId="{E9C93E84-348B-45BB-A406-4342271172B1}" dt="2023-11-09T00:28:31.332" v="9926" actId="478"/>
          <ac:cxnSpMkLst>
            <pc:docMk/>
            <pc:sldMk cId="27789421" sldId="271"/>
            <ac:cxnSpMk id="60" creationId="{1EB5D33E-373D-6547-874B-653889988C61}"/>
          </ac:cxnSpMkLst>
        </pc:cxnChg>
        <pc:cxnChg chg="add del mod">
          <ac:chgData name="Josh Kozlowski" userId="15b2fd8720251c42" providerId="LiveId" clId="{E9C93E84-348B-45BB-A406-4342271172B1}" dt="2023-11-09T00:28:31.984" v="9927" actId="478"/>
          <ac:cxnSpMkLst>
            <pc:docMk/>
            <pc:sldMk cId="27789421" sldId="271"/>
            <ac:cxnSpMk id="62" creationId="{513E13C8-2982-735D-633C-043C1F86B0A6}"/>
          </ac:cxnSpMkLst>
        </pc:cxnChg>
        <pc:cxnChg chg="add mod">
          <ac:chgData name="Josh Kozlowski" userId="15b2fd8720251c42" providerId="LiveId" clId="{E9C93E84-348B-45BB-A406-4342271172B1}" dt="2023-11-09T00:43:25.528" v="10808" actId="1076"/>
          <ac:cxnSpMkLst>
            <pc:docMk/>
            <pc:sldMk cId="27789421" sldId="271"/>
            <ac:cxnSpMk id="67" creationId="{486F21C3-6AF2-7CFD-BFEC-0E78F903840A}"/>
          </ac:cxnSpMkLst>
        </pc:cxnChg>
        <pc:cxnChg chg="add mod">
          <ac:chgData name="Josh Kozlowski" userId="15b2fd8720251c42" providerId="LiveId" clId="{E9C93E84-348B-45BB-A406-4342271172B1}" dt="2023-11-09T00:43:25.528" v="10808" actId="1076"/>
          <ac:cxnSpMkLst>
            <pc:docMk/>
            <pc:sldMk cId="27789421" sldId="271"/>
            <ac:cxnSpMk id="69" creationId="{DEF66F3D-48F7-0E4E-CBD8-AF72D9E102E0}"/>
          </ac:cxnSpMkLst>
        </pc:cxnChg>
        <pc:cxnChg chg="add del mod">
          <ac:chgData name="Josh Kozlowski" userId="15b2fd8720251c42" providerId="LiveId" clId="{E9C93E84-348B-45BB-A406-4342271172B1}" dt="2023-11-09T00:41:57.443" v="10779" actId="478"/>
          <ac:cxnSpMkLst>
            <pc:docMk/>
            <pc:sldMk cId="27789421" sldId="271"/>
            <ac:cxnSpMk id="74" creationId="{50E7B7D3-68BA-752E-C83F-9AE173CC61E7}"/>
          </ac:cxnSpMkLst>
        </pc:cxnChg>
        <pc:cxnChg chg="add mod">
          <ac:chgData name="Josh Kozlowski" userId="15b2fd8720251c42" providerId="LiveId" clId="{E9C93E84-348B-45BB-A406-4342271172B1}" dt="2023-11-09T00:43:25.528" v="10808" actId="1076"/>
          <ac:cxnSpMkLst>
            <pc:docMk/>
            <pc:sldMk cId="27789421" sldId="271"/>
            <ac:cxnSpMk id="78" creationId="{E0527B2C-9DC1-9EBB-8699-C83256E2C678}"/>
          </ac:cxnSpMkLst>
        </pc:cxnChg>
        <pc:cxnChg chg="add mod">
          <ac:chgData name="Josh Kozlowski" userId="15b2fd8720251c42" providerId="LiveId" clId="{E9C93E84-348B-45BB-A406-4342271172B1}" dt="2023-11-09T00:43:25.528" v="10808" actId="1076"/>
          <ac:cxnSpMkLst>
            <pc:docMk/>
            <pc:sldMk cId="27789421" sldId="271"/>
            <ac:cxnSpMk id="80" creationId="{01FF8CE1-4D98-4152-67EA-977506F85CE2}"/>
          </ac:cxnSpMkLst>
        </pc:cxnChg>
        <pc:cxnChg chg="add mod">
          <ac:chgData name="Josh Kozlowski" userId="15b2fd8720251c42" providerId="LiveId" clId="{E9C93E84-348B-45BB-A406-4342271172B1}" dt="2023-11-09T00:43:25.528" v="10808" actId="1076"/>
          <ac:cxnSpMkLst>
            <pc:docMk/>
            <pc:sldMk cId="27789421" sldId="271"/>
            <ac:cxnSpMk id="82" creationId="{51F08E13-4BCF-B8DA-9B0F-34FF1BAB8A63}"/>
          </ac:cxnSpMkLst>
        </pc:cxnChg>
      </pc:sldChg>
      <pc:sldChg chg="addSp delSp modSp add del mod ord">
        <pc:chgData name="Josh Kozlowski" userId="15b2fd8720251c42" providerId="LiveId" clId="{E9C93E84-348B-45BB-A406-4342271172B1}" dt="2023-11-08T18:06:39.902" v="5153" actId="2696"/>
        <pc:sldMkLst>
          <pc:docMk/>
          <pc:sldMk cId="1783310636" sldId="272"/>
        </pc:sldMkLst>
        <pc:spChg chg="mod">
          <ac:chgData name="Josh Kozlowski" userId="15b2fd8720251c42" providerId="LiveId" clId="{E9C93E84-348B-45BB-A406-4342271172B1}" dt="2023-11-06T14:06:39.168" v="4751" actId="20577"/>
          <ac:spMkLst>
            <pc:docMk/>
            <pc:sldMk cId="1783310636" sldId="272"/>
            <ac:spMk id="3" creationId="{8396E022-CDC7-B728-4F3F-66213A7615A1}"/>
          </ac:spMkLst>
        </pc:spChg>
        <pc:spChg chg="add del mod">
          <ac:chgData name="Josh Kozlowski" userId="15b2fd8720251c42" providerId="LiveId" clId="{E9C93E84-348B-45BB-A406-4342271172B1}" dt="2023-11-06T14:19:53.908" v="4789" actId="478"/>
          <ac:spMkLst>
            <pc:docMk/>
            <pc:sldMk cId="1783310636" sldId="272"/>
            <ac:spMk id="4" creationId="{2134D1AC-43BC-268C-1EDE-CA4F0B572179}"/>
          </ac:spMkLst>
        </pc:spChg>
        <pc:spChg chg="add del mod">
          <ac:chgData name="Josh Kozlowski" userId="15b2fd8720251c42" providerId="LiveId" clId="{E9C93E84-348B-45BB-A406-4342271172B1}" dt="2023-11-06T14:19:50.622" v="4787" actId="478"/>
          <ac:spMkLst>
            <pc:docMk/>
            <pc:sldMk cId="1783310636" sldId="272"/>
            <ac:spMk id="5" creationId="{1EF07419-39B9-D0E9-8D62-F75824C3B722}"/>
          </ac:spMkLst>
        </pc:spChg>
        <pc:spChg chg="add del mod">
          <ac:chgData name="Josh Kozlowski" userId="15b2fd8720251c42" providerId="LiveId" clId="{E9C93E84-348B-45BB-A406-4342271172B1}" dt="2023-11-06T14:19:50.094" v="4786" actId="478"/>
          <ac:spMkLst>
            <pc:docMk/>
            <pc:sldMk cId="1783310636" sldId="272"/>
            <ac:spMk id="6" creationId="{BF1841DD-733B-D72F-9005-07869D81CDEB}"/>
          </ac:spMkLst>
        </pc:spChg>
        <pc:spChg chg="add mod">
          <ac:chgData name="Josh Kozlowski" userId="15b2fd8720251c42" providerId="LiveId" clId="{E9C93E84-348B-45BB-A406-4342271172B1}" dt="2023-11-06T14:20:08.955" v="4794" actId="20577"/>
          <ac:spMkLst>
            <pc:docMk/>
            <pc:sldMk cId="1783310636" sldId="272"/>
            <ac:spMk id="7" creationId="{E5AA40FB-3A5F-9859-2417-AA4E9223B70C}"/>
          </ac:spMkLst>
        </pc:spChg>
        <pc:picChg chg="del">
          <ac:chgData name="Josh Kozlowski" userId="15b2fd8720251c42" providerId="LiveId" clId="{E9C93E84-348B-45BB-A406-4342271172B1}" dt="2023-11-06T02:54:21.147" v="4611" actId="478"/>
          <ac:picMkLst>
            <pc:docMk/>
            <pc:sldMk cId="1783310636" sldId="272"/>
            <ac:picMk id="10" creationId="{C94D844B-E7DA-F36A-1AFA-B357C005221A}"/>
          </ac:picMkLst>
        </pc:picChg>
      </pc:sldChg>
      <pc:sldChg chg="delSp modSp add mod modNotesTx">
        <pc:chgData name="Josh Kozlowski" userId="15b2fd8720251c42" providerId="LiveId" clId="{E9C93E84-348B-45BB-A406-4342271172B1}" dt="2023-11-09T16:23:22.068" v="10828" actId="20577"/>
        <pc:sldMkLst>
          <pc:docMk/>
          <pc:sldMk cId="4221243228" sldId="272"/>
        </pc:sldMkLst>
        <pc:spChg chg="mod">
          <ac:chgData name="Josh Kozlowski" userId="15b2fd8720251c42" providerId="LiveId" clId="{E9C93E84-348B-45BB-A406-4342271172B1}" dt="2023-11-08T18:12:56.672" v="5651" actId="20577"/>
          <ac:spMkLst>
            <pc:docMk/>
            <pc:sldMk cId="4221243228" sldId="272"/>
            <ac:spMk id="2" creationId="{236034BB-8CA9-9025-3900-44D6A5A536B9}"/>
          </ac:spMkLst>
        </pc:spChg>
        <pc:spChg chg="del mod">
          <ac:chgData name="Josh Kozlowski" userId="15b2fd8720251c42" providerId="LiveId" clId="{E9C93E84-348B-45BB-A406-4342271172B1}" dt="2023-11-08T18:13:00.391" v="5654"/>
          <ac:spMkLst>
            <pc:docMk/>
            <pc:sldMk cId="4221243228" sldId="272"/>
            <ac:spMk id="4" creationId="{427FEB2A-7AC9-8C05-FC18-65FA723C2F1E}"/>
          </ac:spMkLst>
        </pc:spChg>
        <pc:spChg chg="mod">
          <ac:chgData name="Josh Kozlowski" userId="15b2fd8720251c42" providerId="LiveId" clId="{E9C93E84-348B-45BB-A406-4342271172B1}" dt="2023-11-09T16:23:22.068" v="10828" actId="20577"/>
          <ac:spMkLst>
            <pc:docMk/>
            <pc:sldMk cId="4221243228" sldId="272"/>
            <ac:spMk id="7" creationId="{489EC9F6-EE99-13A5-0AC8-E2C8D455199C}"/>
          </ac:spMkLst>
        </pc:spChg>
      </pc:sldChg>
      <pc:sldChg chg="delSp modSp add del mod">
        <pc:chgData name="Josh Kozlowski" userId="15b2fd8720251c42" providerId="LiveId" clId="{E9C93E84-348B-45BB-A406-4342271172B1}" dt="2023-11-09T00:02:47.974" v="9049" actId="2696"/>
        <pc:sldMkLst>
          <pc:docMk/>
          <pc:sldMk cId="47923057" sldId="273"/>
        </pc:sldMkLst>
        <pc:spChg chg="mod">
          <ac:chgData name="Josh Kozlowski" userId="15b2fd8720251c42" providerId="LiveId" clId="{E9C93E84-348B-45BB-A406-4342271172B1}" dt="2023-11-08T23:59:38.348" v="8865" actId="20577"/>
          <ac:spMkLst>
            <pc:docMk/>
            <pc:sldMk cId="47923057" sldId="273"/>
            <ac:spMk id="3" creationId="{8396E022-CDC7-B728-4F3F-66213A7615A1}"/>
          </ac:spMkLst>
        </pc:spChg>
        <pc:picChg chg="del">
          <ac:chgData name="Josh Kozlowski" userId="15b2fd8720251c42" providerId="LiveId" clId="{E9C93E84-348B-45BB-A406-4342271172B1}" dt="2023-11-08T23:58:33.367" v="8861" actId="478"/>
          <ac:picMkLst>
            <pc:docMk/>
            <pc:sldMk cId="47923057" sldId="273"/>
            <ac:picMk id="10" creationId="{C94D844B-E7DA-F36A-1AFA-B357C005221A}"/>
          </ac:picMkLst>
        </pc:picChg>
      </pc:sldChg>
      <pc:sldChg chg="addSp delSp modSp add mod modNotesTx">
        <pc:chgData name="Josh Kozlowski" userId="15b2fd8720251c42" providerId="LiveId" clId="{E9C93E84-348B-45BB-A406-4342271172B1}" dt="2023-11-09T00:15:44.811" v="9547" actId="20577"/>
        <pc:sldMkLst>
          <pc:docMk/>
          <pc:sldMk cId="3596684135" sldId="273"/>
        </pc:sldMkLst>
        <pc:spChg chg="mod">
          <ac:chgData name="Josh Kozlowski" userId="15b2fd8720251c42" providerId="LiveId" clId="{E9C93E84-348B-45BB-A406-4342271172B1}" dt="2023-11-09T00:06:16.211" v="9419" actId="20577"/>
          <ac:spMkLst>
            <pc:docMk/>
            <pc:sldMk cId="3596684135" sldId="273"/>
            <ac:spMk id="3" creationId="{8396E022-CDC7-B728-4F3F-66213A7615A1}"/>
          </ac:spMkLst>
        </pc:spChg>
        <pc:picChg chg="add mod">
          <ac:chgData name="Josh Kozlowski" userId="15b2fd8720251c42" providerId="LiveId" clId="{E9C93E84-348B-45BB-A406-4342271172B1}" dt="2023-11-09T00:03:21.875" v="9054"/>
          <ac:picMkLst>
            <pc:docMk/>
            <pc:sldMk cId="3596684135" sldId="273"/>
            <ac:picMk id="4" creationId="{123C0597-C5D4-25B5-53D4-CCBC88C03199}"/>
          </ac:picMkLst>
        </pc:picChg>
        <pc:picChg chg="del">
          <ac:chgData name="Josh Kozlowski" userId="15b2fd8720251c42" providerId="LiveId" clId="{E9C93E84-348B-45BB-A406-4342271172B1}" dt="2023-11-09T00:03:21.532" v="9053" actId="478"/>
          <ac:picMkLst>
            <pc:docMk/>
            <pc:sldMk cId="3596684135" sldId="273"/>
            <ac:picMk id="10" creationId="{C94D844B-E7DA-F36A-1AFA-B357C005221A}"/>
          </ac:picMkLst>
        </pc:picChg>
      </pc:sldChg>
      <pc:sldChg chg="new del">
        <pc:chgData name="Josh Kozlowski" userId="15b2fd8720251c42" providerId="LiveId" clId="{E9C93E84-348B-45BB-A406-4342271172B1}" dt="2023-11-09T00:03:15.766" v="9051" actId="2696"/>
        <pc:sldMkLst>
          <pc:docMk/>
          <pc:sldMk cId="3696321933" sldId="273"/>
        </pc:sldMkLst>
      </pc:sldChg>
      <pc:sldChg chg="addSp delSp modSp add del mod">
        <pc:chgData name="Josh Kozlowski" userId="15b2fd8720251c42" providerId="LiveId" clId="{E9C93E84-348B-45BB-A406-4342271172B1}" dt="2023-11-09T00:19:54.847" v="9552" actId="2696"/>
        <pc:sldMkLst>
          <pc:docMk/>
          <pc:sldMk cId="3050751411" sldId="274"/>
        </pc:sldMkLst>
        <pc:spChg chg="del mod">
          <ac:chgData name="Josh Kozlowski" userId="15b2fd8720251c42" providerId="LiveId" clId="{E9C93E84-348B-45BB-A406-4342271172B1}" dt="2023-11-09T00:08:20.600" v="9477" actId="478"/>
          <ac:spMkLst>
            <pc:docMk/>
            <pc:sldMk cId="3050751411" sldId="274"/>
            <ac:spMk id="3" creationId="{8396E022-CDC7-B728-4F3F-66213A7615A1}"/>
          </ac:spMkLst>
        </pc:spChg>
        <pc:spChg chg="add del mod">
          <ac:chgData name="Josh Kozlowski" userId="15b2fd8720251c42" providerId="LiveId" clId="{E9C93E84-348B-45BB-A406-4342271172B1}" dt="2023-11-09T00:08:22.731" v="9478" actId="478"/>
          <ac:spMkLst>
            <pc:docMk/>
            <pc:sldMk cId="3050751411" sldId="274"/>
            <ac:spMk id="8" creationId="{61475D80-E028-559C-207F-676C880091EB}"/>
          </ac:spMkLst>
        </pc:spChg>
        <pc:spChg chg="add del">
          <ac:chgData name="Josh Kozlowski" userId="15b2fd8720251c42" providerId="LiveId" clId="{E9C93E84-348B-45BB-A406-4342271172B1}" dt="2023-11-09T00:19:11.961" v="9551" actId="478"/>
          <ac:spMkLst>
            <pc:docMk/>
            <pc:sldMk cId="3050751411" sldId="274"/>
            <ac:spMk id="11" creationId="{16107539-ECE2-F211-0FCE-B60F29AE324C}"/>
          </ac:spMkLst>
        </pc:spChg>
        <pc:picChg chg="del">
          <ac:chgData name="Josh Kozlowski" userId="15b2fd8720251c42" providerId="LiveId" clId="{E9C93E84-348B-45BB-A406-4342271172B1}" dt="2023-11-09T00:07:48.568" v="9468" actId="478"/>
          <ac:picMkLst>
            <pc:docMk/>
            <pc:sldMk cId="3050751411" sldId="274"/>
            <ac:picMk id="4" creationId="{123C0597-C5D4-25B5-53D4-CCBC88C03199}"/>
          </ac:picMkLst>
        </pc:picChg>
        <pc:picChg chg="add del mod">
          <ac:chgData name="Josh Kozlowski" userId="15b2fd8720251c42" providerId="LiveId" clId="{E9C93E84-348B-45BB-A406-4342271172B1}" dt="2023-11-09T00:13:18.205" v="9480" actId="478"/>
          <ac:picMkLst>
            <pc:docMk/>
            <pc:sldMk cId="3050751411" sldId="274"/>
            <ac:picMk id="6" creationId="{1E1C86B4-D9F2-EC9B-B771-A10A5CD7C183}"/>
          </ac:picMkLst>
        </pc:picChg>
        <pc:picChg chg="add del mod">
          <ac:chgData name="Josh Kozlowski" userId="15b2fd8720251c42" providerId="LiveId" clId="{E9C93E84-348B-45BB-A406-4342271172B1}" dt="2023-11-09T00:18:49.595" v="9549" actId="478"/>
          <ac:picMkLst>
            <pc:docMk/>
            <pc:sldMk cId="3050751411" sldId="274"/>
            <ac:picMk id="10" creationId="{1E6162E6-18D5-E60E-EA91-15FA8FD14624}"/>
          </ac:picMkLst>
        </pc:picChg>
      </pc:sldChg>
      <pc:sldChg chg="modSp add del mod modNotesTx">
        <pc:chgData name="Josh Kozlowski" userId="15b2fd8720251c42" providerId="LiveId" clId="{E9C93E84-348B-45BB-A406-4342271172B1}" dt="2023-11-09T00:22:03.219" v="9592" actId="2696"/>
        <pc:sldMkLst>
          <pc:docMk/>
          <pc:sldMk cId="586787470" sldId="275"/>
        </pc:sldMkLst>
        <pc:spChg chg="mod">
          <ac:chgData name="Josh Kozlowski" userId="15b2fd8720251c42" providerId="LiveId" clId="{E9C93E84-348B-45BB-A406-4342271172B1}" dt="2023-11-09T00:15:38.694" v="9545" actId="20577"/>
          <ac:spMkLst>
            <pc:docMk/>
            <pc:sldMk cId="586787470" sldId="275"/>
            <ac:spMk id="3" creationId="{8396E022-CDC7-B728-4F3F-66213A7615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15EC8-1641-4A97-B032-CE55F57B0CA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0FBD-7BF9-4394-B851-5DD8B0FA1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TSM is a storage engine designed by InfluxDB to handle time-series data (sequential writes, encoding, compaction, indexing, data partitioning)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0FBD-7BF9-4394-B851-5DD8B0FA1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0FBD-7BF9-4394-B851-5DD8B0FA17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0FBD-7BF9-4394-B851-5DD8B0FA17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3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B4FC-4C6B-A075-BA0A-EEB577B83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3303A-B743-B9E7-267E-8E399E3D6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D022-4223-0220-4BE5-CD3EFCE1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29A4-3518-4A3A-AC75-016AEB88674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9DD8-250B-366E-CFF3-9DC6D7AE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4B57-98E1-A41F-5F29-89FE7A0D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FC0-EB06-4DB9-B983-6AE9CE48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5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C0E4-D4F2-9C34-A43C-F221BDEA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BF33D-1976-7250-564B-B529AE68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AF4F-A795-848A-02EE-50A1808A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29A4-3518-4A3A-AC75-016AEB88674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0909-A52A-BB8C-4748-DC5676F5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0B828-A41B-82D6-7EEE-ECBDBD9D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FC0-EB06-4DB9-B983-6AE9CE48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D65D2-F84A-B726-F0AB-C9C31FC84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7406F-AC1E-6518-A197-4269DABF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7484-64BC-AD0D-8E3D-20C3E954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29A4-3518-4A3A-AC75-016AEB88674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5A1E-30EF-AAED-F423-FF67FDD1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1729-FA58-98CA-5EC9-84C68107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FC0-EB06-4DB9-B983-6AE9CE48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4278-A504-C30D-9110-FCB97B1A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B9B6-7EAC-0491-3F53-520FB523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EB0A0-59D4-FA0F-18D3-7AA8CEF0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29A4-3518-4A3A-AC75-016AEB88674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1E216-1A3E-CEEA-050E-0C936220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EB1D-066B-4AA8-4D49-98D59742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FC0-EB06-4DB9-B983-6AE9CE48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343D-0430-E5D8-3029-D36F21D6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E336-B969-709E-230F-F7C14581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36961-DB49-2402-C2D4-87BCBF6F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29A4-3518-4A3A-AC75-016AEB88674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BB78-B367-04DA-419D-8773261B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B74B-3418-5E03-CED2-FFECC0FC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FC0-EB06-4DB9-B983-6AE9CE48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610B-1A64-FB81-A4D7-39EBE7B1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6805-7796-90CB-1B73-9FAA17A1E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2E4DD-E464-E54C-10EE-AD00E418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C3AD7-86F8-0CBA-6E57-99421F18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29A4-3518-4A3A-AC75-016AEB88674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E5C2C-2550-6F6C-7046-2E72F122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DC321-D351-73C6-2ED7-3164CD6D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FC0-EB06-4DB9-B983-6AE9CE48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BC3D-EFB9-3440-E3F6-301CC15E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F9AF0-96FC-36BF-2EBD-E382120B1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E250-6AB1-28D1-5D4B-064DB5A2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ECF71-7067-6956-B4E0-B5082225B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82450-313B-C80A-246B-10FD4E51F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883C1-3FA4-1969-4C1A-00857286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29A4-3518-4A3A-AC75-016AEB88674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1CFD7-5AEF-B0FC-096D-38DB100C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761BA-B293-8935-161A-80F4A53D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FC0-EB06-4DB9-B983-6AE9CE48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77CC-5463-4EDF-00A2-FB32504F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4D024-DAD8-5FC7-FBCF-C5947A92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29A4-3518-4A3A-AC75-016AEB88674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332BF-AEC3-6A65-E3DC-B1607FBA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F133B-0FDC-3CDA-52F2-A54DC7B3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FC0-EB06-4DB9-B983-6AE9CE48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FE6B2-EF63-F4D6-9F93-8D9E75FE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29A4-3518-4A3A-AC75-016AEB88674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3A433-9B61-31D3-7F98-5EF7603F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07A03-E236-821C-B88B-23675D9D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FC0-EB06-4DB9-B983-6AE9CE48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8A50-0ADC-D761-47C1-90117B91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5B57-F451-DB68-885C-1C512172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DDED-B924-B49F-E0F1-EB401E8A1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6DC2D-8494-57A4-9725-7341D5CF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29A4-3518-4A3A-AC75-016AEB88674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24C71-3AD6-E8BC-079F-90FB526F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DAA5D-E960-E131-0639-B98C24B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FC0-EB06-4DB9-B983-6AE9CE48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B7C7-41F8-EC28-CF36-AF97CC12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E80F5-A631-1B51-DDA3-97FF9E5C9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CBA1-5FA8-B27D-2D79-36B8309E1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FD0FE-DC33-A0CC-A310-3B8D9253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29A4-3518-4A3A-AC75-016AEB88674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B3C94-4566-5A17-93E2-06679A31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67948-0B15-2514-53DE-918405FC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FC0-EB06-4DB9-B983-6AE9CE48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0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DD9E0-56C6-4E5E-AAAA-B94B3BA1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49A9-C351-C367-C802-7AA158B2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1613-BD26-2C12-AAAD-002722FDD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229A4-3518-4A3A-AC75-016AEB88674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B3A5-2A70-9AF4-D04A-D20EC5FAC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283A-E412-71B7-F496-52D19EA9D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6FC0-EB06-4DB9-B983-6AE9CE48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0F723-CA42-5572-D6C4-FA5367A7C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Wireless Mesh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DAFBA-F37A-F19F-6109-E65F6D8A5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Progress, Status, and Database</a:t>
            </a:r>
          </a:p>
        </p:txBody>
      </p:sp>
    </p:spTree>
    <p:extLst>
      <p:ext uri="{BB962C8B-B14F-4D97-AF65-F5344CB8AC3E}">
        <p14:creationId xmlns:p14="http://schemas.microsoft.com/office/powerpoint/2010/main" val="306038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034BB-8CA9-9025-3900-44D6A5A5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Current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E022-CDC7-B728-4F3F-66213A76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608" y="2128394"/>
            <a:ext cx="4362262" cy="3577462"/>
          </a:xfrm>
        </p:spPr>
        <p:txBody>
          <a:bodyPr anchor="ctr">
            <a:normAutofit/>
          </a:bodyPr>
          <a:lstStyle/>
          <a:p>
            <a:pPr marL="0" indent="0" defTabSz="832104">
              <a:lnSpc>
                <a:spcPct val="100000"/>
              </a:lnSpc>
              <a:spcBef>
                <a:spcPts val="910"/>
              </a:spcBef>
              <a:buNone/>
            </a:pPr>
            <a:r>
              <a:rPr lang="en-US" sz="2000" b="1" dirty="0"/>
              <a:t>Status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08026" indent="-208026" defTabSz="832104">
              <a:lnSpc>
                <a:spcPct val="100000"/>
              </a:lnSpc>
              <a:spcBef>
                <a:spcPts val="910"/>
              </a:spcBef>
            </a:pPr>
            <a:r>
              <a:rPr lang="en-US" sz="2000" dirty="0"/>
              <a:t>Real-time collection, parsing, tagging, and storing of a command on a local database.</a:t>
            </a:r>
          </a:p>
          <a:p>
            <a:pPr marL="208026" indent="-208026" defTabSz="832104">
              <a:lnSpc>
                <a:spcPct val="100000"/>
              </a:lnSpc>
              <a:spcBef>
                <a:spcPts val="910"/>
              </a:spcBef>
            </a:pPr>
            <a:r>
              <a:rPr lang="en-US" sz="2000" dirty="0"/>
              <a:t>Database connected to a graphing tool for visualization.</a:t>
            </a:r>
          </a:p>
          <a:p>
            <a:pPr marL="208026" indent="-208026" defTabSz="832104">
              <a:lnSpc>
                <a:spcPct val="100000"/>
              </a:lnSpc>
              <a:spcBef>
                <a:spcPts val="910"/>
              </a:spcBef>
            </a:pPr>
            <a:r>
              <a:rPr lang="en-US" sz="2000" dirty="0"/>
              <a:t>We have the end-to-end product, but only on individual nodes.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E1826F-D67D-03E8-FC13-0B5D1A3146CD}"/>
              </a:ext>
            </a:extLst>
          </p:cNvPr>
          <p:cNvSpPr txBox="1">
            <a:spLocks/>
          </p:cNvSpPr>
          <p:nvPr/>
        </p:nvSpPr>
        <p:spPr>
          <a:xfrm>
            <a:off x="834004" y="2120329"/>
            <a:ext cx="4362262" cy="419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lnSpc>
                <a:spcPct val="150000"/>
              </a:lnSpc>
              <a:spcBef>
                <a:spcPts val="910"/>
              </a:spcBef>
              <a:buFont typeface="Arial" panose="020B0604020202020204" pitchFamily="34" charset="0"/>
              <a:buNone/>
            </a:pPr>
            <a:r>
              <a:rPr lang="en-US" sz="2000" b="1" dirty="0"/>
              <a:t>Goals:</a:t>
            </a:r>
          </a:p>
          <a:p>
            <a:pPr marL="208026" indent="-208026" defTabSz="832104">
              <a:lnSpc>
                <a:spcPct val="110000"/>
              </a:lnSpc>
              <a:spcBef>
                <a:spcPts val="910"/>
              </a:spcBef>
            </a:pPr>
            <a:r>
              <a:rPr lang="en-US" sz="2000" dirty="0"/>
              <a:t>Creation of a system to collect and store network metrics in real-time.</a:t>
            </a:r>
          </a:p>
          <a:p>
            <a:pPr marL="208026" indent="-208026" defTabSz="832104">
              <a:lnSpc>
                <a:spcPct val="110000"/>
              </a:lnSpc>
              <a:spcBef>
                <a:spcPts val="910"/>
              </a:spcBef>
            </a:pPr>
            <a:r>
              <a:rPr lang="en-US" sz="2000" dirty="0"/>
              <a:t>Synchronization of several individual instances of data collection.</a:t>
            </a:r>
          </a:p>
          <a:p>
            <a:pPr marL="208026" indent="-208026" defTabSz="832104">
              <a:lnSpc>
                <a:spcPct val="110000"/>
              </a:lnSpc>
              <a:spcBef>
                <a:spcPts val="910"/>
              </a:spcBef>
            </a:pPr>
            <a:r>
              <a:rPr lang="en-US" sz="2000" dirty="0"/>
              <a:t>Categorization of data for display and analysis.</a:t>
            </a:r>
          </a:p>
          <a:p>
            <a:pPr marL="208026" indent="-208026" defTabSz="832104">
              <a:lnSpc>
                <a:spcPct val="110000"/>
              </a:lnSpc>
              <a:spcBef>
                <a:spcPts val="910"/>
              </a:spcBef>
            </a:pPr>
            <a:r>
              <a:rPr lang="en-US" sz="2000" dirty="0"/>
              <a:t>Accessing data from a single database or UI.</a:t>
            </a:r>
          </a:p>
        </p:txBody>
      </p:sp>
    </p:spTree>
    <p:extLst>
      <p:ext uri="{BB962C8B-B14F-4D97-AF65-F5344CB8AC3E}">
        <p14:creationId xmlns:p14="http://schemas.microsoft.com/office/powerpoint/2010/main" val="233408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034BB-8CA9-9025-3900-44D6A5A5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InfluxDB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FEB2A-7AC9-8C05-FC18-65FA723C2F1E}"/>
              </a:ext>
            </a:extLst>
          </p:cNvPr>
          <p:cNvSpPr txBox="1"/>
          <p:nvPr/>
        </p:nvSpPr>
        <p:spPr>
          <a:xfrm>
            <a:off x="5865962" y="2078966"/>
            <a:ext cx="554965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Why it’s useful: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Time-series database are ideal for collecting large amounts of time-stamped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More efficient than other database types for handling large volumes of data where the tim</a:t>
            </a:r>
            <a:r>
              <a:rPr lang="en-US" dirty="0"/>
              <a:t>e-element is prioritized.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sz="1800" dirty="0"/>
              <a:t>n active community </a:t>
            </a:r>
            <a:r>
              <a:rPr lang="en-US" dirty="0"/>
              <a:t>with a</a:t>
            </a:r>
            <a:r>
              <a:rPr lang="en-US" sz="1800" dirty="0"/>
              <a:t> rich ecosystem of tools and integration (such as Grafana, Kapacitor, Chronograf, Telegraf).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Uses an InfluxQL </a:t>
            </a:r>
            <a:r>
              <a:rPr lang="en-US" dirty="0"/>
              <a:t>(</a:t>
            </a:r>
            <a:r>
              <a:rPr lang="en-US" sz="1800" dirty="0"/>
              <a:t>SQL-like) query language </a:t>
            </a:r>
            <a:r>
              <a:rPr lang="en-US" dirty="0"/>
              <a:t>for data access.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EC9F6-EE99-13A5-0AC8-E2C8D455199C}"/>
              </a:ext>
            </a:extLst>
          </p:cNvPr>
          <p:cNvSpPr txBox="1"/>
          <p:nvPr/>
        </p:nvSpPr>
        <p:spPr>
          <a:xfrm>
            <a:off x="547776" y="1907567"/>
            <a:ext cx="514565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it 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Open-source, time-series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Specifically designed to handle time-stamped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Popular in applications where the time-element is a priority.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034BB-8CA9-9025-3900-44D6A5A5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InfluxDB: Mechanics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EC9F6-EE99-13A5-0AC8-E2C8D455199C}"/>
              </a:ext>
            </a:extLst>
          </p:cNvPr>
          <p:cNvSpPr txBox="1"/>
          <p:nvPr/>
        </p:nvSpPr>
        <p:spPr>
          <a:xfrm>
            <a:off x="547776" y="1907567"/>
            <a:ext cx="10867844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High write and query performance.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Optimized storage formats (such as Time-Structured Merge) to reduce disk I/O.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Database leverages its natural chronological order to index without additional complex indexing structures.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Time-centric indexing is ideal for range-based querying, a common process when using time-based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compression methods (Run Length &amp; Delta-to-Delta) on repetitive data-sets to reduce write size.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Flexible schema design</a:t>
            </a:r>
            <a:r>
              <a:rPr lang="en-US" b="1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tagging metadata improves data organization and description.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Field-value pairs allow for diverse data types in the same measurement, without schema modifications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Dynamic tag and field sets allows for the schema to evolve.</a:t>
            </a:r>
          </a:p>
        </p:txBody>
      </p:sp>
    </p:spTree>
    <p:extLst>
      <p:ext uri="{BB962C8B-B14F-4D97-AF65-F5344CB8AC3E}">
        <p14:creationId xmlns:p14="http://schemas.microsoft.com/office/powerpoint/2010/main" val="422124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034BB-8CA9-9025-3900-44D6A5A5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InfluxDB: How it’s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E022-CDC7-B728-4F3F-66213A76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9" y="2099811"/>
            <a:ext cx="4770406" cy="4409324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An SQL-like query language is provided to create, modify, query, and manipulate databases.</a:t>
            </a:r>
          </a:p>
          <a:p>
            <a:r>
              <a:rPr lang="en-US" sz="1800" dirty="0"/>
              <a:t>Uses a line-protocol to assign custom keys and values to data points: </a:t>
            </a:r>
          </a:p>
          <a:p>
            <a:pPr lvl="1"/>
            <a:r>
              <a:rPr lang="en-US" sz="1400" dirty="0"/>
              <a:t>(measurement),(tag_set) (field_set), (timestamp)</a:t>
            </a:r>
          </a:p>
          <a:p>
            <a:r>
              <a:rPr lang="en-US" sz="1800" dirty="0"/>
              <a:t>Allow users to query data:</a:t>
            </a:r>
          </a:p>
          <a:p>
            <a:pPr lvl="1"/>
            <a:r>
              <a:rPr lang="en-US" sz="1400" dirty="0"/>
              <a:t>Within local InfluxDB -&gt; databases</a:t>
            </a:r>
          </a:p>
          <a:p>
            <a:pPr lvl="1"/>
            <a:r>
              <a:rPr lang="en-US" sz="1400" dirty="0"/>
              <a:t>Within database -&gt; measurements.</a:t>
            </a:r>
          </a:p>
          <a:p>
            <a:pPr lvl="1"/>
            <a:r>
              <a:rPr lang="en-US" sz="1400" dirty="0"/>
              <a:t>Within measurements -&gt; tags, fields, and values.</a:t>
            </a:r>
          </a:p>
          <a:p>
            <a:pPr lvl="1"/>
            <a:r>
              <a:rPr lang="en-US" sz="1400" dirty="0"/>
              <a:t>Within values -&gt; different ranges.</a:t>
            </a:r>
          </a:p>
          <a:p>
            <a:r>
              <a:rPr lang="en-US" sz="1800" dirty="0"/>
              <a:t>In the context of WMNs:</a:t>
            </a:r>
          </a:p>
          <a:p>
            <a:pPr lvl="1"/>
            <a:r>
              <a:rPr lang="en-US" sz="1400" dirty="0"/>
              <a:t>Database: indoorTesting</a:t>
            </a:r>
          </a:p>
          <a:p>
            <a:pPr lvl="1"/>
            <a:r>
              <a:rPr lang="en-US" sz="1400" dirty="0"/>
              <a:t>Measurements: interferanceTest</a:t>
            </a:r>
          </a:p>
          <a:p>
            <a:pPr lvl="1"/>
            <a:r>
              <a:rPr lang="en-US" sz="1400" dirty="0"/>
              <a:t>Tag keys: state of controlled variables (path, interference), test iteration</a:t>
            </a:r>
          </a:p>
          <a:p>
            <a:pPr lvl="1"/>
            <a:r>
              <a:rPr lang="en-US" sz="1400" dirty="0"/>
              <a:t>Field keys: throughput, latency, packet loss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94D844B-E7DA-F36A-1AFA-B357C0052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75" y="2085787"/>
            <a:ext cx="6886679" cy="44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0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034BB-8CA9-9025-3900-44D6A5A5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InfluxDB: How it’s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E022-CDC7-B728-4F3F-66213A76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9" y="2099811"/>
            <a:ext cx="4167075" cy="4409324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Import the InfluxDBClient class and Python subprocess module</a:t>
            </a:r>
          </a:p>
          <a:p>
            <a:r>
              <a:rPr lang="en-US" sz="1800" dirty="0"/>
              <a:t>Set parameters for InfluxDB</a:t>
            </a:r>
          </a:p>
          <a:p>
            <a:r>
              <a:rPr lang="en-US" sz="1800" dirty="0"/>
              <a:t>Run the iPerf3 ping as a subprocess</a:t>
            </a:r>
          </a:p>
          <a:p>
            <a:r>
              <a:rPr lang="en-US" sz="1800" dirty="0"/>
              <a:t>Parse the textual output for the ping value</a:t>
            </a:r>
          </a:p>
          <a:p>
            <a:r>
              <a:rPr lang="en-US" sz="1800" dirty="0"/>
              <a:t>Format the line protocol with measurements, tags, and fields.</a:t>
            </a:r>
          </a:p>
          <a:p>
            <a:r>
              <a:rPr lang="en-US" sz="1800" dirty="0"/>
              <a:t>Use client.write() to send the line to the database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23C0597-C5D4-25B5-53D4-CCBC88C03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23" y="1848588"/>
            <a:ext cx="7169514" cy="47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8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034BB-8CA9-9025-3900-44D6A5A5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Future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E022-CDC7-B728-4F3F-66213A76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7" y="1747224"/>
            <a:ext cx="3569942" cy="210111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Develop a tagging system</a:t>
            </a:r>
          </a:p>
          <a:p>
            <a:r>
              <a:rPr lang="en-US" sz="1800" dirty="0"/>
              <a:t>Expanding data collection to new metrics.</a:t>
            </a:r>
          </a:p>
          <a:p>
            <a:r>
              <a:rPr lang="en-US" sz="1800" dirty="0"/>
              <a:t>Linking databases or consolidating data.</a:t>
            </a:r>
          </a:p>
          <a:p>
            <a:r>
              <a:rPr lang="en-US" sz="1800" dirty="0"/>
              <a:t>Explore InfluxData tools</a:t>
            </a:r>
          </a:p>
          <a:p>
            <a:endParaRPr lang="en-US" sz="18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174C079-E10C-CA48-8938-06F79A03BC16}"/>
              </a:ext>
            </a:extLst>
          </p:cNvPr>
          <p:cNvSpPr/>
          <p:nvPr/>
        </p:nvSpPr>
        <p:spPr>
          <a:xfrm>
            <a:off x="6712258" y="2198104"/>
            <a:ext cx="1017917" cy="99203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DC3C011-D5EA-F609-46CB-F58705B41C0E}"/>
              </a:ext>
            </a:extLst>
          </p:cNvPr>
          <p:cNvSpPr/>
          <p:nvPr/>
        </p:nvSpPr>
        <p:spPr>
          <a:xfrm>
            <a:off x="7824687" y="2183744"/>
            <a:ext cx="1017917" cy="99203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Script2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02A4880-892A-7FDD-7DE8-9A2D87FD2FEB}"/>
              </a:ext>
            </a:extLst>
          </p:cNvPr>
          <p:cNvSpPr/>
          <p:nvPr/>
        </p:nvSpPr>
        <p:spPr>
          <a:xfrm>
            <a:off x="6712258" y="3717006"/>
            <a:ext cx="1017917" cy="99203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InfluxDB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D8A3823-5480-D908-C575-C4608A7E705C}"/>
              </a:ext>
            </a:extLst>
          </p:cNvPr>
          <p:cNvSpPr/>
          <p:nvPr/>
        </p:nvSpPr>
        <p:spPr>
          <a:xfrm>
            <a:off x="7824690" y="3705327"/>
            <a:ext cx="1017917" cy="99203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InfluxDB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625EE6-F1AB-214F-01DC-5C733B662329}"/>
              </a:ext>
            </a:extLst>
          </p:cNvPr>
          <p:cNvCxnSpPr>
            <a:stCxn id="4" idx="4"/>
            <a:endCxn id="22" idx="0"/>
          </p:cNvCxnSpPr>
          <p:nvPr/>
        </p:nvCxnSpPr>
        <p:spPr>
          <a:xfrm>
            <a:off x="7221217" y="3190142"/>
            <a:ext cx="0" cy="5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E6108A-F8C7-9EB0-34C7-59B5511C968D}"/>
              </a:ext>
            </a:extLst>
          </p:cNvPr>
          <p:cNvCxnSpPr>
            <a:stCxn id="5" idx="4"/>
            <a:endCxn id="23" idx="0"/>
          </p:cNvCxnSpPr>
          <p:nvPr/>
        </p:nvCxnSpPr>
        <p:spPr>
          <a:xfrm>
            <a:off x="8333646" y="3175782"/>
            <a:ext cx="3" cy="52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F4BAAB15-97A6-9136-7CE7-7E1A31EFACF7}"/>
              </a:ext>
            </a:extLst>
          </p:cNvPr>
          <p:cNvSpPr/>
          <p:nvPr/>
        </p:nvSpPr>
        <p:spPr>
          <a:xfrm>
            <a:off x="6845592" y="5427875"/>
            <a:ext cx="1958196" cy="992038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InfluxDB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DB166E-E63F-3E25-D8C3-CC2218CE8883}"/>
              </a:ext>
            </a:extLst>
          </p:cNvPr>
          <p:cNvCxnSpPr>
            <a:cxnSpLocks/>
            <a:stCxn id="22" idx="4"/>
            <a:endCxn id="32" idx="0"/>
          </p:cNvCxnSpPr>
          <p:nvPr/>
        </p:nvCxnSpPr>
        <p:spPr>
          <a:xfrm>
            <a:off x="7221217" y="4709044"/>
            <a:ext cx="603473" cy="7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632D48-9E7B-DAB3-2154-93439216531C}"/>
              </a:ext>
            </a:extLst>
          </p:cNvPr>
          <p:cNvCxnSpPr>
            <a:stCxn id="23" idx="4"/>
            <a:endCxn id="32" idx="0"/>
          </p:cNvCxnSpPr>
          <p:nvPr/>
        </p:nvCxnSpPr>
        <p:spPr>
          <a:xfrm flipH="1">
            <a:off x="7824690" y="4697365"/>
            <a:ext cx="508959" cy="7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545B4D7-19C1-A50B-BEBA-CDDA6A2CBA8E}"/>
              </a:ext>
            </a:extLst>
          </p:cNvPr>
          <p:cNvSpPr/>
          <p:nvPr/>
        </p:nvSpPr>
        <p:spPr>
          <a:xfrm>
            <a:off x="9312747" y="5424930"/>
            <a:ext cx="1424860" cy="992038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</a:t>
            </a:r>
          </a:p>
          <a:p>
            <a:pPr algn="ctr"/>
            <a:r>
              <a:rPr lang="en-US" dirty="0"/>
              <a:t>Chronograf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5C538CE-36D4-B3AC-315C-1BA090239657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 flipV="1">
            <a:off x="8803788" y="5920949"/>
            <a:ext cx="508959" cy="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7B44027-D07E-90EA-C1C3-60ABB1D1D673}"/>
              </a:ext>
            </a:extLst>
          </p:cNvPr>
          <p:cNvSpPr/>
          <p:nvPr/>
        </p:nvSpPr>
        <p:spPr>
          <a:xfrm>
            <a:off x="5103569" y="5424930"/>
            <a:ext cx="1233064" cy="992038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.csv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9515D3-9009-445E-A0E1-B1312DBD3DD9}"/>
              </a:ext>
            </a:extLst>
          </p:cNvPr>
          <p:cNvCxnSpPr>
            <a:stCxn id="32" idx="1"/>
            <a:endCxn id="7" idx="3"/>
          </p:cNvCxnSpPr>
          <p:nvPr/>
        </p:nvCxnSpPr>
        <p:spPr>
          <a:xfrm flipH="1" flipV="1">
            <a:off x="6336633" y="5920949"/>
            <a:ext cx="508959" cy="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6AA8B21F-5477-7FC9-CFED-BCBD40E92BE9}"/>
              </a:ext>
            </a:extLst>
          </p:cNvPr>
          <p:cNvSpPr/>
          <p:nvPr/>
        </p:nvSpPr>
        <p:spPr>
          <a:xfrm>
            <a:off x="9625176" y="3703837"/>
            <a:ext cx="1017917" cy="99203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Script1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F9C40D77-C76D-4390-440E-F5464E0D16FD}"/>
              </a:ext>
            </a:extLst>
          </p:cNvPr>
          <p:cNvSpPr/>
          <p:nvPr/>
        </p:nvSpPr>
        <p:spPr>
          <a:xfrm>
            <a:off x="10737607" y="3717006"/>
            <a:ext cx="1017917" cy="99203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Script2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86F21C3-6AF2-7CFD-BFEC-0E78F903840A}"/>
              </a:ext>
            </a:extLst>
          </p:cNvPr>
          <p:cNvCxnSpPr>
            <a:stCxn id="53" idx="4"/>
            <a:endCxn id="32" idx="0"/>
          </p:cNvCxnSpPr>
          <p:nvPr/>
        </p:nvCxnSpPr>
        <p:spPr>
          <a:xfrm flipH="1">
            <a:off x="7824690" y="4695875"/>
            <a:ext cx="2309445" cy="7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F66F3D-48F7-0E4E-CBD8-AF72D9E102E0}"/>
              </a:ext>
            </a:extLst>
          </p:cNvPr>
          <p:cNvCxnSpPr>
            <a:stCxn id="54" idx="4"/>
            <a:endCxn id="32" idx="0"/>
          </p:cNvCxnSpPr>
          <p:nvPr/>
        </p:nvCxnSpPr>
        <p:spPr>
          <a:xfrm flipH="1">
            <a:off x="7824690" y="4709044"/>
            <a:ext cx="3421876" cy="7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E9A631B9-0A9A-05C5-8066-D2F5FA74FB9A}"/>
              </a:ext>
            </a:extLst>
          </p:cNvPr>
          <p:cNvSpPr/>
          <p:nvPr/>
        </p:nvSpPr>
        <p:spPr>
          <a:xfrm>
            <a:off x="2680978" y="4428044"/>
            <a:ext cx="1017917" cy="99203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Telegraf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A2D37521-751B-50AC-372F-924661A9A1BF}"/>
              </a:ext>
            </a:extLst>
          </p:cNvPr>
          <p:cNvSpPr/>
          <p:nvPr/>
        </p:nvSpPr>
        <p:spPr>
          <a:xfrm>
            <a:off x="2680977" y="3317961"/>
            <a:ext cx="1017917" cy="99203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Telegraf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D321C902-8AB5-620E-2E4C-16657DA0F7A4}"/>
              </a:ext>
            </a:extLst>
          </p:cNvPr>
          <p:cNvSpPr/>
          <p:nvPr/>
        </p:nvSpPr>
        <p:spPr>
          <a:xfrm>
            <a:off x="4275813" y="3567256"/>
            <a:ext cx="1517879" cy="1468987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Kapacitor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527B2C-9DC1-9EBB-8699-C83256E2C678}"/>
              </a:ext>
            </a:extLst>
          </p:cNvPr>
          <p:cNvCxnSpPr>
            <a:stCxn id="72" idx="6"/>
            <a:endCxn id="76" idx="2"/>
          </p:cNvCxnSpPr>
          <p:nvPr/>
        </p:nvCxnSpPr>
        <p:spPr>
          <a:xfrm>
            <a:off x="3698894" y="3813980"/>
            <a:ext cx="576919" cy="48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1FF8CE1-4D98-4152-67EA-977506F85CE2}"/>
              </a:ext>
            </a:extLst>
          </p:cNvPr>
          <p:cNvCxnSpPr>
            <a:stCxn id="71" idx="6"/>
            <a:endCxn id="76" idx="2"/>
          </p:cNvCxnSpPr>
          <p:nvPr/>
        </p:nvCxnSpPr>
        <p:spPr>
          <a:xfrm flipV="1">
            <a:off x="3698895" y="4301750"/>
            <a:ext cx="576918" cy="62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1F08E13-4BCF-B8DA-9B0F-34FF1BAB8A63}"/>
              </a:ext>
            </a:extLst>
          </p:cNvPr>
          <p:cNvCxnSpPr>
            <a:stCxn id="76" idx="6"/>
            <a:endCxn id="32" idx="0"/>
          </p:cNvCxnSpPr>
          <p:nvPr/>
        </p:nvCxnSpPr>
        <p:spPr>
          <a:xfrm>
            <a:off x="5793692" y="4301750"/>
            <a:ext cx="2030998" cy="112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535</Words>
  <Application>Microsoft Office PowerPoint</Application>
  <PresentationFormat>Widescreen</PresentationFormat>
  <Paragraphs>78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Wireless Mesh Networking</vt:lpstr>
      <vt:lpstr>Current Project</vt:lpstr>
      <vt:lpstr>InfluxDB</vt:lpstr>
      <vt:lpstr>InfluxDB: Mechanics</vt:lpstr>
      <vt:lpstr>InfluxDB: How it’s used</vt:lpstr>
      <vt:lpstr>InfluxDB: How it’s used</vt:lpstr>
      <vt:lpstr>Future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Mesh Networking</dc:title>
  <dc:creator>Kozlowski, Joshua (S&amp;T-Student)</dc:creator>
  <cp:lastModifiedBy>Josh Kozlowski</cp:lastModifiedBy>
  <cp:revision>1</cp:revision>
  <dcterms:created xsi:type="dcterms:W3CDTF">2023-10-30T02:04:37Z</dcterms:created>
  <dcterms:modified xsi:type="dcterms:W3CDTF">2023-11-09T16:37:54Z</dcterms:modified>
</cp:coreProperties>
</file>