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60" r:id="rId3"/>
    <p:sldId id="257" r:id="rId4"/>
    <p:sldId id="258" r:id="rId5"/>
    <p:sldId id="259" r:id="rId6"/>
    <p:sldId id="262" r:id="rId7"/>
    <p:sldId id="263" r:id="rId8"/>
    <p:sldId id="265" r:id="rId9"/>
    <p:sldId id="273" r:id="rId10"/>
    <p:sldId id="274" r:id="rId11"/>
    <p:sldId id="275" r:id="rId12"/>
    <p:sldId id="276" r:id="rId13"/>
    <p:sldId id="277" r:id="rId14"/>
    <p:sldId id="278" r:id="rId15"/>
    <p:sldId id="266" r:id="rId16"/>
    <p:sldId id="267" r:id="rId17"/>
    <p:sldId id="269" r:id="rId18"/>
    <p:sldId id="270" r:id="rId19"/>
    <p:sldId id="272" r:id="rId20"/>
    <p:sldId id="279" r:id="rId21"/>
  </p:sldIdLst>
  <p:sldSz cx="9144000" cy="5143500" type="screen16x9"/>
  <p:notesSz cx="6858000" cy="9144000"/>
  <p:embeddedFontLst>
    <p:embeddedFont>
      <p:font typeface="Judson" panose="020B0604020202020204" charset="0"/>
      <p:regular r:id="rId23"/>
      <p:bold r:id="rId24"/>
      <p:italic r:id="rId25"/>
    </p:embeddedFont>
    <p:embeddedFont>
      <p:font typeface="Calibri" panose="020F0502020204030204" pitchFamily="34" charset="0"/>
      <p:regular r:id="rId26"/>
      <p:bold r:id="rId27"/>
      <p:italic r:id="rId28"/>
      <p:boldItalic r:id="rId29"/>
    </p:embeddedFont>
    <p:embeddedFont>
      <p:font typeface="Bebas Neue" panose="020B0604020202020204" charset="0"/>
      <p:regular r:id="rId30"/>
    </p:embeddedFont>
    <p:embeddedFont>
      <p:font typeface="Sarabun" panose="020B0604020202020204" charset="-34"/>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A71BF3-7163-4DA2-876C-FF88BC900268}">
  <a:tblStyle styleId="{8EA71BF3-7163-4DA2-876C-FF88BC9002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26" y="-4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4d028572a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4d028572a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4d028572a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4d028572a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d028572a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d028572a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4d028572a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14d028572a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75cbb52d1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75cbb52d1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75cbb52d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75cbb52d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75cbb52d1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75cbb52d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4c6a90bde5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4c6a90bde5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4c6a90bde5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4c6a90bde5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75cbb52d1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75cbb52d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4c6a90bde5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4c6a90bde5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4c6a90bde5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4c6a90bde5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758449" y="296957"/>
            <a:ext cx="7286771" cy="4466684"/>
            <a:chOff x="917874" y="394678"/>
            <a:chExt cx="6968319" cy="4271478"/>
          </a:xfrm>
        </p:grpSpPr>
        <p:sp>
          <p:nvSpPr>
            <p:cNvPr id="11" name="Google Shape;11;p2"/>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669825" y="1391250"/>
            <a:ext cx="5804400" cy="2180400"/>
          </a:xfrm>
          <a:prstGeom prst="rect">
            <a:avLst/>
          </a:prstGeom>
          <a:noFill/>
          <a:ln>
            <a:noFill/>
          </a:ln>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solidFill>
                  <a:schemeClr val="accent4"/>
                </a:solidFill>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669825" y="3647550"/>
            <a:ext cx="5804400" cy="40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accent4"/>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 name="Google Shape;16;p2"/>
          <p:cNvSpPr/>
          <p:nvPr/>
        </p:nvSpPr>
        <p:spPr>
          <a:xfrm>
            <a:off x="7041263" y="405704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485452">
            <a:off x="8386007" y="240020"/>
            <a:ext cx="951366" cy="1682053"/>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4050" y="3773929"/>
            <a:ext cx="841813" cy="1456006"/>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4"/>
        <p:cNvGrpSpPr/>
        <p:nvPr/>
      </p:nvGrpSpPr>
      <p:grpSpPr>
        <a:xfrm>
          <a:off x="0" y="0"/>
          <a:ext cx="0" cy="0"/>
          <a:chOff x="0" y="0"/>
          <a:chExt cx="0" cy="0"/>
        </a:xfrm>
      </p:grpSpPr>
      <p:pic>
        <p:nvPicPr>
          <p:cNvPr id="265" name="Google Shape;265;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266" name="Google Shape;266;p22"/>
          <p:cNvSpPr txBox="1">
            <a:spLocks noGrp="1"/>
          </p:cNvSpPr>
          <p:nvPr>
            <p:ph type="subTitle" idx="1"/>
          </p:nvPr>
        </p:nvSpPr>
        <p:spPr>
          <a:xfrm>
            <a:off x="3986915" y="1222285"/>
            <a:ext cx="4185900" cy="364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7" name="Google Shape;267;p22"/>
          <p:cNvSpPr txBox="1">
            <a:spLocks noGrp="1"/>
          </p:cNvSpPr>
          <p:nvPr>
            <p:ph type="subTitle" idx="2"/>
          </p:nvPr>
        </p:nvSpPr>
        <p:spPr>
          <a:xfrm>
            <a:off x="720000" y="1539450"/>
            <a:ext cx="7452900" cy="484800"/>
          </a:xfrm>
          <a:prstGeom prst="rect">
            <a:avLst/>
          </a:prstGeom>
          <a:solidFill>
            <a:schemeClr val="accent4"/>
          </a:solid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2"/>
          <p:cNvSpPr txBox="1">
            <a:spLocks noGrp="1"/>
          </p:cNvSpPr>
          <p:nvPr>
            <p:ph type="subTitle" idx="3"/>
          </p:nvPr>
        </p:nvSpPr>
        <p:spPr>
          <a:xfrm>
            <a:off x="720000" y="2822423"/>
            <a:ext cx="7452900" cy="484800"/>
          </a:xfrm>
          <a:prstGeom prst="rect">
            <a:avLst/>
          </a:prstGeom>
          <a:solidFill>
            <a:schemeClr val="accent4"/>
          </a:solid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2"/>
          <p:cNvSpPr txBox="1">
            <a:spLocks noGrp="1"/>
          </p:cNvSpPr>
          <p:nvPr>
            <p:ph type="subTitle" idx="4"/>
          </p:nvPr>
        </p:nvSpPr>
        <p:spPr>
          <a:xfrm>
            <a:off x="720000" y="4112850"/>
            <a:ext cx="7452900" cy="484800"/>
          </a:xfrm>
          <a:prstGeom prst="rect">
            <a:avLst/>
          </a:prstGeom>
          <a:solidFill>
            <a:schemeClr val="accent4"/>
          </a:solid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2"/>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71" name="Google Shape;271;p22"/>
          <p:cNvSpPr txBox="1">
            <a:spLocks noGrp="1"/>
          </p:cNvSpPr>
          <p:nvPr>
            <p:ph type="subTitle" idx="5"/>
          </p:nvPr>
        </p:nvSpPr>
        <p:spPr>
          <a:xfrm>
            <a:off x="3986915" y="2521734"/>
            <a:ext cx="4185900" cy="364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2" name="Google Shape;272;p22"/>
          <p:cNvSpPr txBox="1">
            <a:spLocks noGrp="1"/>
          </p:cNvSpPr>
          <p:nvPr>
            <p:ph type="subTitle" idx="6"/>
          </p:nvPr>
        </p:nvSpPr>
        <p:spPr>
          <a:xfrm>
            <a:off x="3986915" y="3809438"/>
            <a:ext cx="4185900" cy="364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3" name="Google Shape;273;p22"/>
          <p:cNvSpPr/>
          <p:nvPr/>
        </p:nvSpPr>
        <p:spPr>
          <a:xfrm rot="616239">
            <a:off x="8444649" y="4689985"/>
            <a:ext cx="1102354" cy="740925"/>
          </a:xfrm>
          <a:custGeom>
            <a:avLst/>
            <a:gdLst/>
            <a:ahLst/>
            <a:cxnLst/>
            <a:rect l="l" t="t" r="r" b="b"/>
            <a:pathLst>
              <a:path w="5301" h="3563" extrusionOk="0">
                <a:moveTo>
                  <a:pt x="656" y="1"/>
                </a:moveTo>
                <a:lnTo>
                  <a:pt x="532" y="20"/>
                </a:lnTo>
                <a:lnTo>
                  <a:pt x="589" y="124"/>
                </a:lnTo>
                <a:lnTo>
                  <a:pt x="466" y="143"/>
                </a:lnTo>
                <a:lnTo>
                  <a:pt x="523" y="257"/>
                </a:lnTo>
                <a:lnTo>
                  <a:pt x="399" y="276"/>
                </a:lnTo>
                <a:lnTo>
                  <a:pt x="456" y="390"/>
                </a:lnTo>
                <a:lnTo>
                  <a:pt x="333" y="409"/>
                </a:lnTo>
                <a:lnTo>
                  <a:pt x="390" y="514"/>
                </a:lnTo>
                <a:lnTo>
                  <a:pt x="266" y="533"/>
                </a:lnTo>
                <a:lnTo>
                  <a:pt x="323" y="647"/>
                </a:lnTo>
                <a:lnTo>
                  <a:pt x="200" y="666"/>
                </a:lnTo>
                <a:lnTo>
                  <a:pt x="257" y="780"/>
                </a:lnTo>
                <a:lnTo>
                  <a:pt x="133" y="799"/>
                </a:lnTo>
                <a:lnTo>
                  <a:pt x="190" y="903"/>
                </a:lnTo>
                <a:lnTo>
                  <a:pt x="67" y="922"/>
                </a:lnTo>
                <a:lnTo>
                  <a:pt x="124" y="1036"/>
                </a:lnTo>
                <a:lnTo>
                  <a:pt x="0" y="1055"/>
                </a:lnTo>
                <a:lnTo>
                  <a:pt x="57" y="1169"/>
                </a:lnTo>
                <a:lnTo>
                  <a:pt x="4702" y="3563"/>
                </a:lnTo>
                <a:lnTo>
                  <a:pt x="4645" y="3449"/>
                </a:lnTo>
                <a:lnTo>
                  <a:pt x="4768" y="3430"/>
                </a:lnTo>
                <a:lnTo>
                  <a:pt x="4711" y="3316"/>
                </a:lnTo>
                <a:lnTo>
                  <a:pt x="4835" y="3297"/>
                </a:lnTo>
                <a:lnTo>
                  <a:pt x="4778" y="3192"/>
                </a:lnTo>
                <a:lnTo>
                  <a:pt x="4901" y="3173"/>
                </a:lnTo>
                <a:lnTo>
                  <a:pt x="4844" y="3059"/>
                </a:lnTo>
                <a:lnTo>
                  <a:pt x="4968" y="3040"/>
                </a:lnTo>
                <a:lnTo>
                  <a:pt x="4911" y="2926"/>
                </a:lnTo>
                <a:lnTo>
                  <a:pt x="5034" y="2907"/>
                </a:lnTo>
                <a:lnTo>
                  <a:pt x="4977" y="2803"/>
                </a:lnTo>
                <a:lnTo>
                  <a:pt x="5101" y="2784"/>
                </a:lnTo>
                <a:lnTo>
                  <a:pt x="5044" y="2670"/>
                </a:lnTo>
                <a:lnTo>
                  <a:pt x="5167" y="2651"/>
                </a:lnTo>
                <a:lnTo>
                  <a:pt x="5110" y="2537"/>
                </a:lnTo>
                <a:lnTo>
                  <a:pt x="5234" y="2518"/>
                </a:lnTo>
                <a:lnTo>
                  <a:pt x="5177" y="2413"/>
                </a:lnTo>
                <a:lnTo>
                  <a:pt x="5300" y="2394"/>
                </a:lnTo>
                <a:lnTo>
                  <a:pt x="656" y="1"/>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2"/>
          <p:cNvGrpSpPr/>
          <p:nvPr/>
        </p:nvGrpSpPr>
        <p:grpSpPr>
          <a:xfrm rot="810756">
            <a:off x="7915025" y="-436762"/>
            <a:ext cx="1693834" cy="1620947"/>
            <a:chOff x="8086349" y="-437035"/>
            <a:chExt cx="1440771" cy="1378774"/>
          </a:xfrm>
        </p:grpSpPr>
        <p:sp>
          <p:nvSpPr>
            <p:cNvPr id="275" name="Google Shape;275;p22"/>
            <p:cNvSpPr/>
            <p:nvPr/>
          </p:nvSpPr>
          <p:spPr>
            <a:xfrm>
              <a:off x="8087451" y="-437035"/>
              <a:ext cx="1439669" cy="1378774"/>
            </a:xfrm>
            <a:custGeom>
              <a:avLst/>
              <a:gdLst/>
              <a:ahLst/>
              <a:cxnLst/>
              <a:rect l="l" t="t" r="r" b="b"/>
              <a:pathLst>
                <a:path w="11750" h="11253" extrusionOk="0">
                  <a:moveTo>
                    <a:pt x="11388" y="0"/>
                  </a:moveTo>
                  <a:cubicBezTo>
                    <a:pt x="11169" y="0"/>
                    <a:pt x="10972" y="118"/>
                    <a:pt x="10759" y="118"/>
                  </a:cubicBezTo>
                  <a:cubicBezTo>
                    <a:pt x="10710" y="118"/>
                    <a:pt x="10661" y="112"/>
                    <a:pt x="10610" y="97"/>
                  </a:cubicBezTo>
                  <a:cubicBezTo>
                    <a:pt x="10558" y="81"/>
                    <a:pt x="10496" y="75"/>
                    <a:pt x="10432" y="75"/>
                  </a:cubicBezTo>
                  <a:cubicBezTo>
                    <a:pt x="10344" y="75"/>
                    <a:pt x="10254" y="86"/>
                    <a:pt x="10183" y="97"/>
                  </a:cubicBezTo>
                  <a:cubicBezTo>
                    <a:pt x="10069" y="106"/>
                    <a:pt x="9983" y="173"/>
                    <a:pt x="9888" y="201"/>
                  </a:cubicBezTo>
                  <a:cubicBezTo>
                    <a:pt x="9793" y="230"/>
                    <a:pt x="9689" y="268"/>
                    <a:pt x="9603" y="287"/>
                  </a:cubicBezTo>
                  <a:cubicBezTo>
                    <a:pt x="9572" y="287"/>
                    <a:pt x="9544" y="282"/>
                    <a:pt x="9515" y="282"/>
                  </a:cubicBezTo>
                  <a:cubicBezTo>
                    <a:pt x="9501" y="282"/>
                    <a:pt x="9486" y="283"/>
                    <a:pt x="9470" y="287"/>
                  </a:cubicBezTo>
                  <a:cubicBezTo>
                    <a:pt x="9451" y="287"/>
                    <a:pt x="9432" y="315"/>
                    <a:pt x="9394" y="315"/>
                  </a:cubicBezTo>
                  <a:cubicBezTo>
                    <a:pt x="9299" y="344"/>
                    <a:pt x="9195" y="344"/>
                    <a:pt x="9100" y="372"/>
                  </a:cubicBezTo>
                  <a:cubicBezTo>
                    <a:pt x="8834" y="439"/>
                    <a:pt x="8635" y="657"/>
                    <a:pt x="8416" y="799"/>
                  </a:cubicBezTo>
                  <a:cubicBezTo>
                    <a:pt x="8369" y="837"/>
                    <a:pt x="8312" y="866"/>
                    <a:pt x="8245" y="875"/>
                  </a:cubicBezTo>
                  <a:cubicBezTo>
                    <a:pt x="8228" y="879"/>
                    <a:pt x="8212" y="880"/>
                    <a:pt x="8196" y="880"/>
                  </a:cubicBezTo>
                  <a:cubicBezTo>
                    <a:pt x="8129" y="880"/>
                    <a:pt x="8079" y="849"/>
                    <a:pt x="8017" y="818"/>
                  </a:cubicBezTo>
                  <a:cubicBezTo>
                    <a:pt x="7973" y="793"/>
                    <a:pt x="7933" y="772"/>
                    <a:pt x="7888" y="772"/>
                  </a:cubicBezTo>
                  <a:cubicBezTo>
                    <a:pt x="7866" y="772"/>
                    <a:pt x="7843" y="777"/>
                    <a:pt x="7818" y="790"/>
                  </a:cubicBezTo>
                  <a:cubicBezTo>
                    <a:pt x="7742" y="828"/>
                    <a:pt x="7656" y="866"/>
                    <a:pt x="7590" y="913"/>
                  </a:cubicBezTo>
                  <a:cubicBezTo>
                    <a:pt x="7561" y="932"/>
                    <a:pt x="7552" y="951"/>
                    <a:pt x="7523" y="989"/>
                  </a:cubicBezTo>
                  <a:cubicBezTo>
                    <a:pt x="7476" y="1046"/>
                    <a:pt x="7419" y="1056"/>
                    <a:pt x="7352" y="1103"/>
                  </a:cubicBezTo>
                  <a:cubicBezTo>
                    <a:pt x="7295" y="1141"/>
                    <a:pt x="7257" y="1236"/>
                    <a:pt x="7181" y="1246"/>
                  </a:cubicBezTo>
                  <a:cubicBezTo>
                    <a:pt x="7157" y="1254"/>
                    <a:pt x="7131" y="1257"/>
                    <a:pt x="7103" y="1257"/>
                  </a:cubicBezTo>
                  <a:cubicBezTo>
                    <a:pt x="7044" y="1257"/>
                    <a:pt x="6980" y="1244"/>
                    <a:pt x="6921" y="1244"/>
                  </a:cubicBezTo>
                  <a:cubicBezTo>
                    <a:pt x="6909" y="1244"/>
                    <a:pt x="6898" y="1245"/>
                    <a:pt x="6887" y="1246"/>
                  </a:cubicBezTo>
                  <a:cubicBezTo>
                    <a:pt x="6782" y="1274"/>
                    <a:pt x="6687" y="1341"/>
                    <a:pt x="6602" y="1398"/>
                  </a:cubicBezTo>
                  <a:cubicBezTo>
                    <a:pt x="6507" y="1445"/>
                    <a:pt x="6431" y="1540"/>
                    <a:pt x="6327" y="1578"/>
                  </a:cubicBezTo>
                  <a:cubicBezTo>
                    <a:pt x="6213" y="1616"/>
                    <a:pt x="6118" y="1673"/>
                    <a:pt x="6004" y="1721"/>
                  </a:cubicBezTo>
                  <a:cubicBezTo>
                    <a:pt x="5909" y="1759"/>
                    <a:pt x="5842" y="1816"/>
                    <a:pt x="5747" y="1844"/>
                  </a:cubicBezTo>
                  <a:cubicBezTo>
                    <a:pt x="5633" y="1892"/>
                    <a:pt x="5529" y="1930"/>
                    <a:pt x="5396" y="1949"/>
                  </a:cubicBezTo>
                  <a:cubicBezTo>
                    <a:pt x="5341" y="1957"/>
                    <a:pt x="5282" y="1961"/>
                    <a:pt x="5224" y="1961"/>
                  </a:cubicBezTo>
                  <a:cubicBezTo>
                    <a:pt x="5142" y="1961"/>
                    <a:pt x="5060" y="1952"/>
                    <a:pt x="4987" y="1930"/>
                  </a:cubicBezTo>
                  <a:cubicBezTo>
                    <a:pt x="4911" y="1901"/>
                    <a:pt x="4826" y="1873"/>
                    <a:pt x="4759" y="1854"/>
                  </a:cubicBezTo>
                  <a:cubicBezTo>
                    <a:pt x="4693" y="1825"/>
                    <a:pt x="4588" y="1778"/>
                    <a:pt x="4522" y="1778"/>
                  </a:cubicBezTo>
                  <a:cubicBezTo>
                    <a:pt x="4446" y="1778"/>
                    <a:pt x="4284" y="1854"/>
                    <a:pt x="4208" y="1892"/>
                  </a:cubicBezTo>
                  <a:cubicBezTo>
                    <a:pt x="4142" y="1920"/>
                    <a:pt x="4066" y="1968"/>
                    <a:pt x="3999" y="1987"/>
                  </a:cubicBezTo>
                  <a:cubicBezTo>
                    <a:pt x="3885" y="2025"/>
                    <a:pt x="3753" y="2044"/>
                    <a:pt x="3639" y="2072"/>
                  </a:cubicBezTo>
                  <a:cubicBezTo>
                    <a:pt x="3553" y="2091"/>
                    <a:pt x="3477" y="2139"/>
                    <a:pt x="3392" y="2139"/>
                  </a:cubicBezTo>
                  <a:cubicBezTo>
                    <a:pt x="3240" y="2148"/>
                    <a:pt x="3078" y="2167"/>
                    <a:pt x="2945" y="2253"/>
                  </a:cubicBezTo>
                  <a:cubicBezTo>
                    <a:pt x="2755" y="2386"/>
                    <a:pt x="2546" y="2490"/>
                    <a:pt x="2366" y="2642"/>
                  </a:cubicBezTo>
                  <a:cubicBezTo>
                    <a:pt x="2252" y="2728"/>
                    <a:pt x="2157" y="2823"/>
                    <a:pt x="2033" y="2899"/>
                  </a:cubicBezTo>
                  <a:cubicBezTo>
                    <a:pt x="1929" y="2965"/>
                    <a:pt x="1881" y="3060"/>
                    <a:pt x="1758" y="3070"/>
                  </a:cubicBezTo>
                  <a:lnTo>
                    <a:pt x="1625" y="3070"/>
                  </a:lnTo>
                  <a:cubicBezTo>
                    <a:pt x="1568" y="3070"/>
                    <a:pt x="1520" y="3041"/>
                    <a:pt x="1473" y="3041"/>
                  </a:cubicBezTo>
                  <a:cubicBezTo>
                    <a:pt x="1406" y="3041"/>
                    <a:pt x="1264" y="3108"/>
                    <a:pt x="1207" y="3155"/>
                  </a:cubicBezTo>
                  <a:cubicBezTo>
                    <a:pt x="1160" y="3193"/>
                    <a:pt x="1169" y="3212"/>
                    <a:pt x="1103" y="3222"/>
                  </a:cubicBezTo>
                  <a:cubicBezTo>
                    <a:pt x="1087" y="3225"/>
                    <a:pt x="1070" y="3226"/>
                    <a:pt x="1053" y="3226"/>
                  </a:cubicBezTo>
                  <a:cubicBezTo>
                    <a:pt x="1018" y="3226"/>
                    <a:pt x="982" y="3222"/>
                    <a:pt x="951" y="3222"/>
                  </a:cubicBezTo>
                  <a:cubicBezTo>
                    <a:pt x="881" y="3222"/>
                    <a:pt x="811" y="3217"/>
                    <a:pt x="742" y="3217"/>
                  </a:cubicBezTo>
                  <a:cubicBezTo>
                    <a:pt x="707" y="3217"/>
                    <a:pt x="672" y="3218"/>
                    <a:pt x="637" y="3222"/>
                  </a:cubicBezTo>
                  <a:cubicBezTo>
                    <a:pt x="504" y="3222"/>
                    <a:pt x="409" y="3326"/>
                    <a:pt x="286" y="3383"/>
                  </a:cubicBezTo>
                  <a:cubicBezTo>
                    <a:pt x="200" y="3421"/>
                    <a:pt x="143" y="3440"/>
                    <a:pt x="48" y="3440"/>
                  </a:cubicBezTo>
                  <a:cubicBezTo>
                    <a:pt x="29" y="3440"/>
                    <a:pt x="10" y="3440"/>
                    <a:pt x="1" y="3449"/>
                  </a:cubicBezTo>
                  <a:lnTo>
                    <a:pt x="1" y="6783"/>
                  </a:lnTo>
                  <a:cubicBezTo>
                    <a:pt x="29" y="6802"/>
                    <a:pt x="58" y="6812"/>
                    <a:pt x="96" y="6812"/>
                  </a:cubicBezTo>
                  <a:cubicBezTo>
                    <a:pt x="182" y="6812"/>
                    <a:pt x="262" y="6787"/>
                    <a:pt x="341" y="6787"/>
                  </a:cubicBezTo>
                  <a:cubicBezTo>
                    <a:pt x="392" y="6787"/>
                    <a:pt x="443" y="6797"/>
                    <a:pt x="495" y="6831"/>
                  </a:cubicBezTo>
                  <a:cubicBezTo>
                    <a:pt x="590" y="6888"/>
                    <a:pt x="694" y="6945"/>
                    <a:pt x="780" y="7011"/>
                  </a:cubicBezTo>
                  <a:cubicBezTo>
                    <a:pt x="960" y="7135"/>
                    <a:pt x="1036" y="7315"/>
                    <a:pt x="1122" y="7505"/>
                  </a:cubicBezTo>
                  <a:cubicBezTo>
                    <a:pt x="1264" y="7828"/>
                    <a:pt x="1615" y="7895"/>
                    <a:pt x="1919" y="8028"/>
                  </a:cubicBezTo>
                  <a:cubicBezTo>
                    <a:pt x="2138" y="8113"/>
                    <a:pt x="2347" y="8208"/>
                    <a:pt x="2584" y="8237"/>
                  </a:cubicBezTo>
                  <a:cubicBezTo>
                    <a:pt x="2660" y="8243"/>
                    <a:pt x="2737" y="8244"/>
                    <a:pt x="2815" y="8244"/>
                  </a:cubicBezTo>
                  <a:cubicBezTo>
                    <a:pt x="2853" y="8244"/>
                    <a:pt x="2892" y="8244"/>
                    <a:pt x="2931" y="8244"/>
                  </a:cubicBezTo>
                  <a:cubicBezTo>
                    <a:pt x="3047" y="8244"/>
                    <a:pt x="3164" y="8246"/>
                    <a:pt x="3278" y="8265"/>
                  </a:cubicBezTo>
                  <a:cubicBezTo>
                    <a:pt x="3534" y="8322"/>
                    <a:pt x="3762" y="8465"/>
                    <a:pt x="3980" y="8598"/>
                  </a:cubicBezTo>
                  <a:cubicBezTo>
                    <a:pt x="4151" y="8702"/>
                    <a:pt x="4246" y="8863"/>
                    <a:pt x="4427" y="8939"/>
                  </a:cubicBezTo>
                  <a:cubicBezTo>
                    <a:pt x="4560" y="8996"/>
                    <a:pt x="4712" y="9015"/>
                    <a:pt x="4845" y="9063"/>
                  </a:cubicBezTo>
                  <a:cubicBezTo>
                    <a:pt x="4896" y="9077"/>
                    <a:pt x="4938" y="9084"/>
                    <a:pt x="4979" y="9084"/>
                  </a:cubicBezTo>
                  <a:cubicBezTo>
                    <a:pt x="5044" y="9084"/>
                    <a:pt x="5105" y="9067"/>
                    <a:pt x="5187" y="9044"/>
                  </a:cubicBezTo>
                  <a:cubicBezTo>
                    <a:pt x="5510" y="8949"/>
                    <a:pt x="5842" y="8873"/>
                    <a:pt x="6184" y="8844"/>
                  </a:cubicBezTo>
                  <a:cubicBezTo>
                    <a:pt x="6227" y="8840"/>
                    <a:pt x="6272" y="8839"/>
                    <a:pt x="6317" y="8839"/>
                  </a:cubicBezTo>
                  <a:cubicBezTo>
                    <a:pt x="6398" y="8839"/>
                    <a:pt x="6481" y="8843"/>
                    <a:pt x="6563" y="8843"/>
                  </a:cubicBezTo>
                  <a:cubicBezTo>
                    <a:pt x="6638" y="8843"/>
                    <a:pt x="6712" y="8839"/>
                    <a:pt x="6782" y="8825"/>
                  </a:cubicBezTo>
                  <a:cubicBezTo>
                    <a:pt x="6896" y="8806"/>
                    <a:pt x="6982" y="8730"/>
                    <a:pt x="7105" y="8721"/>
                  </a:cubicBezTo>
                  <a:cubicBezTo>
                    <a:pt x="7153" y="8716"/>
                    <a:pt x="7202" y="8713"/>
                    <a:pt x="7252" y="8713"/>
                  </a:cubicBezTo>
                  <a:cubicBezTo>
                    <a:pt x="7551" y="8713"/>
                    <a:pt x="7880" y="8811"/>
                    <a:pt x="8084" y="9006"/>
                  </a:cubicBezTo>
                  <a:cubicBezTo>
                    <a:pt x="8226" y="9139"/>
                    <a:pt x="8407" y="9253"/>
                    <a:pt x="8445" y="9462"/>
                  </a:cubicBezTo>
                  <a:cubicBezTo>
                    <a:pt x="8464" y="9576"/>
                    <a:pt x="8511" y="9671"/>
                    <a:pt x="8559" y="9775"/>
                  </a:cubicBezTo>
                  <a:cubicBezTo>
                    <a:pt x="8635" y="9927"/>
                    <a:pt x="8730" y="9946"/>
                    <a:pt x="8891" y="9975"/>
                  </a:cubicBezTo>
                  <a:cubicBezTo>
                    <a:pt x="9071" y="10003"/>
                    <a:pt x="9157" y="10032"/>
                    <a:pt x="9233" y="10203"/>
                  </a:cubicBezTo>
                  <a:cubicBezTo>
                    <a:pt x="9242" y="10279"/>
                    <a:pt x="9280" y="10345"/>
                    <a:pt x="9337" y="10402"/>
                  </a:cubicBezTo>
                  <a:cubicBezTo>
                    <a:pt x="9432" y="10450"/>
                    <a:pt x="9518" y="10488"/>
                    <a:pt x="9613" y="10507"/>
                  </a:cubicBezTo>
                  <a:cubicBezTo>
                    <a:pt x="9755" y="10583"/>
                    <a:pt x="9736" y="10668"/>
                    <a:pt x="9831" y="10763"/>
                  </a:cubicBezTo>
                  <a:cubicBezTo>
                    <a:pt x="9899" y="10831"/>
                    <a:pt x="10002" y="10843"/>
                    <a:pt x="10103" y="10843"/>
                  </a:cubicBezTo>
                  <a:cubicBezTo>
                    <a:pt x="10158" y="10843"/>
                    <a:pt x="10212" y="10839"/>
                    <a:pt x="10259" y="10839"/>
                  </a:cubicBezTo>
                  <a:cubicBezTo>
                    <a:pt x="10400" y="10839"/>
                    <a:pt x="10519" y="10890"/>
                    <a:pt x="10655" y="10890"/>
                  </a:cubicBezTo>
                  <a:cubicBezTo>
                    <a:pt x="10675" y="10890"/>
                    <a:pt x="10694" y="10889"/>
                    <a:pt x="10715" y="10887"/>
                  </a:cubicBezTo>
                  <a:cubicBezTo>
                    <a:pt x="10800" y="10880"/>
                    <a:pt x="10903" y="10869"/>
                    <a:pt x="11000" y="10869"/>
                  </a:cubicBezTo>
                  <a:cubicBezTo>
                    <a:pt x="11043" y="10869"/>
                    <a:pt x="11085" y="10871"/>
                    <a:pt x="11123" y="10877"/>
                  </a:cubicBezTo>
                  <a:cubicBezTo>
                    <a:pt x="11209" y="10887"/>
                    <a:pt x="11294" y="10925"/>
                    <a:pt x="11380" y="10944"/>
                  </a:cubicBezTo>
                  <a:cubicBezTo>
                    <a:pt x="11484" y="10963"/>
                    <a:pt x="11456" y="10963"/>
                    <a:pt x="11503" y="11058"/>
                  </a:cubicBezTo>
                  <a:cubicBezTo>
                    <a:pt x="11541" y="11124"/>
                    <a:pt x="11569" y="11162"/>
                    <a:pt x="11579" y="11248"/>
                  </a:cubicBezTo>
                  <a:cubicBezTo>
                    <a:pt x="11590" y="11251"/>
                    <a:pt x="11600" y="11253"/>
                    <a:pt x="11611" y="11253"/>
                  </a:cubicBezTo>
                  <a:cubicBezTo>
                    <a:pt x="11657" y="11253"/>
                    <a:pt x="11704" y="11223"/>
                    <a:pt x="11750" y="11200"/>
                  </a:cubicBezTo>
                  <a:lnTo>
                    <a:pt x="11750" y="144"/>
                  </a:lnTo>
                  <a:cubicBezTo>
                    <a:pt x="11655" y="78"/>
                    <a:pt x="11560" y="11"/>
                    <a:pt x="11427" y="2"/>
                  </a:cubicBezTo>
                  <a:cubicBezTo>
                    <a:pt x="11414" y="1"/>
                    <a:pt x="11401" y="0"/>
                    <a:pt x="11388"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8086349" y="-424048"/>
              <a:ext cx="1325598" cy="1321800"/>
            </a:xfrm>
            <a:custGeom>
              <a:avLst/>
              <a:gdLst/>
              <a:ahLst/>
              <a:cxnLst/>
              <a:rect l="l" t="t" r="r" b="b"/>
              <a:pathLst>
                <a:path w="10819" h="10788" extrusionOk="0">
                  <a:moveTo>
                    <a:pt x="10648" y="798"/>
                  </a:moveTo>
                  <a:lnTo>
                    <a:pt x="10648" y="1710"/>
                  </a:lnTo>
                  <a:lnTo>
                    <a:pt x="9850" y="1710"/>
                  </a:lnTo>
                  <a:lnTo>
                    <a:pt x="9850" y="798"/>
                  </a:lnTo>
                  <a:close/>
                  <a:moveTo>
                    <a:pt x="8748" y="798"/>
                  </a:moveTo>
                  <a:lnTo>
                    <a:pt x="8748" y="1719"/>
                  </a:lnTo>
                  <a:lnTo>
                    <a:pt x="7865" y="1719"/>
                  </a:lnTo>
                  <a:lnTo>
                    <a:pt x="7865" y="798"/>
                  </a:lnTo>
                  <a:close/>
                  <a:moveTo>
                    <a:pt x="9745" y="798"/>
                  </a:moveTo>
                  <a:lnTo>
                    <a:pt x="9745" y="1710"/>
                  </a:lnTo>
                  <a:cubicBezTo>
                    <a:pt x="9451" y="1710"/>
                    <a:pt x="9156" y="1719"/>
                    <a:pt x="8853" y="1719"/>
                  </a:cubicBezTo>
                  <a:lnTo>
                    <a:pt x="8853" y="798"/>
                  </a:lnTo>
                  <a:close/>
                  <a:moveTo>
                    <a:pt x="10648" y="1843"/>
                  </a:moveTo>
                  <a:lnTo>
                    <a:pt x="10648" y="2745"/>
                  </a:lnTo>
                  <a:cubicBezTo>
                    <a:pt x="10382" y="2755"/>
                    <a:pt x="10116" y="2755"/>
                    <a:pt x="9850" y="2755"/>
                  </a:cubicBezTo>
                  <a:lnTo>
                    <a:pt x="9850" y="1843"/>
                  </a:lnTo>
                  <a:close/>
                  <a:moveTo>
                    <a:pt x="9745" y="1843"/>
                  </a:moveTo>
                  <a:lnTo>
                    <a:pt x="9745" y="2755"/>
                  </a:lnTo>
                  <a:cubicBezTo>
                    <a:pt x="9451" y="2764"/>
                    <a:pt x="9156" y="2764"/>
                    <a:pt x="8853" y="2764"/>
                  </a:cubicBezTo>
                  <a:lnTo>
                    <a:pt x="8853" y="1852"/>
                  </a:lnTo>
                  <a:cubicBezTo>
                    <a:pt x="9156" y="1852"/>
                    <a:pt x="9451" y="1852"/>
                    <a:pt x="9745" y="1843"/>
                  </a:cubicBezTo>
                  <a:close/>
                  <a:moveTo>
                    <a:pt x="8748" y="1852"/>
                  </a:moveTo>
                  <a:lnTo>
                    <a:pt x="8748" y="2764"/>
                  </a:lnTo>
                  <a:cubicBezTo>
                    <a:pt x="8454" y="2774"/>
                    <a:pt x="8159" y="2774"/>
                    <a:pt x="7865" y="2774"/>
                  </a:cubicBezTo>
                  <a:lnTo>
                    <a:pt x="7865" y="1852"/>
                  </a:lnTo>
                  <a:close/>
                  <a:moveTo>
                    <a:pt x="5766" y="1862"/>
                  </a:moveTo>
                  <a:lnTo>
                    <a:pt x="5766" y="2783"/>
                  </a:lnTo>
                  <a:lnTo>
                    <a:pt x="4882" y="2783"/>
                  </a:lnTo>
                  <a:lnTo>
                    <a:pt x="4882" y="1862"/>
                  </a:lnTo>
                  <a:close/>
                  <a:moveTo>
                    <a:pt x="6763" y="1862"/>
                  </a:moveTo>
                  <a:lnTo>
                    <a:pt x="6763" y="2783"/>
                  </a:lnTo>
                  <a:lnTo>
                    <a:pt x="5870" y="2783"/>
                  </a:lnTo>
                  <a:lnTo>
                    <a:pt x="5870" y="1862"/>
                  </a:lnTo>
                  <a:close/>
                  <a:moveTo>
                    <a:pt x="7760" y="1852"/>
                  </a:moveTo>
                  <a:lnTo>
                    <a:pt x="7760" y="2774"/>
                  </a:lnTo>
                  <a:cubicBezTo>
                    <a:pt x="7466" y="2774"/>
                    <a:pt x="7162" y="2774"/>
                    <a:pt x="6867" y="2783"/>
                  </a:cubicBezTo>
                  <a:lnTo>
                    <a:pt x="6867" y="1852"/>
                  </a:lnTo>
                  <a:close/>
                  <a:moveTo>
                    <a:pt x="2897" y="2916"/>
                  </a:moveTo>
                  <a:cubicBezTo>
                    <a:pt x="3192" y="2916"/>
                    <a:pt x="3486" y="2926"/>
                    <a:pt x="3781" y="2926"/>
                  </a:cubicBezTo>
                  <a:lnTo>
                    <a:pt x="3781" y="3761"/>
                  </a:lnTo>
                  <a:lnTo>
                    <a:pt x="2897" y="3761"/>
                  </a:lnTo>
                  <a:lnTo>
                    <a:pt x="2897" y="2916"/>
                  </a:lnTo>
                  <a:close/>
                  <a:moveTo>
                    <a:pt x="4778" y="2926"/>
                  </a:moveTo>
                  <a:lnTo>
                    <a:pt x="4778" y="3761"/>
                  </a:lnTo>
                  <a:lnTo>
                    <a:pt x="3885" y="3761"/>
                  </a:lnTo>
                  <a:lnTo>
                    <a:pt x="3885" y="2926"/>
                  </a:lnTo>
                  <a:close/>
                  <a:moveTo>
                    <a:pt x="5766" y="2916"/>
                  </a:moveTo>
                  <a:lnTo>
                    <a:pt x="5766" y="3761"/>
                  </a:lnTo>
                  <a:lnTo>
                    <a:pt x="4882" y="3761"/>
                  </a:lnTo>
                  <a:lnTo>
                    <a:pt x="4882" y="2926"/>
                  </a:lnTo>
                  <a:cubicBezTo>
                    <a:pt x="5177" y="2926"/>
                    <a:pt x="5471" y="2916"/>
                    <a:pt x="5766" y="2916"/>
                  </a:cubicBezTo>
                  <a:close/>
                  <a:moveTo>
                    <a:pt x="6763" y="2916"/>
                  </a:moveTo>
                  <a:lnTo>
                    <a:pt x="6763" y="3761"/>
                  </a:lnTo>
                  <a:lnTo>
                    <a:pt x="5870" y="3761"/>
                  </a:lnTo>
                  <a:lnTo>
                    <a:pt x="5870" y="2916"/>
                  </a:lnTo>
                  <a:close/>
                  <a:moveTo>
                    <a:pt x="7760" y="2907"/>
                  </a:moveTo>
                  <a:lnTo>
                    <a:pt x="7760" y="3771"/>
                  </a:lnTo>
                  <a:cubicBezTo>
                    <a:pt x="7466" y="3771"/>
                    <a:pt x="7162" y="3771"/>
                    <a:pt x="6867" y="3761"/>
                  </a:cubicBezTo>
                  <a:lnTo>
                    <a:pt x="6867" y="2916"/>
                  </a:lnTo>
                  <a:cubicBezTo>
                    <a:pt x="7162" y="2916"/>
                    <a:pt x="7466" y="2916"/>
                    <a:pt x="7760" y="2907"/>
                  </a:cubicBezTo>
                  <a:close/>
                  <a:moveTo>
                    <a:pt x="8748" y="2897"/>
                  </a:moveTo>
                  <a:lnTo>
                    <a:pt x="8748" y="3771"/>
                  </a:lnTo>
                  <a:lnTo>
                    <a:pt x="7865" y="3771"/>
                  </a:lnTo>
                  <a:lnTo>
                    <a:pt x="7865" y="2907"/>
                  </a:lnTo>
                  <a:cubicBezTo>
                    <a:pt x="8159" y="2907"/>
                    <a:pt x="8454" y="2907"/>
                    <a:pt x="8748" y="2897"/>
                  </a:cubicBezTo>
                  <a:close/>
                  <a:moveTo>
                    <a:pt x="9745" y="2897"/>
                  </a:moveTo>
                  <a:lnTo>
                    <a:pt x="9745" y="3780"/>
                  </a:lnTo>
                  <a:cubicBezTo>
                    <a:pt x="9451" y="3780"/>
                    <a:pt x="9156" y="3780"/>
                    <a:pt x="8853" y="3771"/>
                  </a:cubicBezTo>
                  <a:lnTo>
                    <a:pt x="8853" y="2907"/>
                  </a:lnTo>
                  <a:cubicBezTo>
                    <a:pt x="9156" y="2897"/>
                    <a:pt x="9451" y="2897"/>
                    <a:pt x="9745" y="2897"/>
                  </a:cubicBezTo>
                  <a:close/>
                  <a:moveTo>
                    <a:pt x="10648" y="2888"/>
                  </a:moveTo>
                  <a:lnTo>
                    <a:pt x="10648" y="3790"/>
                  </a:lnTo>
                  <a:cubicBezTo>
                    <a:pt x="10382" y="3780"/>
                    <a:pt x="10116" y="3780"/>
                    <a:pt x="9850" y="3780"/>
                  </a:cubicBezTo>
                  <a:lnTo>
                    <a:pt x="9850" y="2888"/>
                  </a:lnTo>
                  <a:close/>
                  <a:moveTo>
                    <a:pt x="1748" y="3894"/>
                  </a:moveTo>
                  <a:lnTo>
                    <a:pt x="1748" y="4825"/>
                  </a:lnTo>
                  <a:lnTo>
                    <a:pt x="808" y="4825"/>
                  </a:lnTo>
                  <a:lnTo>
                    <a:pt x="808" y="3904"/>
                  </a:lnTo>
                  <a:cubicBezTo>
                    <a:pt x="1121" y="3904"/>
                    <a:pt x="1434" y="3894"/>
                    <a:pt x="1748" y="3894"/>
                  </a:cubicBezTo>
                  <a:close/>
                  <a:moveTo>
                    <a:pt x="2783" y="3894"/>
                  </a:moveTo>
                  <a:lnTo>
                    <a:pt x="2783" y="4825"/>
                  </a:lnTo>
                  <a:lnTo>
                    <a:pt x="1852" y="4825"/>
                  </a:lnTo>
                  <a:lnTo>
                    <a:pt x="1852" y="3894"/>
                  </a:lnTo>
                  <a:close/>
                  <a:moveTo>
                    <a:pt x="3781" y="3894"/>
                  </a:moveTo>
                  <a:lnTo>
                    <a:pt x="3781" y="4825"/>
                  </a:lnTo>
                  <a:lnTo>
                    <a:pt x="2897" y="4825"/>
                  </a:lnTo>
                  <a:lnTo>
                    <a:pt x="2897" y="3894"/>
                  </a:lnTo>
                  <a:close/>
                  <a:moveTo>
                    <a:pt x="4778" y="3894"/>
                  </a:moveTo>
                  <a:lnTo>
                    <a:pt x="4778" y="4825"/>
                  </a:lnTo>
                  <a:lnTo>
                    <a:pt x="3885" y="4825"/>
                  </a:lnTo>
                  <a:lnTo>
                    <a:pt x="3885" y="3894"/>
                  </a:lnTo>
                  <a:close/>
                  <a:moveTo>
                    <a:pt x="5766" y="3894"/>
                  </a:moveTo>
                  <a:lnTo>
                    <a:pt x="5766" y="4825"/>
                  </a:lnTo>
                  <a:lnTo>
                    <a:pt x="4882" y="4825"/>
                  </a:lnTo>
                  <a:lnTo>
                    <a:pt x="4882" y="3894"/>
                  </a:lnTo>
                  <a:close/>
                  <a:moveTo>
                    <a:pt x="5870" y="3894"/>
                  </a:moveTo>
                  <a:cubicBezTo>
                    <a:pt x="6174" y="3894"/>
                    <a:pt x="6468" y="3894"/>
                    <a:pt x="6763" y="3904"/>
                  </a:cubicBezTo>
                  <a:lnTo>
                    <a:pt x="6763" y="4825"/>
                  </a:lnTo>
                  <a:lnTo>
                    <a:pt x="5870" y="4825"/>
                  </a:lnTo>
                  <a:lnTo>
                    <a:pt x="5870" y="3894"/>
                  </a:lnTo>
                  <a:close/>
                  <a:moveTo>
                    <a:pt x="6867" y="3894"/>
                  </a:moveTo>
                  <a:cubicBezTo>
                    <a:pt x="7162" y="3904"/>
                    <a:pt x="7466" y="3904"/>
                    <a:pt x="7760" y="3904"/>
                  </a:cubicBezTo>
                  <a:lnTo>
                    <a:pt x="7760" y="4825"/>
                  </a:lnTo>
                  <a:lnTo>
                    <a:pt x="6867" y="4825"/>
                  </a:lnTo>
                  <a:lnTo>
                    <a:pt x="6867" y="3894"/>
                  </a:lnTo>
                  <a:close/>
                  <a:moveTo>
                    <a:pt x="7865" y="3904"/>
                  </a:moveTo>
                  <a:cubicBezTo>
                    <a:pt x="8159" y="3904"/>
                    <a:pt x="8454" y="3904"/>
                    <a:pt x="8748" y="3913"/>
                  </a:cubicBezTo>
                  <a:lnTo>
                    <a:pt x="8748" y="4825"/>
                  </a:lnTo>
                  <a:lnTo>
                    <a:pt x="7865" y="4825"/>
                  </a:lnTo>
                  <a:lnTo>
                    <a:pt x="7865" y="3904"/>
                  </a:lnTo>
                  <a:close/>
                  <a:moveTo>
                    <a:pt x="9745" y="3913"/>
                  </a:moveTo>
                  <a:lnTo>
                    <a:pt x="9745" y="4825"/>
                  </a:lnTo>
                  <a:lnTo>
                    <a:pt x="8853" y="4825"/>
                  </a:lnTo>
                  <a:lnTo>
                    <a:pt x="8853" y="3913"/>
                  </a:lnTo>
                  <a:close/>
                  <a:moveTo>
                    <a:pt x="9850" y="3913"/>
                  </a:moveTo>
                  <a:cubicBezTo>
                    <a:pt x="10116" y="3923"/>
                    <a:pt x="10382" y="3923"/>
                    <a:pt x="10648" y="3923"/>
                  </a:cubicBezTo>
                  <a:lnTo>
                    <a:pt x="10648" y="4825"/>
                  </a:lnTo>
                  <a:lnTo>
                    <a:pt x="9850" y="4825"/>
                  </a:lnTo>
                  <a:lnTo>
                    <a:pt x="9850" y="3913"/>
                  </a:lnTo>
                  <a:close/>
                  <a:moveTo>
                    <a:pt x="9850" y="4958"/>
                  </a:moveTo>
                  <a:cubicBezTo>
                    <a:pt x="10116" y="4958"/>
                    <a:pt x="10382" y="4968"/>
                    <a:pt x="10648" y="4968"/>
                  </a:cubicBezTo>
                  <a:lnTo>
                    <a:pt x="10648" y="5870"/>
                  </a:lnTo>
                  <a:lnTo>
                    <a:pt x="9850" y="5870"/>
                  </a:lnTo>
                  <a:lnTo>
                    <a:pt x="9850" y="4958"/>
                  </a:lnTo>
                  <a:close/>
                  <a:moveTo>
                    <a:pt x="1748" y="4958"/>
                  </a:moveTo>
                  <a:lnTo>
                    <a:pt x="1748" y="5879"/>
                  </a:lnTo>
                  <a:lnTo>
                    <a:pt x="808" y="5879"/>
                  </a:lnTo>
                  <a:lnTo>
                    <a:pt x="808" y="4958"/>
                  </a:lnTo>
                  <a:close/>
                  <a:moveTo>
                    <a:pt x="2783" y="4958"/>
                  </a:moveTo>
                  <a:lnTo>
                    <a:pt x="2783" y="5879"/>
                  </a:lnTo>
                  <a:lnTo>
                    <a:pt x="1852" y="5879"/>
                  </a:lnTo>
                  <a:lnTo>
                    <a:pt x="1852" y="4958"/>
                  </a:lnTo>
                  <a:close/>
                  <a:moveTo>
                    <a:pt x="3781" y="4958"/>
                  </a:moveTo>
                  <a:lnTo>
                    <a:pt x="3781" y="5879"/>
                  </a:lnTo>
                  <a:lnTo>
                    <a:pt x="2897" y="5879"/>
                  </a:lnTo>
                  <a:lnTo>
                    <a:pt x="2897" y="4958"/>
                  </a:lnTo>
                  <a:close/>
                  <a:moveTo>
                    <a:pt x="4778" y="4958"/>
                  </a:moveTo>
                  <a:lnTo>
                    <a:pt x="4778" y="5879"/>
                  </a:lnTo>
                  <a:lnTo>
                    <a:pt x="3885" y="5879"/>
                  </a:lnTo>
                  <a:lnTo>
                    <a:pt x="3885" y="4958"/>
                  </a:lnTo>
                  <a:close/>
                  <a:moveTo>
                    <a:pt x="5766" y="4958"/>
                  </a:moveTo>
                  <a:lnTo>
                    <a:pt x="5766" y="5879"/>
                  </a:lnTo>
                  <a:lnTo>
                    <a:pt x="4882" y="5879"/>
                  </a:lnTo>
                  <a:lnTo>
                    <a:pt x="4882" y="4958"/>
                  </a:lnTo>
                  <a:close/>
                  <a:moveTo>
                    <a:pt x="6763" y="4958"/>
                  </a:moveTo>
                  <a:lnTo>
                    <a:pt x="6763" y="5879"/>
                  </a:lnTo>
                  <a:lnTo>
                    <a:pt x="5870" y="5879"/>
                  </a:lnTo>
                  <a:lnTo>
                    <a:pt x="5870" y="4958"/>
                  </a:lnTo>
                  <a:close/>
                  <a:moveTo>
                    <a:pt x="7760" y="4958"/>
                  </a:moveTo>
                  <a:lnTo>
                    <a:pt x="7760" y="5879"/>
                  </a:lnTo>
                  <a:lnTo>
                    <a:pt x="6867" y="5879"/>
                  </a:lnTo>
                  <a:lnTo>
                    <a:pt x="6867" y="4958"/>
                  </a:lnTo>
                  <a:close/>
                  <a:moveTo>
                    <a:pt x="8748" y="4958"/>
                  </a:moveTo>
                  <a:lnTo>
                    <a:pt x="8748" y="5879"/>
                  </a:lnTo>
                  <a:lnTo>
                    <a:pt x="7865" y="5879"/>
                  </a:lnTo>
                  <a:lnTo>
                    <a:pt x="7865" y="4958"/>
                  </a:lnTo>
                  <a:close/>
                  <a:moveTo>
                    <a:pt x="9745" y="4958"/>
                  </a:moveTo>
                  <a:lnTo>
                    <a:pt x="9745" y="5870"/>
                  </a:lnTo>
                  <a:cubicBezTo>
                    <a:pt x="9451" y="5870"/>
                    <a:pt x="9156" y="5879"/>
                    <a:pt x="8853" y="5879"/>
                  </a:cubicBezTo>
                  <a:lnTo>
                    <a:pt x="8853" y="4958"/>
                  </a:lnTo>
                  <a:close/>
                  <a:moveTo>
                    <a:pt x="10648" y="6003"/>
                  </a:moveTo>
                  <a:lnTo>
                    <a:pt x="10648" y="6915"/>
                  </a:lnTo>
                  <a:lnTo>
                    <a:pt x="9850" y="6915"/>
                  </a:lnTo>
                  <a:lnTo>
                    <a:pt x="9850" y="6012"/>
                  </a:lnTo>
                  <a:lnTo>
                    <a:pt x="10648" y="6003"/>
                  </a:lnTo>
                  <a:close/>
                  <a:moveTo>
                    <a:pt x="9745" y="6012"/>
                  </a:moveTo>
                  <a:lnTo>
                    <a:pt x="9745" y="6915"/>
                  </a:lnTo>
                  <a:cubicBezTo>
                    <a:pt x="9451" y="6924"/>
                    <a:pt x="9156" y="6924"/>
                    <a:pt x="8853" y="6924"/>
                  </a:cubicBezTo>
                  <a:lnTo>
                    <a:pt x="8853" y="6012"/>
                  </a:lnTo>
                  <a:close/>
                  <a:moveTo>
                    <a:pt x="7760" y="6012"/>
                  </a:moveTo>
                  <a:lnTo>
                    <a:pt x="7760" y="6934"/>
                  </a:lnTo>
                  <a:lnTo>
                    <a:pt x="6867" y="6934"/>
                  </a:lnTo>
                  <a:lnTo>
                    <a:pt x="6867" y="6012"/>
                  </a:lnTo>
                  <a:close/>
                  <a:moveTo>
                    <a:pt x="8748" y="6012"/>
                  </a:moveTo>
                  <a:lnTo>
                    <a:pt x="8748" y="6924"/>
                  </a:lnTo>
                  <a:cubicBezTo>
                    <a:pt x="8454" y="6934"/>
                    <a:pt x="8159" y="6934"/>
                    <a:pt x="7865" y="6934"/>
                  </a:cubicBezTo>
                  <a:lnTo>
                    <a:pt x="7865" y="6012"/>
                  </a:lnTo>
                  <a:close/>
                  <a:moveTo>
                    <a:pt x="2783" y="6012"/>
                  </a:moveTo>
                  <a:lnTo>
                    <a:pt x="2783" y="6943"/>
                  </a:lnTo>
                  <a:lnTo>
                    <a:pt x="1852" y="6943"/>
                  </a:lnTo>
                  <a:lnTo>
                    <a:pt x="1852" y="6012"/>
                  </a:lnTo>
                  <a:close/>
                  <a:moveTo>
                    <a:pt x="2897" y="6012"/>
                  </a:moveTo>
                  <a:cubicBezTo>
                    <a:pt x="3192" y="6012"/>
                    <a:pt x="3486" y="6022"/>
                    <a:pt x="3781" y="6022"/>
                  </a:cubicBezTo>
                  <a:lnTo>
                    <a:pt x="3781" y="6943"/>
                  </a:lnTo>
                  <a:lnTo>
                    <a:pt x="2897" y="6943"/>
                  </a:lnTo>
                  <a:lnTo>
                    <a:pt x="2897" y="6012"/>
                  </a:lnTo>
                  <a:close/>
                  <a:moveTo>
                    <a:pt x="4778" y="6022"/>
                  </a:moveTo>
                  <a:lnTo>
                    <a:pt x="4778" y="6943"/>
                  </a:lnTo>
                  <a:lnTo>
                    <a:pt x="3885" y="6943"/>
                  </a:lnTo>
                  <a:lnTo>
                    <a:pt x="3885" y="6022"/>
                  </a:lnTo>
                  <a:close/>
                  <a:moveTo>
                    <a:pt x="5766" y="6012"/>
                  </a:moveTo>
                  <a:lnTo>
                    <a:pt x="5766" y="6943"/>
                  </a:lnTo>
                  <a:lnTo>
                    <a:pt x="4882" y="6943"/>
                  </a:lnTo>
                  <a:lnTo>
                    <a:pt x="4882" y="6022"/>
                  </a:lnTo>
                  <a:cubicBezTo>
                    <a:pt x="5177" y="6022"/>
                    <a:pt x="5471" y="6022"/>
                    <a:pt x="5766" y="6012"/>
                  </a:cubicBezTo>
                  <a:close/>
                  <a:moveTo>
                    <a:pt x="6763" y="6022"/>
                  </a:moveTo>
                  <a:lnTo>
                    <a:pt x="6763" y="6943"/>
                  </a:lnTo>
                  <a:lnTo>
                    <a:pt x="5870" y="6943"/>
                  </a:lnTo>
                  <a:lnTo>
                    <a:pt x="5870" y="6022"/>
                  </a:lnTo>
                  <a:close/>
                  <a:moveTo>
                    <a:pt x="3781" y="7076"/>
                  </a:moveTo>
                  <a:lnTo>
                    <a:pt x="3781" y="7912"/>
                  </a:lnTo>
                  <a:cubicBezTo>
                    <a:pt x="3486" y="7912"/>
                    <a:pt x="3192" y="7922"/>
                    <a:pt x="2897" y="7922"/>
                  </a:cubicBezTo>
                  <a:lnTo>
                    <a:pt x="2897" y="7076"/>
                  </a:lnTo>
                  <a:close/>
                  <a:moveTo>
                    <a:pt x="4778" y="7076"/>
                  </a:moveTo>
                  <a:lnTo>
                    <a:pt x="4778" y="7922"/>
                  </a:lnTo>
                  <a:lnTo>
                    <a:pt x="3885" y="7922"/>
                  </a:lnTo>
                  <a:lnTo>
                    <a:pt x="3885" y="7076"/>
                  </a:lnTo>
                  <a:close/>
                  <a:moveTo>
                    <a:pt x="5766" y="7076"/>
                  </a:moveTo>
                  <a:lnTo>
                    <a:pt x="5766" y="7922"/>
                  </a:lnTo>
                  <a:lnTo>
                    <a:pt x="4882" y="7922"/>
                  </a:lnTo>
                  <a:lnTo>
                    <a:pt x="4882" y="7076"/>
                  </a:lnTo>
                  <a:close/>
                  <a:moveTo>
                    <a:pt x="6763" y="7076"/>
                  </a:moveTo>
                  <a:lnTo>
                    <a:pt x="6763" y="7922"/>
                  </a:lnTo>
                  <a:lnTo>
                    <a:pt x="5870" y="7922"/>
                  </a:lnTo>
                  <a:lnTo>
                    <a:pt x="5870" y="7076"/>
                  </a:lnTo>
                  <a:close/>
                  <a:moveTo>
                    <a:pt x="7760" y="7067"/>
                  </a:moveTo>
                  <a:lnTo>
                    <a:pt x="7760" y="7931"/>
                  </a:lnTo>
                  <a:cubicBezTo>
                    <a:pt x="7466" y="7931"/>
                    <a:pt x="7162" y="7922"/>
                    <a:pt x="6867" y="7922"/>
                  </a:cubicBezTo>
                  <a:lnTo>
                    <a:pt x="6867" y="7076"/>
                  </a:lnTo>
                  <a:cubicBezTo>
                    <a:pt x="7162" y="7067"/>
                    <a:pt x="7466" y="7067"/>
                    <a:pt x="7760" y="7067"/>
                  </a:cubicBezTo>
                  <a:close/>
                  <a:moveTo>
                    <a:pt x="8748" y="7067"/>
                  </a:moveTo>
                  <a:lnTo>
                    <a:pt x="8748" y="7931"/>
                  </a:lnTo>
                  <a:lnTo>
                    <a:pt x="7865" y="7931"/>
                  </a:lnTo>
                  <a:lnTo>
                    <a:pt x="7865" y="7067"/>
                  </a:lnTo>
                  <a:close/>
                  <a:moveTo>
                    <a:pt x="9745" y="7057"/>
                  </a:moveTo>
                  <a:lnTo>
                    <a:pt x="9745" y="7941"/>
                  </a:lnTo>
                  <a:cubicBezTo>
                    <a:pt x="9451" y="7941"/>
                    <a:pt x="9156" y="7941"/>
                    <a:pt x="8853" y="7931"/>
                  </a:cubicBezTo>
                  <a:lnTo>
                    <a:pt x="8853" y="7067"/>
                  </a:lnTo>
                  <a:cubicBezTo>
                    <a:pt x="9156" y="7057"/>
                    <a:pt x="9451" y="7057"/>
                    <a:pt x="9745" y="7057"/>
                  </a:cubicBezTo>
                  <a:close/>
                  <a:moveTo>
                    <a:pt x="10648" y="7048"/>
                  </a:moveTo>
                  <a:lnTo>
                    <a:pt x="10648" y="7950"/>
                  </a:lnTo>
                  <a:lnTo>
                    <a:pt x="9850" y="7941"/>
                  </a:lnTo>
                  <a:lnTo>
                    <a:pt x="9850" y="7057"/>
                  </a:lnTo>
                  <a:lnTo>
                    <a:pt x="10648" y="7048"/>
                  </a:lnTo>
                  <a:close/>
                  <a:moveTo>
                    <a:pt x="9745" y="8074"/>
                  </a:moveTo>
                  <a:lnTo>
                    <a:pt x="9745" y="8985"/>
                  </a:lnTo>
                  <a:lnTo>
                    <a:pt x="8853" y="8985"/>
                  </a:lnTo>
                  <a:lnTo>
                    <a:pt x="8853" y="8074"/>
                  </a:lnTo>
                  <a:close/>
                  <a:moveTo>
                    <a:pt x="10648" y="8083"/>
                  </a:moveTo>
                  <a:lnTo>
                    <a:pt x="10648" y="8995"/>
                  </a:lnTo>
                  <a:cubicBezTo>
                    <a:pt x="10382" y="8985"/>
                    <a:pt x="10116" y="8985"/>
                    <a:pt x="9850" y="8985"/>
                  </a:cubicBezTo>
                  <a:lnTo>
                    <a:pt x="9850" y="8083"/>
                  </a:lnTo>
                  <a:close/>
                  <a:moveTo>
                    <a:pt x="10648" y="9128"/>
                  </a:moveTo>
                  <a:lnTo>
                    <a:pt x="10648" y="10030"/>
                  </a:lnTo>
                  <a:lnTo>
                    <a:pt x="9850" y="10030"/>
                  </a:lnTo>
                  <a:lnTo>
                    <a:pt x="9850" y="9128"/>
                  </a:lnTo>
                  <a:close/>
                  <a:moveTo>
                    <a:pt x="10648" y="0"/>
                  </a:moveTo>
                  <a:lnTo>
                    <a:pt x="10648" y="665"/>
                  </a:lnTo>
                  <a:lnTo>
                    <a:pt x="9850" y="665"/>
                  </a:lnTo>
                  <a:lnTo>
                    <a:pt x="9850" y="114"/>
                  </a:lnTo>
                  <a:cubicBezTo>
                    <a:pt x="9821" y="124"/>
                    <a:pt x="9783" y="133"/>
                    <a:pt x="9745" y="143"/>
                  </a:cubicBezTo>
                  <a:lnTo>
                    <a:pt x="9745" y="665"/>
                  </a:lnTo>
                  <a:lnTo>
                    <a:pt x="8853" y="665"/>
                  </a:lnTo>
                  <a:lnTo>
                    <a:pt x="8853" y="380"/>
                  </a:lnTo>
                  <a:cubicBezTo>
                    <a:pt x="8824" y="399"/>
                    <a:pt x="8786" y="428"/>
                    <a:pt x="8748" y="456"/>
                  </a:cubicBezTo>
                  <a:lnTo>
                    <a:pt x="8748" y="665"/>
                  </a:lnTo>
                  <a:lnTo>
                    <a:pt x="8473" y="665"/>
                  </a:lnTo>
                  <a:cubicBezTo>
                    <a:pt x="8454" y="674"/>
                    <a:pt x="8444" y="684"/>
                    <a:pt x="8425" y="693"/>
                  </a:cubicBezTo>
                  <a:cubicBezTo>
                    <a:pt x="8378" y="731"/>
                    <a:pt x="8321" y="760"/>
                    <a:pt x="8254" y="769"/>
                  </a:cubicBezTo>
                  <a:cubicBezTo>
                    <a:pt x="8237" y="773"/>
                    <a:pt x="8221" y="774"/>
                    <a:pt x="8205" y="774"/>
                  </a:cubicBezTo>
                  <a:cubicBezTo>
                    <a:pt x="8138" y="774"/>
                    <a:pt x="8088" y="743"/>
                    <a:pt x="8026" y="712"/>
                  </a:cubicBezTo>
                  <a:cubicBezTo>
                    <a:pt x="7982" y="687"/>
                    <a:pt x="7942" y="666"/>
                    <a:pt x="7897" y="666"/>
                  </a:cubicBezTo>
                  <a:cubicBezTo>
                    <a:pt x="7875" y="666"/>
                    <a:pt x="7852" y="671"/>
                    <a:pt x="7827" y="684"/>
                  </a:cubicBezTo>
                  <a:cubicBezTo>
                    <a:pt x="7751" y="722"/>
                    <a:pt x="7675" y="760"/>
                    <a:pt x="7608" y="798"/>
                  </a:cubicBezTo>
                  <a:lnTo>
                    <a:pt x="7760" y="798"/>
                  </a:lnTo>
                  <a:lnTo>
                    <a:pt x="7760" y="1719"/>
                  </a:lnTo>
                  <a:lnTo>
                    <a:pt x="6867" y="1719"/>
                  </a:lnTo>
                  <a:lnTo>
                    <a:pt x="6867" y="1149"/>
                  </a:lnTo>
                  <a:cubicBezTo>
                    <a:pt x="6829" y="1159"/>
                    <a:pt x="6791" y="1178"/>
                    <a:pt x="6763" y="1197"/>
                  </a:cubicBezTo>
                  <a:lnTo>
                    <a:pt x="6763" y="1719"/>
                  </a:lnTo>
                  <a:lnTo>
                    <a:pt x="5870" y="1719"/>
                  </a:lnTo>
                  <a:lnTo>
                    <a:pt x="5870" y="1681"/>
                  </a:lnTo>
                  <a:cubicBezTo>
                    <a:pt x="5842" y="1700"/>
                    <a:pt x="5804" y="1719"/>
                    <a:pt x="5756" y="1738"/>
                  </a:cubicBezTo>
                  <a:cubicBezTo>
                    <a:pt x="5642" y="1786"/>
                    <a:pt x="5538" y="1824"/>
                    <a:pt x="5405" y="1843"/>
                  </a:cubicBezTo>
                  <a:cubicBezTo>
                    <a:pt x="5353" y="1850"/>
                    <a:pt x="5299" y="1855"/>
                    <a:pt x="5244" y="1855"/>
                  </a:cubicBezTo>
                  <a:cubicBezTo>
                    <a:pt x="5158" y="1855"/>
                    <a:pt x="5072" y="1843"/>
                    <a:pt x="4996" y="1814"/>
                  </a:cubicBezTo>
                  <a:cubicBezTo>
                    <a:pt x="4920" y="1795"/>
                    <a:pt x="4835" y="1767"/>
                    <a:pt x="4768" y="1748"/>
                  </a:cubicBezTo>
                  <a:cubicBezTo>
                    <a:pt x="4749" y="1738"/>
                    <a:pt x="4730" y="1729"/>
                    <a:pt x="4711" y="1729"/>
                  </a:cubicBezTo>
                  <a:lnTo>
                    <a:pt x="4341" y="1729"/>
                  </a:lnTo>
                  <a:cubicBezTo>
                    <a:pt x="4293" y="1748"/>
                    <a:pt x="4246" y="1767"/>
                    <a:pt x="4217" y="1786"/>
                  </a:cubicBezTo>
                  <a:cubicBezTo>
                    <a:pt x="4160" y="1805"/>
                    <a:pt x="4113" y="1833"/>
                    <a:pt x="4056" y="1862"/>
                  </a:cubicBezTo>
                  <a:lnTo>
                    <a:pt x="4768" y="1862"/>
                  </a:lnTo>
                  <a:lnTo>
                    <a:pt x="4768" y="2783"/>
                  </a:lnTo>
                  <a:lnTo>
                    <a:pt x="3885" y="2783"/>
                  </a:lnTo>
                  <a:lnTo>
                    <a:pt x="3885" y="1909"/>
                  </a:lnTo>
                  <a:cubicBezTo>
                    <a:pt x="3847" y="1919"/>
                    <a:pt x="3819" y="1928"/>
                    <a:pt x="3781" y="1928"/>
                  </a:cubicBezTo>
                  <a:lnTo>
                    <a:pt x="3781" y="2783"/>
                  </a:lnTo>
                  <a:lnTo>
                    <a:pt x="2888" y="2783"/>
                  </a:lnTo>
                  <a:lnTo>
                    <a:pt x="2888" y="2185"/>
                  </a:lnTo>
                  <a:cubicBezTo>
                    <a:pt x="2850" y="2213"/>
                    <a:pt x="2821" y="2232"/>
                    <a:pt x="2783" y="2261"/>
                  </a:cubicBezTo>
                  <a:lnTo>
                    <a:pt x="2783" y="2783"/>
                  </a:lnTo>
                  <a:lnTo>
                    <a:pt x="2052" y="2783"/>
                  </a:lnTo>
                  <a:cubicBezTo>
                    <a:pt x="2052" y="2783"/>
                    <a:pt x="2042" y="2793"/>
                    <a:pt x="2042" y="2793"/>
                  </a:cubicBezTo>
                  <a:cubicBezTo>
                    <a:pt x="1976" y="2831"/>
                    <a:pt x="1938" y="2878"/>
                    <a:pt x="1890" y="2916"/>
                  </a:cubicBezTo>
                  <a:lnTo>
                    <a:pt x="2783" y="2916"/>
                  </a:lnTo>
                  <a:lnTo>
                    <a:pt x="2783" y="3761"/>
                  </a:lnTo>
                  <a:lnTo>
                    <a:pt x="1843" y="3761"/>
                  </a:lnTo>
                  <a:lnTo>
                    <a:pt x="1843" y="2945"/>
                  </a:lnTo>
                  <a:cubicBezTo>
                    <a:pt x="1824" y="2954"/>
                    <a:pt x="1795" y="2964"/>
                    <a:pt x="1757" y="2964"/>
                  </a:cubicBezTo>
                  <a:lnTo>
                    <a:pt x="1738" y="2964"/>
                  </a:lnTo>
                  <a:lnTo>
                    <a:pt x="1738" y="3761"/>
                  </a:lnTo>
                  <a:lnTo>
                    <a:pt x="808" y="3761"/>
                  </a:lnTo>
                  <a:lnTo>
                    <a:pt x="808" y="3106"/>
                  </a:lnTo>
                  <a:lnTo>
                    <a:pt x="694" y="3106"/>
                  </a:lnTo>
                  <a:lnTo>
                    <a:pt x="694" y="3761"/>
                  </a:lnTo>
                  <a:cubicBezTo>
                    <a:pt x="466" y="3771"/>
                    <a:pt x="238" y="3771"/>
                    <a:pt x="0" y="3771"/>
                  </a:cubicBezTo>
                  <a:lnTo>
                    <a:pt x="0" y="3904"/>
                  </a:lnTo>
                  <a:lnTo>
                    <a:pt x="694" y="3904"/>
                  </a:lnTo>
                  <a:lnTo>
                    <a:pt x="694" y="4825"/>
                  </a:lnTo>
                  <a:lnTo>
                    <a:pt x="0" y="4825"/>
                  </a:lnTo>
                  <a:lnTo>
                    <a:pt x="0" y="4958"/>
                  </a:lnTo>
                  <a:lnTo>
                    <a:pt x="694" y="4958"/>
                  </a:lnTo>
                  <a:lnTo>
                    <a:pt x="694" y="5879"/>
                  </a:lnTo>
                  <a:lnTo>
                    <a:pt x="0" y="5879"/>
                  </a:lnTo>
                  <a:lnTo>
                    <a:pt x="0" y="6012"/>
                  </a:lnTo>
                  <a:lnTo>
                    <a:pt x="694" y="6012"/>
                  </a:lnTo>
                  <a:lnTo>
                    <a:pt x="694" y="6848"/>
                  </a:lnTo>
                  <a:cubicBezTo>
                    <a:pt x="732" y="6867"/>
                    <a:pt x="760" y="6886"/>
                    <a:pt x="789" y="6905"/>
                  </a:cubicBezTo>
                  <a:cubicBezTo>
                    <a:pt x="789" y="6905"/>
                    <a:pt x="798" y="6915"/>
                    <a:pt x="808" y="6915"/>
                  </a:cubicBezTo>
                  <a:lnTo>
                    <a:pt x="808" y="6012"/>
                  </a:lnTo>
                  <a:lnTo>
                    <a:pt x="1738" y="6012"/>
                  </a:lnTo>
                  <a:lnTo>
                    <a:pt x="1738" y="6943"/>
                  </a:lnTo>
                  <a:lnTo>
                    <a:pt x="827" y="6943"/>
                  </a:lnTo>
                  <a:cubicBezTo>
                    <a:pt x="874" y="6981"/>
                    <a:pt x="922" y="7029"/>
                    <a:pt x="950" y="7076"/>
                  </a:cubicBezTo>
                  <a:lnTo>
                    <a:pt x="1738" y="7076"/>
                  </a:lnTo>
                  <a:lnTo>
                    <a:pt x="1738" y="7846"/>
                  </a:lnTo>
                  <a:cubicBezTo>
                    <a:pt x="1776" y="7865"/>
                    <a:pt x="1814" y="7874"/>
                    <a:pt x="1843" y="7893"/>
                  </a:cubicBezTo>
                  <a:lnTo>
                    <a:pt x="1843" y="7076"/>
                  </a:lnTo>
                  <a:lnTo>
                    <a:pt x="2783" y="7076"/>
                  </a:lnTo>
                  <a:lnTo>
                    <a:pt x="2783" y="7922"/>
                  </a:lnTo>
                  <a:lnTo>
                    <a:pt x="1919" y="7922"/>
                  </a:lnTo>
                  <a:cubicBezTo>
                    <a:pt x="2042" y="7969"/>
                    <a:pt x="2156" y="8017"/>
                    <a:pt x="2270" y="8055"/>
                  </a:cubicBezTo>
                  <a:lnTo>
                    <a:pt x="2783" y="8055"/>
                  </a:lnTo>
                  <a:lnTo>
                    <a:pt x="2783" y="8140"/>
                  </a:lnTo>
                  <a:lnTo>
                    <a:pt x="2888" y="8140"/>
                  </a:lnTo>
                  <a:lnTo>
                    <a:pt x="2888" y="8055"/>
                  </a:lnTo>
                  <a:lnTo>
                    <a:pt x="3781" y="8055"/>
                  </a:lnTo>
                  <a:lnTo>
                    <a:pt x="3781" y="8368"/>
                  </a:lnTo>
                  <a:cubicBezTo>
                    <a:pt x="3809" y="8387"/>
                    <a:pt x="3847" y="8406"/>
                    <a:pt x="3885" y="8425"/>
                  </a:cubicBezTo>
                  <a:lnTo>
                    <a:pt x="3885" y="8055"/>
                  </a:lnTo>
                  <a:lnTo>
                    <a:pt x="4768" y="8055"/>
                  </a:lnTo>
                  <a:lnTo>
                    <a:pt x="4768" y="8928"/>
                  </a:lnTo>
                  <a:cubicBezTo>
                    <a:pt x="4797" y="8938"/>
                    <a:pt x="4825" y="8947"/>
                    <a:pt x="4854" y="8957"/>
                  </a:cubicBezTo>
                  <a:lnTo>
                    <a:pt x="4882" y="8957"/>
                  </a:lnTo>
                  <a:lnTo>
                    <a:pt x="4882" y="8055"/>
                  </a:lnTo>
                  <a:lnTo>
                    <a:pt x="5766" y="8055"/>
                  </a:lnTo>
                  <a:lnTo>
                    <a:pt x="5766" y="8795"/>
                  </a:lnTo>
                  <a:cubicBezTo>
                    <a:pt x="5804" y="8786"/>
                    <a:pt x="5842" y="8786"/>
                    <a:pt x="5870" y="8776"/>
                  </a:cubicBezTo>
                  <a:lnTo>
                    <a:pt x="5870" y="8055"/>
                  </a:lnTo>
                  <a:lnTo>
                    <a:pt x="6763" y="8055"/>
                  </a:lnTo>
                  <a:lnTo>
                    <a:pt x="6763" y="8719"/>
                  </a:lnTo>
                  <a:lnTo>
                    <a:pt x="6791" y="8719"/>
                  </a:lnTo>
                  <a:cubicBezTo>
                    <a:pt x="6820" y="8710"/>
                    <a:pt x="6839" y="8710"/>
                    <a:pt x="6867" y="8700"/>
                  </a:cubicBezTo>
                  <a:lnTo>
                    <a:pt x="6867" y="8055"/>
                  </a:lnTo>
                  <a:cubicBezTo>
                    <a:pt x="7162" y="8055"/>
                    <a:pt x="7456" y="8064"/>
                    <a:pt x="7760" y="8064"/>
                  </a:cubicBezTo>
                  <a:lnTo>
                    <a:pt x="7760" y="8691"/>
                  </a:lnTo>
                  <a:cubicBezTo>
                    <a:pt x="7789" y="8710"/>
                    <a:pt x="7827" y="8719"/>
                    <a:pt x="7865" y="8738"/>
                  </a:cubicBezTo>
                  <a:lnTo>
                    <a:pt x="7865" y="8064"/>
                  </a:lnTo>
                  <a:lnTo>
                    <a:pt x="8748" y="8064"/>
                  </a:lnTo>
                  <a:lnTo>
                    <a:pt x="8748" y="8985"/>
                  </a:lnTo>
                  <a:lnTo>
                    <a:pt x="8188" y="8985"/>
                  </a:lnTo>
                  <a:cubicBezTo>
                    <a:pt x="8235" y="9023"/>
                    <a:pt x="8283" y="9071"/>
                    <a:pt x="8330" y="9118"/>
                  </a:cubicBezTo>
                  <a:lnTo>
                    <a:pt x="8748" y="9118"/>
                  </a:lnTo>
                  <a:lnTo>
                    <a:pt x="8748" y="9840"/>
                  </a:lnTo>
                  <a:cubicBezTo>
                    <a:pt x="8786" y="9850"/>
                    <a:pt x="8815" y="9850"/>
                    <a:pt x="8862" y="9859"/>
                  </a:cubicBezTo>
                  <a:lnTo>
                    <a:pt x="8862" y="9118"/>
                  </a:lnTo>
                  <a:cubicBezTo>
                    <a:pt x="9156" y="9118"/>
                    <a:pt x="9451" y="9118"/>
                    <a:pt x="9745" y="9128"/>
                  </a:cubicBezTo>
                  <a:lnTo>
                    <a:pt x="9745" y="10030"/>
                  </a:lnTo>
                  <a:cubicBezTo>
                    <a:pt x="9565" y="10030"/>
                    <a:pt x="9384" y="10040"/>
                    <a:pt x="9204" y="10040"/>
                  </a:cubicBezTo>
                  <a:cubicBezTo>
                    <a:pt x="9213" y="10059"/>
                    <a:pt x="9232" y="10078"/>
                    <a:pt x="9242" y="10097"/>
                  </a:cubicBezTo>
                  <a:cubicBezTo>
                    <a:pt x="9242" y="10125"/>
                    <a:pt x="9251" y="10144"/>
                    <a:pt x="9261" y="10173"/>
                  </a:cubicBezTo>
                  <a:lnTo>
                    <a:pt x="9745" y="10173"/>
                  </a:lnTo>
                  <a:lnTo>
                    <a:pt x="9745" y="10524"/>
                  </a:lnTo>
                  <a:cubicBezTo>
                    <a:pt x="9774" y="10562"/>
                    <a:pt x="9793" y="10610"/>
                    <a:pt x="9840" y="10657"/>
                  </a:cubicBezTo>
                  <a:cubicBezTo>
                    <a:pt x="9840" y="10667"/>
                    <a:pt x="9850" y="10667"/>
                    <a:pt x="9850" y="10667"/>
                  </a:cubicBezTo>
                  <a:lnTo>
                    <a:pt x="9850" y="10173"/>
                  </a:lnTo>
                  <a:cubicBezTo>
                    <a:pt x="10116" y="10173"/>
                    <a:pt x="10382" y="10173"/>
                    <a:pt x="10648" y="10163"/>
                  </a:cubicBezTo>
                  <a:lnTo>
                    <a:pt x="10648" y="10781"/>
                  </a:lnTo>
                  <a:cubicBezTo>
                    <a:pt x="10662" y="10785"/>
                    <a:pt x="10676" y="10788"/>
                    <a:pt x="10689" y="10788"/>
                  </a:cubicBezTo>
                  <a:cubicBezTo>
                    <a:pt x="10702" y="10788"/>
                    <a:pt x="10714" y="10785"/>
                    <a:pt x="10724" y="10781"/>
                  </a:cubicBezTo>
                  <a:cubicBezTo>
                    <a:pt x="10752" y="10781"/>
                    <a:pt x="10781" y="10781"/>
                    <a:pt x="10819" y="10771"/>
                  </a:cubicBezTo>
                  <a:lnTo>
                    <a:pt x="10819" y="10"/>
                  </a:lnTo>
                  <a:lnTo>
                    <a:pt x="10809" y="10"/>
                  </a:lnTo>
                  <a:cubicBezTo>
                    <a:pt x="10795" y="12"/>
                    <a:pt x="10780" y="14"/>
                    <a:pt x="10765" y="14"/>
                  </a:cubicBezTo>
                  <a:cubicBezTo>
                    <a:pt x="10728" y="14"/>
                    <a:pt x="10688" y="7"/>
                    <a:pt x="10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8087451" y="342207"/>
              <a:ext cx="1439669" cy="599515"/>
            </a:xfrm>
            <a:custGeom>
              <a:avLst/>
              <a:gdLst/>
              <a:ahLst/>
              <a:cxnLst/>
              <a:rect l="l" t="t" r="r" b="b"/>
              <a:pathLst>
                <a:path w="11750" h="4893" extrusionOk="0">
                  <a:moveTo>
                    <a:pt x="216" y="1"/>
                  </a:moveTo>
                  <a:cubicBezTo>
                    <a:pt x="142" y="1"/>
                    <a:pt x="63" y="28"/>
                    <a:pt x="1" y="72"/>
                  </a:cubicBezTo>
                  <a:lnTo>
                    <a:pt x="1" y="423"/>
                  </a:lnTo>
                  <a:cubicBezTo>
                    <a:pt x="29" y="442"/>
                    <a:pt x="58" y="452"/>
                    <a:pt x="96" y="452"/>
                  </a:cubicBezTo>
                  <a:cubicBezTo>
                    <a:pt x="182" y="452"/>
                    <a:pt x="262" y="427"/>
                    <a:pt x="341" y="427"/>
                  </a:cubicBezTo>
                  <a:cubicBezTo>
                    <a:pt x="392" y="427"/>
                    <a:pt x="443" y="437"/>
                    <a:pt x="495" y="471"/>
                  </a:cubicBezTo>
                  <a:cubicBezTo>
                    <a:pt x="590" y="528"/>
                    <a:pt x="694" y="585"/>
                    <a:pt x="780" y="651"/>
                  </a:cubicBezTo>
                  <a:cubicBezTo>
                    <a:pt x="960" y="775"/>
                    <a:pt x="1036" y="955"/>
                    <a:pt x="1122" y="1145"/>
                  </a:cubicBezTo>
                  <a:cubicBezTo>
                    <a:pt x="1264" y="1468"/>
                    <a:pt x="1615" y="1535"/>
                    <a:pt x="1919" y="1668"/>
                  </a:cubicBezTo>
                  <a:cubicBezTo>
                    <a:pt x="2138" y="1753"/>
                    <a:pt x="2347" y="1848"/>
                    <a:pt x="2584" y="1877"/>
                  </a:cubicBezTo>
                  <a:cubicBezTo>
                    <a:pt x="2660" y="1883"/>
                    <a:pt x="2737" y="1884"/>
                    <a:pt x="2815" y="1884"/>
                  </a:cubicBezTo>
                  <a:cubicBezTo>
                    <a:pt x="2853" y="1884"/>
                    <a:pt x="2892" y="1884"/>
                    <a:pt x="2931" y="1884"/>
                  </a:cubicBezTo>
                  <a:cubicBezTo>
                    <a:pt x="3047" y="1884"/>
                    <a:pt x="3164" y="1886"/>
                    <a:pt x="3278" y="1905"/>
                  </a:cubicBezTo>
                  <a:cubicBezTo>
                    <a:pt x="3534" y="1962"/>
                    <a:pt x="3762" y="2105"/>
                    <a:pt x="3980" y="2238"/>
                  </a:cubicBezTo>
                  <a:cubicBezTo>
                    <a:pt x="4151" y="2342"/>
                    <a:pt x="4246" y="2503"/>
                    <a:pt x="4427" y="2579"/>
                  </a:cubicBezTo>
                  <a:cubicBezTo>
                    <a:pt x="4560" y="2636"/>
                    <a:pt x="4712" y="2655"/>
                    <a:pt x="4845" y="2703"/>
                  </a:cubicBezTo>
                  <a:cubicBezTo>
                    <a:pt x="4896" y="2717"/>
                    <a:pt x="4938" y="2724"/>
                    <a:pt x="4979" y="2724"/>
                  </a:cubicBezTo>
                  <a:cubicBezTo>
                    <a:pt x="5044" y="2724"/>
                    <a:pt x="5105" y="2707"/>
                    <a:pt x="5187" y="2684"/>
                  </a:cubicBezTo>
                  <a:cubicBezTo>
                    <a:pt x="5510" y="2589"/>
                    <a:pt x="5842" y="2513"/>
                    <a:pt x="6184" y="2484"/>
                  </a:cubicBezTo>
                  <a:cubicBezTo>
                    <a:pt x="6227" y="2480"/>
                    <a:pt x="6272" y="2479"/>
                    <a:pt x="6317" y="2479"/>
                  </a:cubicBezTo>
                  <a:cubicBezTo>
                    <a:pt x="6398" y="2479"/>
                    <a:pt x="6481" y="2483"/>
                    <a:pt x="6563" y="2483"/>
                  </a:cubicBezTo>
                  <a:cubicBezTo>
                    <a:pt x="6638" y="2483"/>
                    <a:pt x="6712" y="2479"/>
                    <a:pt x="6782" y="2465"/>
                  </a:cubicBezTo>
                  <a:cubicBezTo>
                    <a:pt x="6896" y="2446"/>
                    <a:pt x="6982" y="2370"/>
                    <a:pt x="7105" y="2361"/>
                  </a:cubicBezTo>
                  <a:cubicBezTo>
                    <a:pt x="7153" y="2356"/>
                    <a:pt x="7202" y="2353"/>
                    <a:pt x="7252" y="2353"/>
                  </a:cubicBezTo>
                  <a:cubicBezTo>
                    <a:pt x="7551" y="2353"/>
                    <a:pt x="7880" y="2451"/>
                    <a:pt x="8084" y="2646"/>
                  </a:cubicBezTo>
                  <a:cubicBezTo>
                    <a:pt x="8226" y="2779"/>
                    <a:pt x="8407" y="2893"/>
                    <a:pt x="8445" y="3102"/>
                  </a:cubicBezTo>
                  <a:cubicBezTo>
                    <a:pt x="8464" y="3216"/>
                    <a:pt x="8511" y="3311"/>
                    <a:pt x="8559" y="3415"/>
                  </a:cubicBezTo>
                  <a:cubicBezTo>
                    <a:pt x="8635" y="3567"/>
                    <a:pt x="8730" y="3586"/>
                    <a:pt x="8891" y="3615"/>
                  </a:cubicBezTo>
                  <a:cubicBezTo>
                    <a:pt x="9071" y="3643"/>
                    <a:pt x="9157" y="3672"/>
                    <a:pt x="9233" y="3843"/>
                  </a:cubicBezTo>
                  <a:cubicBezTo>
                    <a:pt x="9242" y="3919"/>
                    <a:pt x="9280" y="3985"/>
                    <a:pt x="9337" y="4042"/>
                  </a:cubicBezTo>
                  <a:cubicBezTo>
                    <a:pt x="9432" y="4090"/>
                    <a:pt x="9518" y="4128"/>
                    <a:pt x="9613" y="4147"/>
                  </a:cubicBezTo>
                  <a:cubicBezTo>
                    <a:pt x="9755" y="4223"/>
                    <a:pt x="9736" y="4308"/>
                    <a:pt x="9831" y="4403"/>
                  </a:cubicBezTo>
                  <a:cubicBezTo>
                    <a:pt x="9899" y="4471"/>
                    <a:pt x="10002" y="4483"/>
                    <a:pt x="10103" y="4483"/>
                  </a:cubicBezTo>
                  <a:cubicBezTo>
                    <a:pt x="10158" y="4483"/>
                    <a:pt x="10212" y="4479"/>
                    <a:pt x="10259" y="4479"/>
                  </a:cubicBezTo>
                  <a:cubicBezTo>
                    <a:pt x="10400" y="4479"/>
                    <a:pt x="10519" y="4530"/>
                    <a:pt x="10655" y="4530"/>
                  </a:cubicBezTo>
                  <a:cubicBezTo>
                    <a:pt x="10675" y="4530"/>
                    <a:pt x="10694" y="4529"/>
                    <a:pt x="10715" y="4527"/>
                  </a:cubicBezTo>
                  <a:cubicBezTo>
                    <a:pt x="10800" y="4520"/>
                    <a:pt x="10903" y="4509"/>
                    <a:pt x="11000" y="4509"/>
                  </a:cubicBezTo>
                  <a:cubicBezTo>
                    <a:pt x="11043" y="4509"/>
                    <a:pt x="11085" y="4511"/>
                    <a:pt x="11123" y="4517"/>
                  </a:cubicBezTo>
                  <a:cubicBezTo>
                    <a:pt x="11209" y="4527"/>
                    <a:pt x="11294" y="4565"/>
                    <a:pt x="11380" y="4584"/>
                  </a:cubicBezTo>
                  <a:cubicBezTo>
                    <a:pt x="11484" y="4603"/>
                    <a:pt x="11456" y="4603"/>
                    <a:pt x="11503" y="4698"/>
                  </a:cubicBezTo>
                  <a:cubicBezTo>
                    <a:pt x="11541" y="4764"/>
                    <a:pt x="11569" y="4802"/>
                    <a:pt x="11579" y="4888"/>
                  </a:cubicBezTo>
                  <a:cubicBezTo>
                    <a:pt x="11590" y="4891"/>
                    <a:pt x="11600" y="4893"/>
                    <a:pt x="11611" y="4893"/>
                  </a:cubicBezTo>
                  <a:cubicBezTo>
                    <a:pt x="11657" y="4893"/>
                    <a:pt x="11704" y="4863"/>
                    <a:pt x="11750" y="4840"/>
                  </a:cubicBezTo>
                  <a:lnTo>
                    <a:pt x="11750" y="3833"/>
                  </a:lnTo>
                  <a:cubicBezTo>
                    <a:pt x="11712" y="3824"/>
                    <a:pt x="11674" y="3814"/>
                    <a:pt x="11636" y="3805"/>
                  </a:cubicBezTo>
                  <a:cubicBezTo>
                    <a:pt x="11588" y="3786"/>
                    <a:pt x="11550" y="3776"/>
                    <a:pt x="11503" y="3767"/>
                  </a:cubicBezTo>
                  <a:cubicBezTo>
                    <a:pt x="11473" y="3760"/>
                    <a:pt x="11441" y="3757"/>
                    <a:pt x="11409" y="3757"/>
                  </a:cubicBezTo>
                  <a:cubicBezTo>
                    <a:pt x="11351" y="3757"/>
                    <a:pt x="11292" y="3767"/>
                    <a:pt x="11237" y="3786"/>
                  </a:cubicBezTo>
                  <a:cubicBezTo>
                    <a:pt x="11142" y="3824"/>
                    <a:pt x="11085" y="3852"/>
                    <a:pt x="10981" y="3852"/>
                  </a:cubicBezTo>
                  <a:cubicBezTo>
                    <a:pt x="10829" y="3843"/>
                    <a:pt x="10705" y="3767"/>
                    <a:pt x="10572" y="3691"/>
                  </a:cubicBezTo>
                  <a:cubicBezTo>
                    <a:pt x="10534" y="3672"/>
                    <a:pt x="10506" y="3643"/>
                    <a:pt x="10477" y="3605"/>
                  </a:cubicBezTo>
                  <a:cubicBezTo>
                    <a:pt x="10458" y="3577"/>
                    <a:pt x="10458" y="3577"/>
                    <a:pt x="10430" y="3558"/>
                  </a:cubicBezTo>
                  <a:cubicBezTo>
                    <a:pt x="10392" y="3548"/>
                    <a:pt x="10354" y="3558"/>
                    <a:pt x="10316" y="3539"/>
                  </a:cubicBezTo>
                  <a:cubicBezTo>
                    <a:pt x="10259" y="3520"/>
                    <a:pt x="10202" y="3501"/>
                    <a:pt x="10145" y="3472"/>
                  </a:cubicBezTo>
                  <a:cubicBezTo>
                    <a:pt x="10040" y="3434"/>
                    <a:pt x="10002" y="3377"/>
                    <a:pt x="10012" y="3282"/>
                  </a:cubicBezTo>
                  <a:cubicBezTo>
                    <a:pt x="10012" y="3216"/>
                    <a:pt x="10002" y="3178"/>
                    <a:pt x="9964" y="3130"/>
                  </a:cubicBezTo>
                  <a:cubicBezTo>
                    <a:pt x="9936" y="3092"/>
                    <a:pt x="9926" y="3083"/>
                    <a:pt x="9917" y="3045"/>
                  </a:cubicBezTo>
                  <a:cubicBezTo>
                    <a:pt x="9917" y="2997"/>
                    <a:pt x="9926" y="2988"/>
                    <a:pt x="9898" y="2950"/>
                  </a:cubicBezTo>
                  <a:cubicBezTo>
                    <a:pt x="9879" y="2912"/>
                    <a:pt x="9831" y="2902"/>
                    <a:pt x="9803" y="2874"/>
                  </a:cubicBezTo>
                  <a:cubicBezTo>
                    <a:pt x="9736" y="2807"/>
                    <a:pt x="9784" y="2712"/>
                    <a:pt x="9689" y="2674"/>
                  </a:cubicBezTo>
                  <a:cubicBezTo>
                    <a:pt x="9660" y="2665"/>
                    <a:pt x="9634" y="2661"/>
                    <a:pt x="9609" y="2661"/>
                  </a:cubicBezTo>
                  <a:cubicBezTo>
                    <a:pt x="9558" y="2661"/>
                    <a:pt x="9512" y="2678"/>
                    <a:pt x="9461" y="2703"/>
                  </a:cubicBezTo>
                  <a:cubicBezTo>
                    <a:pt x="9394" y="2741"/>
                    <a:pt x="9375" y="2807"/>
                    <a:pt x="9328" y="2864"/>
                  </a:cubicBezTo>
                  <a:cubicBezTo>
                    <a:pt x="9271" y="2931"/>
                    <a:pt x="9185" y="2950"/>
                    <a:pt x="9100" y="2969"/>
                  </a:cubicBezTo>
                  <a:cubicBezTo>
                    <a:pt x="9084" y="2971"/>
                    <a:pt x="9070" y="2972"/>
                    <a:pt x="9056" y="2972"/>
                  </a:cubicBezTo>
                  <a:cubicBezTo>
                    <a:pt x="9004" y="2972"/>
                    <a:pt x="8967" y="2955"/>
                    <a:pt x="8929" y="2902"/>
                  </a:cubicBezTo>
                  <a:cubicBezTo>
                    <a:pt x="8910" y="2874"/>
                    <a:pt x="8910" y="2845"/>
                    <a:pt x="8891" y="2807"/>
                  </a:cubicBezTo>
                  <a:cubicBezTo>
                    <a:pt x="8872" y="2779"/>
                    <a:pt x="8844" y="2760"/>
                    <a:pt x="8825" y="2731"/>
                  </a:cubicBezTo>
                  <a:cubicBezTo>
                    <a:pt x="8787" y="2684"/>
                    <a:pt x="8768" y="2608"/>
                    <a:pt x="8730" y="2570"/>
                  </a:cubicBezTo>
                  <a:cubicBezTo>
                    <a:pt x="8663" y="2522"/>
                    <a:pt x="8587" y="2532"/>
                    <a:pt x="8540" y="2456"/>
                  </a:cubicBezTo>
                  <a:cubicBezTo>
                    <a:pt x="8511" y="2427"/>
                    <a:pt x="8521" y="2408"/>
                    <a:pt x="8483" y="2389"/>
                  </a:cubicBezTo>
                  <a:cubicBezTo>
                    <a:pt x="8464" y="2380"/>
                    <a:pt x="8447" y="2378"/>
                    <a:pt x="8430" y="2378"/>
                  </a:cubicBezTo>
                  <a:cubicBezTo>
                    <a:pt x="8414" y="2378"/>
                    <a:pt x="8397" y="2380"/>
                    <a:pt x="8378" y="2380"/>
                  </a:cubicBezTo>
                  <a:cubicBezTo>
                    <a:pt x="8302" y="2370"/>
                    <a:pt x="8255" y="2370"/>
                    <a:pt x="8188" y="2342"/>
                  </a:cubicBezTo>
                  <a:cubicBezTo>
                    <a:pt x="8131" y="2313"/>
                    <a:pt x="8065" y="2275"/>
                    <a:pt x="8027" y="2228"/>
                  </a:cubicBezTo>
                  <a:cubicBezTo>
                    <a:pt x="7998" y="2190"/>
                    <a:pt x="8036" y="2152"/>
                    <a:pt x="8008" y="2114"/>
                  </a:cubicBezTo>
                  <a:cubicBezTo>
                    <a:pt x="7998" y="2076"/>
                    <a:pt x="7970" y="2086"/>
                    <a:pt x="7941" y="2067"/>
                  </a:cubicBezTo>
                  <a:cubicBezTo>
                    <a:pt x="7922" y="2048"/>
                    <a:pt x="7903" y="2029"/>
                    <a:pt x="7884" y="2000"/>
                  </a:cubicBezTo>
                  <a:cubicBezTo>
                    <a:pt x="7856" y="1962"/>
                    <a:pt x="7818" y="1943"/>
                    <a:pt x="7770" y="1915"/>
                  </a:cubicBezTo>
                  <a:cubicBezTo>
                    <a:pt x="7749" y="1903"/>
                    <a:pt x="7725" y="1898"/>
                    <a:pt x="7698" y="1898"/>
                  </a:cubicBezTo>
                  <a:cubicBezTo>
                    <a:pt x="7618" y="1898"/>
                    <a:pt x="7521" y="1943"/>
                    <a:pt x="7457" y="1972"/>
                  </a:cubicBezTo>
                  <a:cubicBezTo>
                    <a:pt x="7362" y="2029"/>
                    <a:pt x="7324" y="2105"/>
                    <a:pt x="7200" y="2114"/>
                  </a:cubicBezTo>
                  <a:lnTo>
                    <a:pt x="7048" y="2114"/>
                  </a:lnTo>
                  <a:cubicBezTo>
                    <a:pt x="7001" y="2114"/>
                    <a:pt x="6953" y="2133"/>
                    <a:pt x="6896" y="2133"/>
                  </a:cubicBezTo>
                  <a:cubicBezTo>
                    <a:pt x="6804" y="2141"/>
                    <a:pt x="6724" y="2155"/>
                    <a:pt x="6642" y="2155"/>
                  </a:cubicBezTo>
                  <a:cubicBezTo>
                    <a:pt x="6623" y="2155"/>
                    <a:pt x="6603" y="2154"/>
                    <a:pt x="6583" y="2152"/>
                  </a:cubicBezTo>
                  <a:cubicBezTo>
                    <a:pt x="6486" y="2139"/>
                    <a:pt x="6389" y="2132"/>
                    <a:pt x="6293" y="2132"/>
                  </a:cubicBezTo>
                  <a:cubicBezTo>
                    <a:pt x="6182" y="2132"/>
                    <a:pt x="6072" y="2141"/>
                    <a:pt x="5966" y="2162"/>
                  </a:cubicBezTo>
                  <a:cubicBezTo>
                    <a:pt x="5932" y="2168"/>
                    <a:pt x="5913" y="2175"/>
                    <a:pt x="5887" y="2175"/>
                  </a:cubicBezTo>
                  <a:cubicBezTo>
                    <a:pt x="5877" y="2175"/>
                    <a:pt x="5866" y="2174"/>
                    <a:pt x="5852" y="2171"/>
                  </a:cubicBezTo>
                  <a:cubicBezTo>
                    <a:pt x="5818" y="2164"/>
                    <a:pt x="5784" y="2158"/>
                    <a:pt x="5748" y="2158"/>
                  </a:cubicBezTo>
                  <a:cubicBezTo>
                    <a:pt x="5732" y="2158"/>
                    <a:pt x="5716" y="2159"/>
                    <a:pt x="5700" y="2162"/>
                  </a:cubicBezTo>
                  <a:cubicBezTo>
                    <a:pt x="5662" y="2162"/>
                    <a:pt x="5619" y="2153"/>
                    <a:pt x="5579" y="2153"/>
                  </a:cubicBezTo>
                  <a:cubicBezTo>
                    <a:pt x="5558" y="2153"/>
                    <a:pt x="5538" y="2155"/>
                    <a:pt x="5519" y="2162"/>
                  </a:cubicBezTo>
                  <a:cubicBezTo>
                    <a:pt x="5467" y="2167"/>
                    <a:pt x="5422" y="2177"/>
                    <a:pt x="5376" y="2177"/>
                  </a:cubicBezTo>
                  <a:cubicBezTo>
                    <a:pt x="5346" y="2177"/>
                    <a:pt x="5315" y="2173"/>
                    <a:pt x="5282" y="2162"/>
                  </a:cubicBezTo>
                  <a:cubicBezTo>
                    <a:pt x="5225" y="2143"/>
                    <a:pt x="5168" y="2124"/>
                    <a:pt x="5111" y="2114"/>
                  </a:cubicBezTo>
                  <a:cubicBezTo>
                    <a:pt x="5063" y="2105"/>
                    <a:pt x="5016" y="2105"/>
                    <a:pt x="4968" y="2076"/>
                  </a:cubicBezTo>
                  <a:cubicBezTo>
                    <a:pt x="4959" y="2067"/>
                    <a:pt x="4949" y="2057"/>
                    <a:pt x="4940" y="2048"/>
                  </a:cubicBezTo>
                  <a:cubicBezTo>
                    <a:pt x="4911" y="2029"/>
                    <a:pt x="4892" y="2029"/>
                    <a:pt x="4873" y="2029"/>
                  </a:cubicBezTo>
                  <a:cubicBezTo>
                    <a:pt x="4797" y="2000"/>
                    <a:pt x="4683" y="2000"/>
                    <a:pt x="4693" y="1896"/>
                  </a:cubicBezTo>
                  <a:cubicBezTo>
                    <a:pt x="4702" y="1810"/>
                    <a:pt x="4778" y="1810"/>
                    <a:pt x="4816" y="1744"/>
                  </a:cubicBezTo>
                  <a:cubicBezTo>
                    <a:pt x="4835" y="1706"/>
                    <a:pt x="4835" y="1630"/>
                    <a:pt x="4845" y="1592"/>
                  </a:cubicBezTo>
                  <a:cubicBezTo>
                    <a:pt x="4873" y="1449"/>
                    <a:pt x="4788" y="1411"/>
                    <a:pt x="4674" y="1392"/>
                  </a:cubicBezTo>
                  <a:cubicBezTo>
                    <a:pt x="4617" y="1383"/>
                    <a:pt x="4541" y="1383"/>
                    <a:pt x="4522" y="1307"/>
                  </a:cubicBezTo>
                  <a:cubicBezTo>
                    <a:pt x="4512" y="1269"/>
                    <a:pt x="4541" y="1212"/>
                    <a:pt x="4550" y="1174"/>
                  </a:cubicBezTo>
                  <a:cubicBezTo>
                    <a:pt x="4560" y="1107"/>
                    <a:pt x="4569" y="1079"/>
                    <a:pt x="4541" y="1022"/>
                  </a:cubicBezTo>
                  <a:cubicBezTo>
                    <a:pt x="4484" y="927"/>
                    <a:pt x="4313" y="908"/>
                    <a:pt x="4208" y="908"/>
                  </a:cubicBezTo>
                  <a:cubicBezTo>
                    <a:pt x="4190" y="906"/>
                    <a:pt x="4172" y="905"/>
                    <a:pt x="4153" y="905"/>
                  </a:cubicBezTo>
                  <a:cubicBezTo>
                    <a:pt x="4074" y="905"/>
                    <a:pt x="3991" y="919"/>
                    <a:pt x="3914" y="927"/>
                  </a:cubicBezTo>
                  <a:cubicBezTo>
                    <a:pt x="3810" y="936"/>
                    <a:pt x="3677" y="965"/>
                    <a:pt x="3601" y="1041"/>
                  </a:cubicBezTo>
                  <a:cubicBezTo>
                    <a:pt x="3553" y="1079"/>
                    <a:pt x="3572" y="1136"/>
                    <a:pt x="3534" y="1174"/>
                  </a:cubicBezTo>
                  <a:cubicBezTo>
                    <a:pt x="3477" y="1231"/>
                    <a:pt x="3373" y="1221"/>
                    <a:pt x="3297" y="1240"/>
                  </a:cubicBezTo>
                  <a:cubicBezTo>
                    <a:pt x="3221" y="1259"/>
                    <a:pt x="3164" y="1259"/>
                    <a:pt x="3097" y="1297"/>
                  </a:cubicBezTo>
                  <a:cubicBezTo>
                    <a:pt x="3012" y="1354"/>
                    <a:pt x="2917" y="1411"/>
                    <a:pt x="2831" y="1459"/>
                  </a:cubicBezTo>
                  <a:cubicBezTo>
                    <a:pt x="2765" y="1487"/>
                    <a:pt x="2717" y="1535"/>
                    <a:pt x="2651" y="1563"/>
                  </a:cubicBezTo>
                  <a:cubicBezTo>
                    <a:pt x="2605" y="1580"/>
                    <a:pt x="2566" y="1584"/>
                    <a:pt x="2526" y="1584"/>
                  </a:cubicBezTo>
                  <a:cubicBezTo>
                    <a:pt x="2500" y="1584"/>
                    <a:pt x="2472" y="1582"/>
                    <a:pt x="2442" y="1582"/>
                  </a:cubicBezTo>
                  <a:cubicBezTo>
                    <a:pt x="2379" y="1582"/>
                    <a:pt x="2306" y="1592"/>
                    <a:pt x="2237" y="1592"/>
                  </a:cubicBezTo>
                  <a:cubicBezTo>
                    <a:pt x="2191" y="1592"/>
                    <a:pt x="2147" y="1588"/>
                    <a:pt x="2109" y="1573"/>
                  </a:cubicBezTo>
                  <a:cubicBezTo>
                    <a:pt x="2071" y="1554"/>
                    <a:pt x="2033" y="1516"/>
                    <a:pt x="1995" y="1506"/>
                  </a:cubicBezTo>
                  <a:cubicBezTo>
                    <a:pt x="1989" y="1505"/>
                    <a:pt x="1982" y="1505"/>
                    <a:pt x="1976" y="1505"/>
                  </a:cubicBezTo>
                  <a:cubicBezTo>
                    <a:pt x="1939" y="1505"/>
                    <a:pt x="1905" y="1521"/>
                    <a:pt x="1873" y="1521"/>
                  </a:cubicBezTo>
                  <a:cubicBezTo>
                    <a:pt x="1863" y="1521"/>
                    <a:pt x="1853" y="1520"/>
                    <a:pt x="1843" y="1516"/>
                  </a:cubicBezTo>
                  <a:cubicBezTo>
                    <a:pt x="1767" y="1497"/>
                    <a:pt x="1758" y="1430"/>
                    <a:pt x="1710" y="1392"/>
                  </a:cubicBezTo>
                  <a:cubicBezTo>
                    <a:pt x="1672" y="1364"/>
                    <a:pt x="1663" y="1364"/>
                    <a:pt x="1634" y="1326"/>
                  </a:cubicBezTo>
                  <a:cubicBezTo>
                    <a:pt x="1615" y="1288"/>
                    <a:pt x="1606" y="1269"/>
                    <a:pt x="1577" y="1240"/>
                  </a:cubicBezTo>
                  <a:cubicBezTo>
                    <a:pt x="1549" y="1212"/>
                    <a:pt x="1520" y="1193"/>
                    <a:pt x="1482" y="1174"/>
                  </a:cubicBezTo>
                  <a:cubicBezTo>
                    <a:pt x="1444" y="1155"/>
                    <a:pt x="1416" y="1136"/>
                    <a:pt x="1378" y="1107"/>
                  </a:cubicBezTo>
                  <a:cubicBezTo>
                    <a:pt x="1340" y="1088"/>
                    <a:pt x="1283" y="1079"/>
                    <a:pt x="1264" y="1031"/>
                  </a:cubicBezTo>
                  <a:cubicBezTo>
                    <a:pt x="1236" y="984"/>
                    <a:pt x="1245" y="908"/>
                    <a:pt x="1226" y="841"/>
                  </a:cubicBezTo>
                  <a:cubicBezTo>
                    <a:pt x="1207" y="784"/>
                    <a:pt x="1160" y="775"/>
                    <a:pt x="1112" y="727"/>
                  </a:cubicBezTo>
                  <a:cubicBezTo>
                    <a:pt x="1046" y="661"/>
                    <a:pt x="998" y="585"/>
                    <a:pt x="922" y="528"/>
                  </a:cubicBezTo>
                  <a:cubicBezTo>
                    <a:pt x="856" y="490"/>
                    <a:pt x="799" y="461"/>
                    <a:pt x="761" y="395"/>
                  </a:cubicBezTo>
                  <a:cubicBezTo>
                    <a:pt x="713" y="328"/>
                    <a:pt x="675" y="319"/>
                    <a:pt x="609" y="281"/>
                  </a:cubicBezTo>
                  <a:cubicBezTo>
                    <a:pt x="552" y="243"/>
                    <a:pt x="495" y="195"/>
                    <a:pt x="457" y="148"/>
                  </a:cubicBezTo>
                  <a:cubicBezTo>
                    <a:pt x="419" y="110"/>
                    <a:pt x="381" y="53"/>
                    <a:pt x="324" y="24"/>
                  </a:cubicBezTo>
                  <a:cubicBezTo>
                    <a:pt x="291" y="8"/>
                    <a:pt x="254"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2"/>
          <p:cNvSpPr/>
          <p:nvPr/>
        </p:nvSpPr>
        <p:spPr>
          <a:xfrm>
            <a:off x="-67199" y="-659876"/>
            <a:ext cx="2114663" cy="1104906"/>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rot="-467627" flipH="1">
            <a:off x="8513129" y="1955313"/>
            <a:ext cx="1155171" cy="2042387"/>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spTree>
      <p:nvGrpSpPr>
        <p:cNvPr id="1" name="Shape 280"/>
        <p:cNvGrpSpPr/>
        <p:nvPr/>
      </p:nvGrpSpPr>
      <p:grpSpPr>
        <a:xfrm>
          <a:off x="0" y="0"/>
          <a:ext cx="0" cy="0"/>
          <a:chOff x="0" y="0"/>
          <a:chExt cx="0" cy="0"/>
        </a:xfrm>
      </p:grpSpPr>
      <p:pic>
        <p:nvPicPr>
          <p:cNvPr id="281" name="Google Shape;281;p2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82" name="Google Shape;282;p23"/>
          <p:cNvGrpSpPr/>
          <p:nvPr/>
        </p:nvGrpSpPr>
        <p:grpSpPr>
          <a:xfrm rot="564005">
            <a:off x="8207221" y="3325122"/>
            <a:ext cx="3079628" cy="2449180"/>
            <a:chOff x="7874406" y="2255228"/>
            <a:chExt cx="3839598" cy="3053572"/>
          </a:xfrm>
        </p:grpSpPr>
        <p:sp>
          <p:nvSpPr>
            <p:cNvPr id="283" name="Google Shape;283;p23"/>
            <p:cNvSpPr/>
            <p:nvPr/>
          </p:nvSpPr>
          <p:spPr>
            <a:xfrm rot="1047962">
              <a:off x="8115800" y="2732001"/>
              <a:ext cx="3349558" cy="2123073"/>
            </a:xfrm>
            <a:custGeom>
              <a:avLst/>
              <a:gdLst/>
              <a:ahLst/>
              <a:cxnLst/>
              <a:rect l="l" t="t" r="r" b="b"/>
              <a:pathLst>
                <a:path w="23708" h="15027" extrusionOk="0">
                  <a:moveTo>
                    <a:pt x="7361" y="0"/>
                  </a:moveTo>
                  <a:cubicBezTo>
                    <a:pt x="7323" y="57"/>
                    <a:pt x="7238" y="105"/>
                    <a:pt x="7152" y="114"/>
                  </a:cubicBezTo>
                  <a:cubicBezTo>
                    <a:pt x="7129" y="85"/>
                    <a:pt x="7088" y="72"/>
                    <a:pt x="7039" y="72"/>
                  </a:cubicBezTo>
                  <a:cubicBezTo>
                    <a:pt x="6946" y="72"/>
                    <a:pt x="6828" y="118"/>
                    <a:pt x="6772" y="181"/>
                  </a:cubicBezTo>
                  <a:cubicBezTo>
                    <a:pt x="6702" y="96"/>
                    <a:pt x="6523" y="48"/>
                    <a:pt x="6384" y="48"/>
                  </a:cubicBezTo>
                  <a:cubicBezTo>
                    <a:pt x="6335" y="48"/>
                    <a:pt x="6292" y="54"/>
                    <a:pt x="6259" y="67"/>
                  </a:cubicBezTo>
                  <a:cubicBezTo>
                    <a:pt x="6126" y="124"/>
                    <a:pt x="5984" y="152"/>
                    <a:pt x="5879" y="228"/>
                  </a:cubicBezTo>
                  <a:cubicBezTo>
                    <a:pt x="5803" y="276"/>
                    <a:pt x="5756" y="352"/>
                    <a:pt x="5680" y="409"/>
                  </a:cubicBezTo>
                  <a:cubicBezTo>
                    <a:pt x="5517" y="551"/>
                    <a:pt x="5321" y="576"/>
                    <a:pt x="5107" y="576"/>
                  </a:cubicBezTo>
                  <a:cubicBezTo>
                    <a:pt x="4991" y="576"/>
                    <a:pt x="4869" y="569"/>
                    <a:pt x="4743" y="569"/>
                  </a:cubicBezTo>
                  <a:cubicBezTo>
                    <a:pt x="4670" y="569"/>
                    <a:pt x="4596" y="571"/>
                    <a:pt x="4521" y="580"/>
                  </a:cubicBezTo>
                  <a:cubicBezTo>
                    <a:pt x="4369" y="570"/>
                    <a:pt x="4217" y="551"/>
                    <a:pt x="4056" y="532"/>
                  </a:cubicBezTo>
                  <a:cubicBezTo>
                    <a:pt x="4008" y="637"/>
                    <a:pt x="3885" y="722"/>
                    <a:pt x="3742" y="760"/>
                  </a:cubicBezTo>
                  <a:cubicBezTo>
                    <a:pt x="3666" y="779"/>
                    <a:pt x="3590" y="779"/>
                    <a:pt x="3533" y="817"/>
                  </a:cubicBezTo>
                  <a:cubicBezTo>
                    <a:pt x="3419" y="893"/>
                    <a:pt x="3467" y="1036"/>
                    <a:pt x="3362" y="1112"/>
                  </a:cubicBezTo>
                  <a:cubicBezTo>
                    <a:pt x="3315" y="1150"/>
                    <a:pt x="3448" y="1320"/>
                    <a:pt x="3514" y="1396"/>
                  </a:cubicBezTo>
                  <a:cubicBezTo>
                    <a:pt x="3495" y="1387"/>
                    <a:pt x="3486" y="1368"/>
                    <a:pt x="3467" y="1349"/>
                  </a:cubicBezTo>
                  <a:cubicBezTo>
                    <a:pt x="3429" y="1301"/>
                    <a:pt x="3381" y="1254"/>
                    <a:pt x="3315" y="1226"/>
                  </a:cubicBezTo>
                  <a:cubicBezTo>
                    <a:pt x="3284" y="1212"/>
                    <a:pt x="3224" y="1206"/>
                    <a:pt x="3146" y="1206"/>
                  </a:cubicBezTo>
                  <a:cubicBezTo>
                    <a:pt x="2795" y="1206"/>
                    <a:pt x="2090" y="1320"/>
                    <a:pt x="2090" y="1320"/>
                  </a:cubicBezTo>
                  <a:cubicBezTo>
                    <a:pt x="1890" y="1235"/>
                    <a:pt x="1681" y="1140"/>
                    <a:pt x="1472" y="1055"/>
                  </a:cubicBezTo>
                  <a:cubicBezTo>
                    <a:pt x="1225" y="1188"/>
                    <a:pt x="1064" y="1406"/>
                    <a:pt x="1054" y="1634"/>
                  </a:cubicBezTo>
                  <a:cubicBezTo>
                    <a:pt x="1140" y="1567"/>
                    <a:pt x="1254" y="1520"/>
                    <a:pt x="1377" y="1520"/>
                  </a:cubicBezTo>
                  <a:cubicBezTo>
                    <a:pt x="1643" y="1520"/>
                    <a:pt x="1871" y="1738"/>
                    <a:pt x="1871" y="2004"/>
                  </a:cubicBezTo>
                  <a:cubicBezTo>
                    <a:pt x="1871" y="2270"/>
                    <a:pt x="1643" y="2479"/>
                    <a:pt x="1377" y="2479"/>
                  </a:cubicBezTo>
                  <a:cubicBezTo>
                    <a:pt x="1140" y="2479"/>
                    <a:pt x="940" y="2318"/>
                    <a:pt x="893" y="2109"/>
                  </a:cubicBezTo>
                  <a:cubicBezTo>
                    <a:pt x="893" y="2109"/>
                    <a:pt x="715" y="2126"/>
                    <a:pt x="505" y="2126"/>
                  </a:cubicBezTo>
                  <a:cubicBezTo>
                    <a:pt x="331" y="2126"/>
                    <a:pt x="134" y="2114"/>
                    <a:pt x="0" y="2071"/>
                  </a:cubicBezTo>
                  <a:lnTo>
                    <a:pt x="0" y="3553"/>
                  </a:lnTo>
                  <a:cubicBezTo>
                    <a:pt x="26" y="3551"/>
                    <a:pt x="53" y="3551"/>
                    <a:pt x="79" y="3551"/>
                  </a:cubicBezTo>
                  <a:cubicBezTo>
                    <a:pt x="476" y="3551"/>
                    <a:pt x="893" y="3676"/>
                    <a:pt x="893" y="3676"/>
                  </a:cubicBezTo>
                  <a:cubicBezTo>
                    <a:pt x="940" y="3458"/>
                    <a:pt x="1140" y="3306"/>
                    <a:pt x="1377" y="3306"/>
                  </a:cubicBezTo>
                  <a:cubicBezTo>
                    <a:pt x="1643" y="3306"/>
                    <a:pt x="1871" y="3515"/>
                    <a:pt x="1871" y="3781"/>
                  </a:cubicBezTo>
                  <a:cubicBezTo>
                    <a:pt x="1871" y="4046"/>
                    <a:pt x="1643" y="4265"/>
                    <a:pt x="1377" y="4265"/>
                  </a:cubicBezTo>
                  <a:cubicBezTo>
                    <a:pt x="1140" y="4265"/>
                    <a:pt x="940" y="4103"/>
                    <a:pt x="893" y="3895"/>
                  </a:cubicBezTo>
                  <a:cubicBezTo>
                    <a:pt x="893" y="3895"/>
                    <a:pt x="368" y="3761"/>
                    <a:pt x="33" y="3761"/>
                  </a:cubicBezTo>
                  <a:cubicBezTo>
                    <a:pt x="22" y="3761"/>
                    <a:pt x="11" y="3761"/>
                    <a:pt x="0" y="3762"/>
                  </a:cubicBezTo>
                  <a:lnTo>
                    <a:pt x="0" y="5471"/>
                  </a:lnTo>
                  <a:cubicBezTo>
                    <a:pt x="88" y="5478"/>
                    <a:pt x="183" y="5480"/>
                    <a:pt x="276" y="5480"/>
                  </a:cubicBezTo>
                  <a:cubicBezTo>
                    <a:pt x="589" y="5480"/>
                    <a:pt x="893" y="5452"/>
                    <a:pt x="893" y="5452"/>
                  </a:cubicBezTo>
                  <a:cubicBezTo>
                    <a:pt x="940" y="5243"/>
                    <a:pt x="1140" y="5082"/>
                    <a:pt x="1377" y="5082"/>
                  </a:cubicBezTo>
                  <a:cubicBezTo>
                    <a:pt x="1643" y="5082"/>
                    <a:pt x="1871" y="5300"/>
                    <a:pt x="1871" y="5566"/>
                  </a:cubicBezTo>
                  <a:cubicBezTo>
                    <a:pt x="1871" y="5832"/>
                    <a:pt x="1643" y="6041"/>
                    <a:pt x="1377" y="6041"/>
                  </a:cubicBezTo>
                  <a:cubicBezTo>
                    <a:pt x="1140" y="6041"/>
                    <a:pt x="940" y="5889"/>
                    <a:pt x="893" y="5671"/>
                  </a:cubicBezTo>
                  <a:cubicBezTo>
                    <a:pt x="893" y="5671"/>
                    <a:pt x="644" y="5662"/>
                    <a:pt x="379" y="5662"/>
                  </a:cubicBezTo>
                  <a:cubicBezTo>
                    <a:pt x="247" y="5662"/>
                    <a:pt x="111" y="5664"/>
                    <a:pt x="0" y="5671"/>
                  </a:cubicBezTo>
                  <a:lnTo>
                    <a:pt x="0" y="7162"/>
                  </a:lnTo>
                  <a:cubicBezTo>
                    <a:pt x="272" y="7230"/>
                    <a:pt x="611" y="7239"/>
                    <a:pt x="782" y="7239"/>
                  </a:cubicBezTo>
                  <a:cubicBezTo>
                    <a:pt x="851" y="7239"/>
                    <a:pt x="893" y="7238"/>
                    <a:pt x="893" y="7238"/>
                  </a:cubicBezTo>
                  <a:cubicBezTo>
                    <a:pt x="940" y="7029"/>
                    <a:pt x="1140" y="6867"/>
                    <a:pt x="1377" y="6867"/>
                  </a:cubicBezTo>
                  <a:cubicBezTo>
                    <a:pt x="1643" y="6867"/>
                    <a:pt x="1871" y="7076"/>
                    <a:pt x="1871" y="7342"/>
                  </a:cubicBezTo>
                  <a:cubicBezTo>
                    <a:pt x="1871" y="7608"/>
                    <a:pt x="1643" y="7827"/>
                    <a:pt x="1377" y="7827"/>
                  </a:cubicBezTo>
                  <a:cubicBezTo>
                    <a:pt x="1140" y="7827"/>
                    <a:pt x="940" y="7665"/>
                    <a:pt x="893" y="7456"/>
                  </a:cubicBezTo>
                  <a:cubicBezTo>
                    <a:pt x="893" y="7456"/>
                    <a:pt x="715" y="7473"/>
                    <a:pt x="505" y="7473"/>
                  </a:cubicBezTo>
                  <a:cubicBezTo>
                    <a:pt x="331" y="7473"/>
                    <a:pt x="134" y="7462"/>
                    <a:pt x="0" y="7418"/>
                  </a:cubicBezTo>
                  <a:lnTo>
                    <a:pt x="0" y="9071"/>
                  </a:lnTo>
                  <a:cubicBezTo>
                    <a:pt x="399" y="9033"/>
                    <a:pt x="893" y="9024"/>
                    <a:pt x="893" y="9024"/>
                  </a:cubicBezTo>
                  <a:cubicBezTo>
                    <a:pt x="940" y="8805"/>
                    <a:pt x="1140" y="8644"/>
                    <a:pt x="1377" y="8644"/>
                  </a:cubicBezTo>
                  <a:cubicBezTo>
                    <a:pt x="1643" y="8644"/>
                    <a:pt x="1871" y="8862"/>
                    <a:pt x="1871" y="9128"/>
                  </a:cubicBezTo>
                  <a:cubicBezTo>
                    <a:pt x="1871" y="9394"/>
                    <a:pt x="1643" y="9612"/>
                    <a:pt x="1377" y="9612"/>
                  </a:cubicBezTo>
                  <a:cubicBezTo>
                    <a:pt x="1140" y="9612"/>
                    <a:pt x="940" y="9451"/>
                    <a:pt x="893" y="9242"/>
                  </a:cubicBezTo>
                  <a:cubicBezTo>
                    <a:pt x="893" y="9242"/>
                    <a:pt x="323" y="9280"/>
                    <a:pt x="0" y="9299"/>
                  </a:cubicBezTo>
                  <a:lnTo>
                    <a:pt x="0" y="10733"/>
                  </a:lnTo>
                  <a:cubicBezTo>
                    <a:pt x="263" y="10792"/>
                    <a:pt x="590" y="10802"/>
                    <a:pt x="766" y="10802"/>
                  </a:cubicBezTo>
                  <a:cubicBezTo>
                    <a:pt x="844" y="10802"/>
                    <a:pt x="893" y="10800"/>
                    <a:pt x="893" y="10800"/>
                  </a:cubicBezTo>
                  <a:cubicBezTo>
                    <a:pt x="940" y="10591"/>
                    <a:pt x="1140" y="10429"/>
                    <a:pt x="1377" y="10429"/>
                  </a:cubicBezTo>
                  <a:cubicBezTo>
                    <a:pt x="1643" y="10429"/>
                    <a:pt x="1871" y="10648"/>
                    <a:pt x="1871" y="10914"/>
                  </a:cubicBezTo>
                  <a:cubicBezTo>
                    <a:pt x="1871" y="11180"/>
                    <a:pt x="1643" y="11389"/>
                    <a:pt x="1377" y="11389"/>
                  </a:cubicBezTo>
                  <a:cubicBezTo>
                    <a:pt x="1140" y="11389"/>
                    <a:pt x="940" y="11237"/>
                    <a:pt x="893" y="11018"/>
                  </a:cubicBezTo>
                  <a:cubicBezTo>
                    <a:pt x="893" y="11018"/>
                    <a:pt x="715" y="11035"/>
                    <a:pt x="505" y="11035"/>
                  </a:cubicBezTo>
                  <a:cubicBezTo>
                    <a:pt x="331" y="11035"/>
                    <a:pt x="134" y="11023"/>
                    <a:pt x="0" y="10980"/>
                  </a:cubicBezTo>
                  <a:lnTo>
                    <a:pt x="0" y="12585"/>
                  </a:lnTo>
                  <a:cubicBezTo>
                    <a:pt x="127" y="12604"/>
                    <a:pt x="268" y="12611"/>
                    <a:pt x="400" y="12611"/>
                  </a:cubicBezTo>
                  <a:cubicBezTo>
                    <a:pt x="665" y="12611"/>
                    <a:pt x="893" y="12585"/>
                    <a:pt x="893" y="12585"/>
                  </a:cubicBezTo>
                  <a:cubicBezTo>
                    <a:pt x="940" y="12367"/>
                    <a:pt x="1140" y="12215"/>
                    <a:pt x="1377" y="12215"/>
                  </a:cubicBezTo>
                  <a:cubicBezTo>
                    <a:pt x="1643" y="12215"/>
                    <a:pt x="1871" y="12424"/>
                    <a:pt x="1871" y="12690"/>
                  </a:cubicBezTo>
                  <a:cubicBezTo>
                    <a:pt x="1871" y="12956"/>
                    <a:pt x="1643" y="13174"/>
                    <a:pt x="1377" y="13174"/>
                  </a:cubicBezTo>
                  <a:cubicBezTo>
                    <a:pt x="1140" y="13174"/>
                    <a:pt x="940" y="13013"/>
                    <a:pt x="893" y="12804"/>
                  </a:cubicBezTo>
                  <a:cubicBezTo>
                    <a:pt x="893" y="12804"/>
                    <a:pt x="314" y="12794"/>
                    <a:pt x="0" y="12785"/>
                  </a:cubicBezTo>
                  <a:lnTo>
                    <a:pt x="0" y="14295"/>
                  </a:lnTo>
                  <a:cubicBezTo>
                    <a:pt x="263" y="14354"/>
                    <a:pt x="590" y="14363"/>
                    <a:pt x="766" y="14363"/>
                  </a:cubicBezTo>
                  <a:cubicBezTo>
                    <a:pt x="844" y="14363"/>
                    <a:pt x="893" y="14362"/>
                    <a:pt x="893" y="14362"/>
                  </a:cubicBezTo>
                  <a:cubicBezTo>
                    <a:pt x="940" y="14153"/>
                    <a:pt x="1140" y="13991"/>
                    <a:pt x="1377" y="13991"/>
                  </a:cubicBezTo>
                  <a:cubicBezTo>
                    <a:pt x="1643" y="13991"/>
                    <a:pt x="1871" y="14210"/>
                    <a:pt x="1871" y="14476"/>
                  </a:cubicBezTo>
                  <a:cubicBezTo>
                    <a:pt x="1871" y="14741"/>
                    <a:pt x="1643" y="14960"/>
                    <a:pt x="1377" y="14960"/>
                  </a:cubicBezTo>
                  <a:cubicBezTo>
                    <a:pt x="1140" y="14960"/>
                    <a:pt x="940" y="14798"/>
                    <a:pt x="893" y="14580"/>
                  </a:cubicBezTo>
                  <a:cubicBezTo>
                    <a:pt x="893" y="14580"/>
                    <a:pt x="715" y="14597"/>
                    <a:pt x="505" y="14597"/>
                  </a:cubicBezTo>
                  <a:cubicBezTo>
                    <a:pt x="331" y="14597"/>
                    <a:pt x="134" y="14585"/>
                    <a:pt x="0" y="14542"/>
                  </a:cubicBezTo>
                  <a:lnTo>
                    <a:pt x="0" y="15026"/>
                  </a:lnTo>
                  <a:lnTo>
                    <a:pt x="11445" y="15026"/>
                  </a:lnTo>
                  <a:cubicBezTo>
                    <a:pt x="12633" y="14305"/>
                    <a:pt x="13725" y="13469"/>
                    <a:pt x="14608" y="12452"/>
                  </a:cubicBezTo>
                  <a:cubicBezTo>
                    <a:pt x="14981" y="12503"/>
                    <a:pt x="15342" y="12527"/>
                    <a:pt x="15694" y="12527"/>
                  </a:cubicBezTo>
                  <a:cubicBezTo>
                    <a:pt x="19099" y="12527"/>
                    <a:pt x="21555" y="10256"/>
                    <a:pt x="23707" y="7751"/>
                  </a:cubicBezTo>
                  <a:lnTo>
                    <a:pt x="23707" y="162"/>
                  </a:lnTo>
                  <a:cubicBezTo>
                    <a:pt x="23678" y="160"/>
                    <a:pt x="23649" y="159"/>
                    <a:pt x="23619" y="159"/>
                  </a:cubicBezTo>
                  <a:cubicBezTo>
                    <a:pt x="23339" y="159"/>
                    <a:pt x="23033" y="236"/>
                    <a:pt x="22767" y="314"/>
                  </a:cubicBezTo>
                  <a:lnTo>
                    <a:pt x="21960" y="912"/>
                  </a:lnTo>
                  <a:cubicBezTo>
                    <a:pt x="21892" y="936"/>
                    <a:pt x="20368" y="952"/>
                    <a:pt x="18627" y="952"/>
                  </a:cubicBezTo>
                  <a:cubicBezTo>
                    <a:pt x="16242" y="952"/>
                    <a:pt x="13451" y="922"/>
                    <a:pt x="13440" y="846"/>
                  </a:cubicBezTo>
                  <a:lnTo>
                    <a:pt x="13136" y="960"/>
                  </a:lnTo>
                  <a:cubicBezTo>
                    <a:pt x="13006" y="830"/>
                    <a:pt x="12038" y="484"/>
                    <a:pt x="11831" y="484"/>
                  </a:cubicBezTo>
                  <a:cubicBezTo>
                    <a:pt x="11825" y="484"/>
                    <a:pt x="11820" y="484"/>
                    <a:pt x="11816" y="485"/>
                  </a:cubicBezTo>
                  <a:cubicBezTo>
                    <a:pt x="11806" y="476"/>
                    <a:pt x="11796" y="472"/>
                    <a:pt x="11785" y="472"/>
                  </a:cubicBezTo>
                  <a:cubicBezTo>
                    <a:pt x="11636" y="472"/>
                    <a:pt x="11384" y="1200"/>
                    <a:pt x="11189" y="1244"/>
                  </a:cubicBezTo>
                  <a:cubicBezTo>
                    <a:pt x="11197" y="1305"/>
                    <a:pt x="11107" y="1348"/>
                    <a:pt x="11017" y="1348"/>
                  </a:cubicBezTo>
                  <a:cubicBezTo>
                    <a:pt x="10995" y="1348"/>
                    <a:pt x="10972" y="1345"/>
                    <a:pt x="10951" y="1339"/>
                  </a:cubicBezTo>
                  <a:cubicBezTo>
                    <a:pt x="10861" y="1312"/>
                    <a:pt x="10666" y="1129"/>
                    <a:pt x="10558" y="1129"/>
                  </a:cubicBezTo>
                  <a:cubicBezTo>
                    <a:pt x="10553" y="1129"/>
                    <a:pt x="10548" y="1130"/>
                    <a:pt x="10543" y="1131"/>
                  </a:cubicBezTo>
                  <a:cubicBezTo>
                    <a:pt x="10458" y="1150"/>
                    <a:pt x="10410" y="1207"/>
                    <a:pt x="10344" y="1244"/>
                  </a:cubicBezTo>
                  <a:cubicBezTo>
                    <a:pt x="10334" y="1250"/>
                    <a:pt x="10325" y="1253"/>
                    <a:pt x="10316" y="1253"/>
                  </a:cubicBezTo>
                  <a:cubicBezTo>
                    <a:pt x="10182" y="1253"/>
                    <a:pt x="10049" y="717"/>
                    <a:pt x="9907" y="637"/>
                  </a:cubicBezTo>
                  <a:lnTo>
                    <a:pt x="9878" y="694"/>
                  </a:lnTo>
                  <a:cubicBezTo>
                    <a:pt x="9859" y="627"/>
                    <a:pt x="9840" y="580"/>
                    <a:pt x="9831" y="570"/>
                  </a:cubicBezTo>
                  <a:cubicBezTo>
                    <a:pt x="9812" y="561"/>
                    <a:pt x="9774" y="542"/>
                    <a:pt x="9793" y="532"/>
                  </a:cubicBezTo>
                  <a:cubicBezTo>
                    <a:pt x="10619" y="409"/>
                    <a:pt x="7399" y="76"/>
                    <a:pt x="7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rot="1047962">
              <a:off x="8119426" y="2708398"/>
              <a:ext cx="3349558" cy="2147233"/>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rot="1047962">
              <a:off x="8109376" y="2775236"/>
              <a:ext cx="3349558" cy="2077438"/>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txBox="1">
            <a:spLocks noGrp="1"/>
          </p:cNvSpPr>
          <p:nvPr>
            <p:ph type="subTitle" idx="1"/>
          </p:nvPr>
        </p:nvSpPr>
        <p:spPr>
          <a:xfrm>
            <a:off x="1408875" y="1089800"/>
            <a:ext cx="6326400" cy="364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7" name="Google Shape;287;p23"/>
          <p:cNvSpPr txBox="1">
            <a:spLocks noGrp="1"/>
          </p:cNvSpPr>
          <p:nvPr>
            <p:ph type="subTitle" idx="2"/>
          </p:nvPr>
        </p:nvSpPr>
        <p:spPr>
          <a:xfrm>
            <a:off x="1408875" y="1454000"/>
            <a:ext cx="6326400" cy="16794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solidFill>
                  <a:schemeClr val="lt2"/>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88" name="Google Shape;288;p23"/>
          <p:cNvSpPr txBox="1">
            <a:spLocks noGrp="1"/>
          </p:cNvSpPr>
          <p:nvPr>
            <p:ph type="subTitle" idx="3"/>
          </p:nvPr>
        </p:nvSpPr>
        <p:spPr>
          <a:xfrm>
            <a:off x="1408909" y="3704403"/>
            <a:ext cx="3044100" cy="9039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3"/>
          <p:cNvSpPr txBox="1">
            <a:spLocks noGrp="1"/>
          </p:cNvSpPr>
          <p:nvPr>
            <p:ph type="subTitle" idx="4"/>
          </p:nvPr>
        </p:nvSpPr>
        <p:spPr>
          <a:xfrm>
            <a:off x="4690942" y="3704625"/>
            <a:ext cx="3044100" cy="9039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3"/>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91" name="Google Shape;291;p23"/>
          <p:cNvSpPr txBox="1">
            <a:spLocks noGrp="1"/>
          </p:cNvSpPr>
          <p:nvPr>
            <p:ph type="subTitle" idx="5"/>
          </p:nvPr>
        </p:nvSpPr>
        <p:spPr>
          <a:xfrm>
            <a:off x="1408601" y="3363100"/>
            <a:ext cx="3044100" cy="364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23"/>
          <p:cNvSpPr txBox="1">
            <a:spLocks noGrp="1"/>
          </p:cNvSpPr>
          <p:nvPr>
            <p:ph type="subTitle" idx="6"/>
          </p:nvPr>
        </p:nvSpPr>
        <p:spPr>
          <a:xfrm>
            <a:off x="4690634" y="3363100"/>
            <a:ext cx="3044100" cy="364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3" name="Google Shape;293;p23"/>
          <p:cNvSpPr/>
          <p:nvPr/>
        </p:nvSpPr>
        <p:spPr>
          <a:xfrm rot="616239">
            <a:off x="-439576" y="4136560"/>
            <a:ext cx="1102354" cy="740925"/>
          </a:xfrm>
          <a:custGeom>
            <a:avLst/>
            <a:gdLst/>
            <a:ahLst/>
            <a:cxnLst/>
            <a:rect l="l" t="t" r="r" b="b"/>
            <a:pathLst>
              <a:path w="5301" h="3563" extrusionOk="0">
                <a:moveTo>
                  <a:pt x="656" y="1"/>
                </a:moveTo>
                <a:lnTo>
                  <a:pt x="532" y="20"/>
                </a:lnTo>
                <a:lnTo>
                  <a:pt x="589" y="124"/>
                </a:lnTo>
                <a:lnTo>
                  <a:pt x="466" y="143"/>
                </a:lnTo>
                <a:lnTo>
                  <a:pt x="523" y="257"/>
                </a:lnTo>
                <a:lnTo>
                  <a:pt x="399" y="276"/>
                </a:lnTo>
                <a:lnTo>
                  <a:pt x="456" y="390"/>
                </a:lnTo>
                <a:lnTo>
                  <a:pt x="333" y="409"/>
                </a:lnTo>
                <a:lnTo>
                  <a:pt x="390" y="514"/>
                </a:lnTo>
                <a:lnTo>
                  <a:pt x="266" y="533"/>
                </a:lnTo>
                <a:lnTo>
                  <a:pt x="323" y="647"/>
                </a:lnTo>
                <a:lnTo>
                  <a:pt x="200" y="666"/>
                </a:lnTo>
                <a:lnTo>
                  <a:pt x="257" y="780"/>
                </a:lnTo>
                <a:lnTo>
                  <a:pt x="133" y="799"/>
                </a:lnTo>
                <a:lnTo>
                  <a:pt x="190" y="903"/>
                </a:lnTo>
                <a:lnTo>
                  <a:pt x="67" y="922"/>
                </a:lnTo>
                <a:lnTo>
                  <a:pt x="124" y="1036"/>
                </a:lnTo>
                <a:lnTo>
                  <a:pt x="0" y="1055"/>
                </a:lnTo>
                <a:lnTo>
                  <a:pt x="57" y="1169"/>
                </a:lnTo>
                <a:lnTo>
                  <a:pt x="4702" y="3563"/>
                </a:lnTo>
                <a:lnTo>
                  <a:pt x="4645" y="3449"/>
                </a:lnTo>
                <a:lnTo>
                  <a:pt x="4768" y="3430"/>
                </a:lnTo>
                <a:lnTo>
                  <a:pt x="4711" y="3316"/>
                </a:lnTo>
                <a:lnTo>
                  <a:pt x="4835" y="3297"/>
                </a:lnTo>
                <a:lnTo>
                  <a:pt x="4778" y="3192"/>
                </a:lnTo>
                <a:lnTo>
                  <a:pt x="4901" y="3173"/>
                </a:lnTo>
                <a:lnTo>
                  <a:pt x="4844" y="3059"/>
                </a:lnTo>
                <a:lnTo>
                  <a:pt x="4968" y="3040"/>
                </a:lnTo>
                <a:lnTo>
                  <a:pt x="4911" y="2926"/>
                </a:lnTo>
                <a:lnTo>
                  <a:pt x="5034" y="2907"/>
                </a:lnTo>
                <a:lnTo>
                  <a:pt x="4977" y="2803"/>
                </a:lnTo>
                <a:lnTo>
                  <a:pt x="5101" y="2784"/>
                </a:lnTo>
                <a:lnTo>
                  <a:pt x="5044" y="2670"/>
                </a:lnTo>
                <a:lnTo>
                  <a:pt x="5167" y="2651"/>
                </a:lnTo>
                <a:lnTo>
                  <a:pt x="5110" y="2537"/>
                </a:lnTo>
                <a:lnTo>
                  <a:pt x="5234" y="2518"/>
                </a:lnTo>
                <a:lnTo>
                  <a:pt x="5177" y="2413"/>
                </a:lnTo>
                <a:lnTo>
                  <a:pt x="5300" y="2394"/>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3"/>
          <p:cNvGrpSpPr/>
          <p:nvPr/>
        </p:nvGrpSpPr>
        <p:grpSpPr>
          <a:xfrm rot="810756">
            <a:off x="7915025" y="-436762"/>
            <a:ext cx="1693834" cy="1620947"/>
            <a:chOff x="8086349" y="-437035"/>
            <a:chExt cx="1440771" cy="1378774"/>
          </a:xfrm>
        </p:grpSpPr>
        <p:sp>
          <p:nvSpPr>
            <p:cNvPr id="295" name="Google Shape;295;p23"/>
            <p:cNvSpPr/>
            <p:nvPr/>
          </p:nvSpPr>
          <p:spPr>
            <a:xfrm>
              <a:off x="8087451" y="-437035"/>
              <a:ext cx="1439669" cy="1378774"/>
            </a:xfrm>
            <a:custGeom>
              <a:avLst/>
              <a:gdLst/>
              <a:ahLst/>
              <a:cxnLst/>
              <a:rect l="l" t="t" r="r" b="b"/>
              <a:pathLst>
                <a:path w="11750" h="11253" extrusionOk="0">
                  <a:moveTo>
                    <a:pt x="11388" y="0"/>
                  </a:moveTo>
                  <a:cubicBezTo>
                    <a:pt x="11169" y="0"/>
                    <a:pt x="10972" y="118"/>
                    <a:pt x="10759" y="118"/>
                  </a:cubicBezTo>
                  <a:cubicBezTo>
                    <a:pt x="10710" y="118"/>
                    <a:pt x="10661" y="112"/>
                    <a:pt x="10610" y="97"/>
                  </a:cubicBezTo>
                  <a:cubicBezTo>
                    <a:pt x="10558" y="81"/>
                    <a:pt x="10496" y="75"/>
                    <a:pt x="10432" y="75"/>
                  </a:cubicBezTo>
                  <a:cubicBezTo>
                    <a:pt x="10344" y="75"/>
                    <a:pt x="10254" y="86"/>
                    <a:pt x="10183" y="97"/>
                  </a:cubicBezTo>
                  <a:cubicBezTo>
                    <a:pt x="10069" y="106"/>
                    <a:pt x="9983" y="173"/>
                    <a:pt x="9888" y="201"/>
                  </a:cubicBezTo>
                  <a:cubicBezTo>
                    <a:pt x="9793" y="230"/>
                    <a:pt x="9689" y="268"/>
                    <a:pt x="9603" y="287"/>
                  </a:cubicBezTo>
                  <a:cubicBezTo>
                    <a:pt x="9572" y="287"/>
                    <a:pt x="9544" y="282"/>
                    <a:pt x="9515" y="282"/>
                  </a:cubicBezTo>
                  <a:cubicBezTo>
                    <a:pt x="9501" y="282"/>
                    <a:pt x="9486" y="283"/>
                    <a:pt x="9470" y="287"/>
                  </a:cubicBezTo>
                  <a:cubicBezTo>
                    <a:pt x="9451" y="287"/>
                    <a:pt x="9432" y="315"/>
                    <a:pt x="9394" y="315"/>
                  </a:cubicBezTo>
                  <a:cubicBezTo>
                    <a:pt x="9299" y="344"/>
                    <a:pt x="9195" y="344"/>
                    <a:pt x="9100" y="372"/>
                  </a:cubicBezTo>
                  <a:cubicBezTo>
                    <a:pt x="8834" y="439"/>
                    <a:pt x="8635" y="657"/>
                    <a:pt x="8416" y="799"/>
                  </a:cubicBezTo>
                  <a:cubicBezTo>
                    <a:pt x="8369" y="837"/>
                    <a:pt x="8312" y="866"/>
                    <a:pt x="8245" y="875"/>
                  </a:cubicBezTo>
                  <a:cubicBezTo>
                    <a:pt x="8228" y="879"/>
                    <a:pt x="8212" y="880"/>
                    <a:pt x="8196" y="880"/>
                  </a:cubicBezTo>
                  <a:cubicBezTo>
                    <a:pt x="8129" y="880"/>
                    <a:pt x="8079" y="849"/>
                    <a:pt x="8017" y="818"/>
                  </a:cubicBezTo>
                  <a:cubicBezTo>
                    <a:pt x="7973" y="793"/>
                    <a:pt x="7933" y="772"/>
                    <a:pt x="7888" y="772"/>
                  </a:cubicBezTo>
                  <a:cubicBezTo>
                    <a:pt x="7866" y="772"/>
                    <a:pt x="7843" y="777"/>
                    <a:pt x="7818" y="790"/>
                  </a:cubicBezTo>
                  <a:cubicBezTo>
                    <a:pt x="7742" y="828"/>
                    <a:pt x="7656" y="866"/>
                    <a:pt x="7590" y="913"/>
                  </a:cubicBezTo>
                  <a:cubicBezTo>
                    <a:pt x="7561" y="932"/>
                    <a:pt x="7552" y="951"/>
                    <a:pt x="7523" y="989"/>
                  </a:cubicBezTo>
                  <a:cubicBezTo>
                    <a:pt x="7476" y="1046"/>
                    <a:pt x="7419" y="1056"/>
                    <a:pt x="7352" y="1103"/>
                  </a:cubicBezTo>
                  <a:cubicBezTo>
                    <a:pt x="7295" y="1141"/>
                    <a:pt x="7257" y="1236"/>
                    <a:pt x="7181" y="1246"/>
                  </a:cubicBezTo>
                  <a:cubicBezTo>
                    <a:pt x="7157" y="1254"/>
                    <a:pt x="7131" y="1257"/>
                    <a:pt x="7103" y="1257"/>
                  </a:cubicBezTo>
                  <a:cubicBezTo>
                    <a:pt x="7044" y="1257"/>
                    <a:pt x="6980" y="1244"/>
                    <a:pt x="6921" y="1244"/>
                  </a:cubicBezTo>
                  <a:cubicBezTo>
                    <a:pt x="6909" y="1244"/>
                    <a:pt x="6898" y="1245"/>
                    <a:pt x="6887" y="1246"/>
                  </a:cubicBezTo>
                  <a:cubicBezTo>
                    <a:pt x="6782" y="1274"/>
                    <a:pt x="6687" y="1341"/>
                    <a:pt x="6602" y="1398"/>
                  </a:cubicBezTo>
                  <a:cubicBezTo>
                    <a:pt x="6507" y="1445"/>
                    <a:pt x="6431" y="1540"/>
                    <a:pt x="6327" y="1578"/>
                  </a:cubicBezTo>
                  <a:cubicBezTo>
                    <a:pt x="6213" y="1616"/>
                    <a:pt x="6118" y="1673"/>
                    <a:pt x="6004" y="1721"/>
                  </a:cubicBezTo>
                  <a:cubicBezTo>
                    <a:pt x="5909" y="1759"/>
                    <a:pt x="5842" y="1816"/>
                    <a:pt x="5747" y="1844"/>
                  </a:cubicBezTo>
                  <a:cubicBezTo>
                    <a:pt x="5633" y="1892"/>
                    <a:pt x="5529" y="1930"/>
                    <a:pt x="5396" y="1949"/>
                  </a:cubicBezTo>
                  <a:cubicBezTo>
                    <a:pt x="5341" y="1957"/>
                    <a:pt x="5282" y="1961"/>
                    <a:pt x="5224" y="1961"/>
                  </a:cubicBezTo>
                  <a:cubicBezTo>
                    <a:pt x="5142" y="1961"/>
                    <a:pt x="5060" y="1952"/>
                    <a:pt x="4987" y="1930"/>
                  </a:cubicBezTo>
                  <a:cubicBezTo>
                    <a:pt x="4911" y="1901"/>
                    <a:pt x="4826" y="1873"/>
                    <a:pt x="4759" y="1854"/>
                  </a:cubicBezTo>
                  <a:cubicBezTo>
                    <a:pt x="4693" y="1825"/>
                    <a:pt x="4588" y="1778"/>
                    <a:pt x="4522" y="1778"/>
                  </a:cubicBezTo>
                  <a:cubicBezTo>
                    <a:pt x="4446" y="1778"/>
                    <a:pt x="4284" y="1854"/>
                    <a:pt x="4208" y="1892"/>
                  </a:cubicBezTo>
                  <a:cubicBezTo>
                    <a:pt x="4142" y="1920"/>
                    <a:pt x="4066" y="1968"/>
                    <a:pt x="3999" y="1987"/>
                  </a:cubicBezTo>
                  <a:cubicBezTo>
                    <a:pt x="3885" y="2025"/>
                    <a:pt x="3753" y="2044"/>
                    <a:pt x="3639" y="2072"/>
                  </a:cubicBezTo>
                  <a:cubicBezTo>
                    <a:pt x="3553" y="2091"/>
                    <a:pt x="3477" y="2139"/>
                    <a:pt x="3392" y="2139"/>
                  </a:cubicBezTo>
                  <a:cubicBezTo>
                    <a:pt x="3240" y="2148"/>
                    <a:pt x="3078" y="2167"/>
                    <a:pt x="2945" y="2253"/>
                  </a:cubicBezTo>
                  <a:cubicBezTo>
                    <a:pt x="2755" y="2386"/>
                    <a:pt x="2546" y="2490"/>
                    <a:pt x="2366" y="2642"/>
                  </a:cubicBezTo>
                  <a:cubicBezTo>
                    <a:pt x="2252" y="2728"/>
                    <a:pt x="2157" y="2823"/>
                    <a:pt x="2033" y="2899"/>
                  </a:cubicBezTo>
                  <a:cubicBezTo>
                    <a:pt x="1929" y="2965"/>
                    <a:pt x="1881" y="3060"/>
                    <a:pt x="1758" y="3070"/>
                  </a:cubicBezTo>
                  <a:lnTo>
                    <a:pt x="1625" y="3070"/>
                  </a:lnTo>
                  <a:cubicBezTo>
                    <a:pt x="1568" y="3070"/>
                    <a:pt x="1520" y="3041"/>
                    <a:pt x="1473" y="3041"/>
                  </a:cubicBezTo>
                  <a:cubicBezTo>
                    <a:pt x="1406" y="3041"/>
                    <a:pt x="1264" y="3108"/>
                    <a:pt x="1207" y="3155"/>
                  </a:cubicBezTo>
                  <a:cubicBezTo>
                    <a:pt x="1160" y="3193"/>
                    <a:pt x="1169" y="3212"/>
                    <a:pt x="1103" y="3222"/>
                  </a:cubicBezTo>
                  <a:cubicBezTo>
                    <a:pt x="1087" y="3225"/>
                    <a:pt x="1070" y="3226"/>
                    <a:pt x="1053" y="3226"/>
                  </a:cubicBezTo>
                  <a:cubicBezTo>
                    <a:pt x="1018" y="3226"/>
                    <a:pt x="982" y="3222"/>
                    <a:pt x="951" y="3222"/>
                  </a:cubicBezTo>
                  <a:cubicBezTo>
                    <a:pt x="881" y="3222"/>
                    <a:pt x="811" y="3217"/>
                    <a:pt x="742" y="3217"/>
                  </a:cubicBezTo>
                  <a:cubicBezTo>
                    <a:pt x="707" y="3217"/>
                    <a:pt x="672" y="3218"/>
                    <a:pt x="637" y="3222"/>
                  </a:cubicBezTo>
                  <a:cubicBezTo>
                    <a:pt x="504" y="3222"/>
                    <a:pt x="409" y="3326"/>
                    <a:pt x="286" y="3383"/>
                  </a:cubicBezTo>
                  <a:cubicBezTo>
                    <a:pt x="200" y="3421"/>
                    <a:pt x="143" y="3440"/>
                    <a:pt x="48" y="3440"/>
                  </a:cubicBezTo>
                  <a:cubicBezTo>
                    <a:pt x="29" y="3440"/>
                    <a:pt x="10" y="3440"/>
                    <a:pt x="1" y="3449"/>
                  </a:cubicBezTo>
                  <a:lnTo>
                    <a:pt x="1" y="6783"/>
                  </a:lnTo>
                  <a:cubicBezTo>
                    <a:pt x="29" y="6802"/>
                    <a:pt x="58" y="6812"/>
                    <a:pt x="96" y="6812"/>
                  </a:cubicBezTo>
                  <a:cubicBezTo>
                    <a:pt x="182" y="6812"/>
                    <a:pt x="262" y="6787"/>
                    <a:pt x="341" y="6787"/>
                  </a:cubicBezTo>
                  <a:cubicBezTo>
                    <a:pt x="392" y="6787"/>
                    <a:pt x="443" y="6797"/>
                    <a:pt x="495" y="6831"/>
                  </a:cubicBezTo>
                  <a:cubicBezTo>
                    <a:pt x="590" y="6888"/>
                    <a:pt x="694" y="6945"/>
                    <a:pt x="780" y="7011"/>
                  </a:cubicBezTo>
                  <a:cubicBezTo>
                    <a:pt x="960" y="7135"/>
                    <a:pt x="1036" y="7315"/>
                    <a:pt x="1122" y="7505"/>
                  </a:cubicBezTo>
                  <a:cubicBezTo>
                    <a:pt x="1264" y="7828"/>
                    <a:pt x="1615" y="7895"/>
                    <a:pt x="1919" y="8028"/>
                  </a:cubicBezTo>
                  <a:cubicBezTo>
                    <a:pt x="2138" y="8113"/>
                    <a:pt x="2347" y="8208"/>
                    <a:pt x="2584" y="8237"/>
                  </a:cubicBezTo>
                  <a:cubicBezTo>
                    <a:pt x="2660" y="8243"/>
                    <a:pt x="2737" y="8244"/>
                    <a:pt x="2815" y="8244"/>
                  </a:cubicBezTo>
                  <a:cubicBezTo>
                    <a:pt x="2853" y="8244"/>
                    <a:pt x="2892" y="8244"/>
                    <a:pt x="2931" y="8244"/>
                  </a:cubicBezTo>
                  <a:cubicBezTo>
                    <a:pt x="3047" y="8244"/>
                    <a:pt x="3164" y="8246"/>
                    <a:pt x="3278" y="8265"/>
                  </a:cubicBezTo>
                  <a:cubicBezTo>
                    <a:pt x="3534" y="8322"/>
                    <a:pt x="3762" y="8465"/>
                    <a:pt x="3980" y="8598"/>
                  </a:cubicBezTo>
                  <a:cubicBezTo>
                    <a:pt x="4151" y="8702"/>
                    <a:pt x="4246" y="8863"/>
                    <a:pt x="4427" y="8939"/>
                  </a:cubicBezTo>
                  <a:cubicBezTo>
                    <a:pt x="4560" y="8996"/>
                    <a:pt x="4712" y="9015"/>
                    <a:pt x="4845" y="9063"/>
                  </a:cubicBezTo>
                  <a:cubicBezTo>
                    <a:pt x="4896" y="9077"/>
                    <a:pt x="4938" y="9084"/>
                    <a:pt x="4979" y="9084"/>
                  </a:cubicBezTo>
                  <a:cubicBezTo>
                    <a:pt x="5044" y="9084"/>
                    <a:pt x="5105" y="9067"/>
                    <a:pt x="5187" y="9044"/>
                  </a:cubicBezTo>
                  <a:cubicBezTo>
                    <a:pt x="5510" y="8949"/>
                    <a:pt x="5842" y="8873"/>
                    <a:pt x="6184" y="8844"/>
                  </a:cubicBezTo>
                  <a:cubicBezTo>
                    <a:pt x="6227" y="8840"/>
                    <a:pt x="6272" y="8839"/>
                    <a:pt x="6317" y="8839"/>
                  </a:cubicBezTo>
                  <a:cubicBezTo>
                    <a:pt x="6398" y="8839"/>
                    <a:pt x="6481" y="8843"/>
                    <a:pt x="6563" y="8843"/>
                  </a:cubicBezTo>
                  <a:cubicBezTo>
                    <a:pt x="6638" y="8843"/>
                    <a:pt x="6712" y="8839"/>
                    <a:pt x="6782" y="8825"/>
                  </a:cubicBezTo>
                  <a:cubicBezTo>
                    <a:pt x="6896" y="8806"/>
                    <a:pt x="6982" y="8730"/>
                    <a:pt x="7105" y="8721"/>
                  </a:cubicBezTo>
                  <a:cubicBezTo>
                    <a:pt x="7153" y="8716"/>
                    <a:pt x="7202" y="8713"/>
                    <a:pt x="7252" y="8713"/>
                  </a:cubicBezTo>
                  <a:cubicBezTo>
                    <a:pt x="7551" y="8713"/>
                    <a:pt x="7880" y="8811"/>
                    <a:pt x="8084" y="9006"/>
                  </a:cubicBezTo>
                  <a:cubicBezTo>
                    <a:pt x="8226" y="9139"/>
                    <a:pt x="8407" y="9253"/>
                    <a:pt x="8445" y="9462"/>
                  </a:cubicBezTo>
                  <a:cubicBezTo>
                    <a:pt x="8464" y="9576"/>
                    <a:pt x="8511" y="9671"/>
                    <a:pt x="8559" y="9775"/>
                  </a:cubicBezTo>
                  <a:cubicBezTo>
                    <a:pt x="8635" y="9927"/>
                    <a:pt x="8730" y="9946"/>
                    <a:pt x="8891" y="9975"/>
                  </a:cubicBezTo>
                  <a:cubicBezTo>
                    <a:pt x="9071" y="10003"/>
                    <a:pt x="9157" y="10032"/>
                    <a:pt x="9233" y="10203"/>
                  </a:cubicBezTo>
                  <a:cubicBezTo>
                    <a:pt x="9242" y="10279"/>
                    <a:pt x="9280" y="10345"/>
                    <a:pt x="9337" y="10402"/>
                  </a:cubicBezTo>
                  <a:cubicBezTo>
                    <a:pt x="9432" y="10450"/>
                    <a:pt x="9518" y="10488"/>
                    <a:pt x="9613" y="10507"/>
                  </a:cubicBezTo>
                  <a:cubicBezTo>
                    <a:pt x="9755" y="10583"/>
                    <a:pt x="9736" y="10668"/>
                    <a:pt x="9831" y="10763"/>
                  </a:cubicBezTo>
                  <a:cubicBezTo>
                    <a:pt x="9899" y="10831"/>
                    <a:pt x="10002" y="10843"/>
                    <a:pt x="10103" y="10843"/>
                  </a:cubicBezTo>
                  <a:cubicBezTo>
                    <a:pt x="10158" y="10843"/>
                    <a:pt x="10212" y="10839"/>
                    <a:pt x="10259" y="10839"/>
                  </a:cubicBezTo>
                  <a:cubicBezTo>
                    <a:pt x="10400" y="10839"/>
                    <a:pt x="10519" y="10890"/>
                    <a:pt x="10655" y="10890"/>
                  </a:cubicBezTo>
                  <a:cubicBezTo>
                    <a:pt x="10675" y="10890"/>
                    <a:pt x="10694" y="10889"/>
                    <a:pt x="10715" y="10887"/>
                  </a:cubicBezTo>
                  <a:cubicBezTo>
                    <a:pt x="10800" y="10880"/>
                    <a:pt x="10903" y="10869"/>
                    <a:pt x="11000" y="10869"/>
                  </a:cubicBezTo>
                  <a:cubicBezTo>
                    <a:pt x="11043" y="10869"/>
                    <a:pt x="11085" y="10871"/>
                    <a:pt x="11123" y="10877"/>
                  </a:cubicBezTo>
                  <a:cubicBezTo>
                    <a:pt x="11209" y="10887"/>
                    <a:pt x="11294" y="10925"/>
                    <a:pt x="11380" y="10944"/>
                  </a:cubicBezTo>
                  <a:cubicBezTo>
                    <a:pt x="11484" y="10963"/>
                    <a:pt x="11456" y="10963"/>
                    <a:pt x="11503" y="11058"/>
                  </a:cubicBezTo>
                  <a:cubicBezTo>
                    <a:pt x="11541" y="11124"/>
                    <a:pt x="11569" y="11162"/>
                    <a:pt x="11579" y="11248"/>
                  </a:cubicBezTo>
                  <a:cubicBezTo>
                    <a:pt x="11590" y="11251"/>
                    <a:pt x="11600" y="11253"/>
                    <a:pt x="11611" y="11253"/>
                  </a:cubicBezTo>
                  <a:cubicBezTo>
                    <a:pt x="11657" y="11253"/>
                    <a:pt x="11704" y="11223"/>
                    <a:pt x="11750" y="11200"/>
                  </a:cubicBezTo>
                  <a:lnTo>
                    <a:pt x="11750" y="144"/>
                  </a:lnTo>
                  <a:cubicBezTo>
                    <a:pt x="11655" y="78"/>
                    <a:pt x="11560" y="11"/>
                    <a:pt x="11427" y="2"/>
                  </a:cubicBezTo>
                  <a:cubicBezTo>
                    <a:pt x="11414" y="1"/>
                    <a:pt x="11401" y="0"/>
                    <a:pt x="11388"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8086349" y="-424048"/>
              <a:ext cx="1325598" cy="1321800"/>
            </a:xfrm>
            <a:custGeom>
              <a:avLst/>
              <a:gdLst/>
              <a:ahLst/>
              <a:cxnLst/>
              <a:rect l="l" t="t" r="r" b="b"/>
              <a:pathLst>
                <a:path w="10819" h="10788" extrusionOk="0">
                  <a:moveTo>
                    <a:pt x="10648" y="798"/>
                  </a:moveTo>
                  <a:lnTo>
                    <a:pt x="10648" y="1710"/>
                  </a:lnTo>
                  <a:lnTo>
                    <a:pt x="9850" y="1710"/>
                  </a:lnTo>
                  <a:lnTo>
                    <a:pt x="9850" y="798"/>
                  </a:lnTo>
                  <a:close/>
                  <a:moveTo>
                    <a:pt x="8748" y="798"/>
                  </a:moveTo>
                  <a:lnTo>
                    <a:pt x="8748" y="1719"/>
                  </a:lnTo>
                  <a:lnTo>
                    <a:pt x="7865" y="1719"/>
                  </a:lnTo>
                  <a:lnTo>
                    <a:pt x="7865" y="798"/>
                  </a:lnTo>
                  <a:close/>
                  <a:moveTo>
                    <a:pt x="9745" y="798"/>
                  </a:moveTo>
                  <a:lnTo>
                    <a:pt x="9745" y="1710"/>
                  </a:lnTo>
                  <a:cubicBezTo>
                    <a:pt x="9451" y="1710"/>
                    <a:pt x="9156" y="1719"/>
                    <a:pt x="8853" y="1719"/>
                  </a:cubicBezTo>
                  <a:lnTo>
                    <a:pt x="8853" y="798"/>
                  </a:lnTo>
                  <a:close/>
                  <a:moveTo>
                    <a:pt x="10648" y="1843"/>
                  </a:moveTo>
                  <a:lnTo>
                    <a:pt x="10648" y="2745"/>
                  </a:lnTo>
                  <a:cubicBezTo>
                    <a:pt x="10382" y="2755"/>
                    <a:pt x="10116" y="2755"/>
                    <a:pt x="9850" y="2755"/>
                  </a:cubicBezTo>
                  <a:lnTo>
                    <a:pt x="9850" y="1843"/>
                  </a:lnTo>
                  <a:close/>
                  <a:moveTo>
                    <a:pt x="9745" y="1843"/>
                  </a:moveTo>
                  <a:lnTo>
                    <a:pt x="9745" y="2755"/>
                  </a:lnTo>
                  <a:cubicBezTo>
                    <a:pt x="9451" y="2764"/>
                    <a:pt x="9156" y="2764"/>
                    <a:pt x="8853" y="2764"/>
                  </a:cubicBezTo>
                  <a:lnTo>
                    <a:pt x="8853" y="1852"/>
                  </a:lnTo>
                  <a:cubicBezTo>
                    <a:pt x="9156" y="1852"/>
                    <a:pt x="9451" y="1852"/>
                    <a:pt x="9745" y="1843"/>
                  </a:cubicBezTo>
                  <a:close/>
                  <a:moveTo>
                    <a:pt x="8748" y="1852"/>
                  </a:moveTo>
                  <a:lnTo>
                    <a:pt x="8748" y="2764"/>
                  </a:lnTo>
                  <a:cubicBezTo>
                    <a:pt x="8454" y="2774"/>
                    <a:pt x="8159" y="2774"/>
                    <a:pt x="7865" y="2774"/>
                  </a:cubicBezTo>
                  <a:lnTo>
                    <a:pt x="7865" y="1852"/>
                  </a:lnTo>
                  <a:close/>
                  <a:moveTo>
                    <a:pt x="5766" y="1862"/>
                  </a:moveTo>
                  <a:lnTo>
                    <a:pt x="5766" y="2783"/>
                  </a:lnTo>
                  <a:lnTo>
                    <a:pt x="4882" y="2783"/>
                  </a:lnTo>
                  <a:lnTo>
                    <a:pt x="4882" y="1862"/>
                  </a:lnTo>
                  <a:close/>
                  <a:moveTo>
                    <a:pt x="6763" y="1862"/>
                  </a:moveTo>
                  <a:lnTo>
                    <a:pt x="6763" y="2783"/>
                  </a:lnTo>
                  <a:lnTo>
                    <a:pt x="5870" y="2783"/>
                  </a:lnTo>
                  <a:lnTo>
                    <a:pt x="5870" y="1862"/>
                  </a:lnTo>
                  <a:close/>
                  <a:moveTo>
                    <a:pt x="7760" y="1852"/>
                  </a:moveTo>
                  <a:lnTo>
                    <a:pt x="7760" y="2774"/>
                  </a:lnTo>
                  <a:cubicBezTo>
                    <a:pt x="7466" y="2774"/>
                    <a:pt x="7162" y="2774"/>
                    <a:pt x="6867" y="2783"/>
                  </a:cubicBezTo>
                  <a:lnTo>
                    <a:pt x="6867" y="1852"/>
                  </a:lnTo>
                  <a:close/>
                  <a:moveTo>
                    <a:pt x="2897" y="2916"/>
                  </a:moveTo>
                  <a:cubicBezTo>
                    <a:pt x="3192" y="2916"/>
                    <a:pt x="3486" y="2926"/>
                    <a:pt x="3781" y="2926"/>
                  </a:cubicBezTo>
                  <a:lnTo>
                    <a:pt x="3781" y="3761"/>
                  </a:lnTo>
                  <a:lnTo>
                    <a:pt x="2897" y="3761"/>
                  </a:lnTo>
                  <a:lnTo>
                    <a:pt x="2897" y="2916"/>
                  </a:lnTo>
                  <a:close/>
                  <a:moveTo>
                    <a:pt x="4778" y="2926"/>
                  </a:moveTo>
                  <a:lnTo>
                    <a:pt x="4778" y="3761"/>
                  </a:lnTo>
                  <a:lnTo>
                    <a:pt x="3885" y="3761"/>
                  </a:lnTo>
                  <a:lnTo>
                    <a:pt x="3885" y="2926"/>
                  </a:lnTo>
                  <a:close/>
                  <a:moveTo>
                    <a:pt x="5766" y="2916"/>
                  </a:moveTo>
                  <a:lnTo>
                    <a:pt x="5766" y="3761"/>
                  </a:lnTo>
                  <a:lnTo>
                    <a:pt x="4882" y="3761"/>
                  </a:lnTo>
                  <a:lnTo>
                    <a:pt x="4882" y="2926"/>
                  </a:lnTo>
                  <a:cubicBezTo>
                    <a:pt x="5177" y="2926"/>
                    <a:pt x="5471" y="2916"/>
                    <a:pt x="5766" y="2916"/>
                  </a:cubicBezTo>
                  <a:close/>
                  <a:moveTo>
                    <a:pt x="6763" y="2916"/>
                  </a:moveTo>
                  <a:lnTo>
                    <a:pt x="6763" y="3761"/>
                  </a:lnTo>
                  <a:lnTo>
                    <a:pt x="5870" y="3761"/>
                  </a:lnTo>
                  <a:lnTo>
                    <a:pt x="5870" y="2916"/>
                  </a:lnTo>
                  <a:close/>
                  <a:moveTo>
                    <a:pt x="7760" y="2907"/>
                  </a:moveTo>
                  <a:lnTo>
                    <a:pt x="7760" y="3771"/>
                  </a:lnTo>
                  <a:cubicBezTo>
                    <a:pt x="7466" y="3771"/>
                    <a:pt x="7162" y="3771"/>
                    <a:pt x="6867" y="3761"/>
                  </a:cubicBezTo>
                  <a:lnTo>
                    <a:pt x="6867" y="2916"/>
                  </a:lnTo>
                  <a:cubicBezTo>
                    <a:pt x="7162" y="2916"/>
                    <a:pt x="7466" y="2916"/>
                    <a:pt x="7760" y="2907"/>
                  </a:cubicBezTo>
                  <a:close/>
                  <a:moveTo>
                    <a:pt x="8748" y="2897"/>
                  </a:moveTo>
                  <a:lnTo>
                    <a:pt x="8748" y="3771"/>
                  </a:lnTo>
                  <a:lnTo>
                    <a:pt x="7865" y="3771"/>
                  </a:lnTo>
                  <a:lnTo>
                    <a:pt x="7865" y="2907"/>
                  </a:lnTo>
                  <a:cubicBezTo>
                    <a:pt x="8159" y="2907"/>
                    <a:pt x="8454" y="2907"/>
                    <a:pt x="8748" y="2897"/>
                  </a:cubicBezTo>
                  <a:close/>
                  <a:moveTo>
                    <a:pt x="9745" y="2897"/>
                  </a:moveTo>
                  <a:lnTo>
                    <a:pt x="9745" y="3780"/>
                  </a:lnTo>
                  <a:cubicBezTo>
                    <a:pt x="9451" y="3780"/>
                    <a:pt x="9156" y="3780"/>
                    <a:pt x="8853" y="3771"/>
                  </a:cubicBezTo>
                  <a:lnTo>
                    <a:pt x="8853" y="2907"/>
                  </a:lnTo>
                  <a:cubicBezTo>
                    <a:pt x="9156" y="2897"/>
                    <a:pt x="9451" y="2897"/>
                    <a:pt x="9745" y="2897"/>
                  </a:cubicBezTo>
                  <a:close/>
                  <a:moveTo>
                    <a:pt x="10648" y="2888"/>
                  </a:moveTo>
                  <a:lnTo>
                    <a:pt x="10648" y="3790"/>
                  </a:lnTo>
                  <a:cubicBezTo>
                    <a:pt x="10382" y="3780"/>
                    <a:pt x="10116" y="3780"/>
                    <a:pt x="9850" y="3780"/>
                  </a:cubicBezTo>
                  <a:lnTo>
                    <a:pt x="9850" y="2888"/>
                  </a:lnTo>
                  <a:close/>
                  <a:moveTo>
                    <a:pt x="1748" y="3894"/>
                  </a:moveTo>
                  <a:lnTo>
                    <a:pt x="1748" y="4825"/>
                  </a:lnTo>
                  <a:lnTo>
                    <a:pt x="808" y="4825"/>
                  </a:lnTo>
                  <a:lnTo>
                    <a:pt x="808" y="3904"/>
                  </a:lnTo>
                  <a:cubicBezTo>
                    <a:pt x="1121" y="3904"/>
                    <a:pt x="1434" y="3894"/>
                    <a:pt x="1748" y="3894"/>
                  </a:cubicBezTo>
                  <a:close/>
                  <a:moveTo>
                    <a:pt x="2783" y="3894"/>
                  </a:moveTo>
                  <a:lnTo>
                    <a:pt x="2783" y="4825"/>
                  </a:lnTo>
                  <a:lnTo>
                    <a:pt x="1852" y="4825"/>
                  </a:lnTo>
                  <a:lnTo>
                    <a:pt x="1852" y="3894"/>
                  </a:lnTo>
                  <a:close/>
                  <a:moveTo>
                    <a:pt x="3781" y="3894"/>
                  </a:moveTo>
                  <a:lnTo>
                    <a:pt x="3781" y="4825"/>
                  </a:lnTo>
                  <a:lnTo>
                    <a:pt x="2897" y="4825"/>
                  </a:lnTo>
                  <a:lnTo>
                    <a:pt x="2897" y="3894"/>
                  </a:lnTo>
                  <a:close/>
                  <a:moveTo>
                    <a:pt x="4778" y="3894"/>
                  </a:moveTo>
                  <a:lnTo>
                    <a:pt x="4778" y="4825"/>
                  </a:lnTo>
                  <a:lnTo>
                    <a:pt x="3885" y="4825"/>
                  </a:lnTo>
                  <a:lnTo>
                    <a:pt x="3885" y="3894"/>
                  </a:lnTo>
                  <a:close/>
                  <a:moveTo>
                    <a:pt x="5766" y="3894"/>
                  </a:moveTo>
                  <a:lnTo>
                    <a:pt x="5766" y="4825"/>
                  </a:lnTo>
                  <a:lnTo>
                    <a:pt x="4882" y="4825"/>
                  </a:lnTo>
                  <a:lnTo>
                    <a:pt x="4882" y="3894"/>
                  </a:lnTo>
                  <a:close/>
                  <a:moveTo>
                    <a:pt x="5870" y="3894"/>
                  </a:moveTo>
                  <a:cubicBezTo>
                    <a:pt x="6174" y="3894"/>
                    <a:pt x="6468" y="3894"/>
                    <a:pt x="6763" y="3904"/>
                  </a:cubicBezTo>
                  <a:lnTo>
                    <a:pt x="6763" y="4825"/>
                  </a:lnTo>
                  <a:lnTo>
                    <a:pt x="5870" y="4825"/>
                  </a:lnTo>
                  <a:lnTo>
                    <a:pt x="5870" y="3894"/>
                  </a:lnTo>
                  <a:close/>
                  <a:moveTo>
                    <a:pt x="6867" y="3894"/>
                  </a:moveTo>
                  <a:cubicBezTo>
                    <a:pt x="7162" y="3904"/>
                    <a:pt x="7466" y="3904"/>
                    <a:pt x="7760" y="3904"/>
                  </a:cubicBezTo>
                  <a:lnTo>
                    <a:pt x="7760" y="4825"/>
                  </a:lnTo>
                  <a:lnTo>
                    <a:pt x="6867" y="4825"/>
                  </a:lnTo>
                  <a:lnTo>
                    <a:pt x="6867" y="3894"/>
                  </a:lnTo>
                  <a:close/>
                  <a:moveTo>
                    <a:pt x="7865" y="3904"/>
                  </a:moveTo>
                  <a:cubicBezTo>
                    <a:pt x="8159" y="3904"/>
                    <a:pt x="8454" y="3904"/>
                    <a:pt x="8748" y="3913"/>
                  </a:cubicBezTo>
                  <a:lnTo>
                    <a:pt x="8748" y="4825"/>
                  </a:lnTo>
                  <a:lnTo>
                    <a:pt x="7865" y="4825"/>
                  </a:lnTo>
                  <a:lnTo>
                    <a:pt x="7865" y="3904"/>
                  </a:lnTo>
                  <a:close/>
                  <a:moveTo>
                    <a:pt x="9745" y="3913"/>
                  </a:moveTo>
                  <a:lnTo>
                    <a:pt x="9745" y="4825"/>
                  </a:lnTo>
                  <a:lnTo>
                    <a:pt x="8853" y="4825"/>
                  </a:lnTo>
                  <a:lnTo>
                    <a:pt x="8853" y="3913"/>
                  </a:lnTo>
                  <a:close/>
                  <a:moveTo>
                    <a:pt x="9850" y="3913"/>
                  </a:moveTo>
                  <a:cubicBezTo>
                    <a:pt x="10116" y="3923"/>
                    <a:pt x="10382" y="3923"/>
                    <a:pt x="10648" y="3923"/>
                  </a:cubicBezTo>
                  <a:lnTo>
                    <a:pt x="10648" y="4825"/>
                  </a:lnTo>
                  <a:lnTo>
                    <a:pt x="9850" y="4825"/>
                  </a:lnTo>
                  <a:lnTo>
                    <a:pt x="9850" y="3913"/>
                  </a:lnTo>
                  <a:close/>
                  <a:moveTo>
                    <a:pt x="9850" y="4958"/>
                  </a:moveTo>
                  <a:cubicBezTo>
                    <a:pt x="10116" y="4958"/>
                    <a:pt x="10382" y="4968"/>
                    <a:pt x="10648" y="4968"/>
                  </a:cubicBezTo>
                  <a:lnTo>
                    <a:pt x="10648" y="5870"/>
                  </a:lnTo>
                  <a:lnTo>
                    <a:pt x="9850" y="5870"/>
                  </a:lnTo>
                  <a:lnTo>
                    <a:pt x="9850" y="4958"/>
                  </a:lnTo>
                  <a:close/>
                  <a:moveTo>
                    <a:pt x="1748" y="4958"/>
                  </a:moveTo>
                  <a:lnTo>
                    <a:pt x="1748" y="5879"/>
                  </a:lnTo>
                  <a:lnTo>
                    <a:pt x="808" y="5879"/>
                  </a:lnTo>
                  <a:lnTo>
                    <a:pt x="808" y="4958"/>
                  </a:lnTo>
                  <a:close/>
                  <a:moveTo>
                    <a:pt x="2783" y="4958"/>
                  </a:moveTo>
                  <a:lnTo>
                    <a:pt x="2783" y="5879"/>
                  </a:lnTo>
                  <a:lnTo>
                    <a:pt x="1852" y="5879"/>
                  </a:lnTo>
                  <a:lnTo>
                    <a:pt x="1852" y="4958"/>
                  </a:lnTo>
                  <a:close/>
                  <a:moveTo>
                    <a:pt x="3781" y="4958"/>
                  </a:moveTo>
                  <a:lnTo>
                    <a:pt x="3781" y="5879"/>
                  </a:lnTo>
                  <a:lnTo>
                    <a:pt x="2897" y="5879"/>
                  </a:lnTo>
                  <a:lnTo>
                    <a:pt x="2897" y="4958"/>
                  </a:lnTo>
                  <a:close/>
                  <a:moveTo>
                    <a:pt x="4778" y="4958"/>
                  </a:moveTo>
                  <a:lnTo>
                    <a:pt x="4778" y="5879"/>
                  </a:lnTo>
                  <a:lnTo>
                    <a:pt x="3885" y="5879"/>
                  </a:lnTo>
                  <a:lnTo>
                    <a:pt x="3885" y="4958"/>
                  </a:lnTo>
                  <a:close/>
                  <a:moveTo>
                    <a:pt x="5766" y="4958"/>
                  </a:moveTo>
                  <a:lnTo>
                    <a:pt x="5766" y="5879"/>
                  </a:lnTo>
                  <a:lnTo>
                    <a:pt x="4882" y="5879"/>
                  </a:lnTo>
                  <a:lnTo>
                    <a:pt x="4882" y="4958"/>
                  </a:lnTo>
                  <a:close/>
                  <a:moveTo>
                    <a:pt x="6763" y="4958"/>
                  </a:moveTo>
                  <a:lnTo>
                    <a:pt x="6763" y="5879"/>
                  </a:lnTo>
                  <a:lnTo>
                    <a:pt x="5870" y="5879"/>
                  </a:lnTo>
                  <a:lnTo>
                    <a:pt x="5870" y="4958"/>
                  </a:lnTo>
                  <a:close/>
                  <a:moveTo>
                    <a:pt x="7760" y="4958"/>
                  </a:moveTo>
                  <a:lnTo>
                    <a:pt x="7760" y="5879"/>
                  </a:lnTo>
                  <a:lnTo>
                    <a:pt x="6867" y="5879"/>
                  </a:lnTo>
                  <a:lnTo>
                    <a:pt x="6867" y="4958"/>
                  </a:lnTo>
                  <a:close/>
                  <a:moveTo>
                    <a:pt x="8748" y="4958"/>
                  </a:moveTo>
                  <a:lnTo>
                    <a:pt x="8748" y="5879"/>
                  </a:lnTo>
                  <a:lnTo>
                    <a:pt x="7865" y="5879"/>
                  </a:lnTo>
                  <a:lnTo>
                    <a:pt x="7865" y="4958"/>
                  </a:lnTo>
                  <a:close/>
                  <a:moveTo>
                    <a:pt x="9745" y="4958"/>
                  </a:moveTo>
                  <a:lnTo>
                    <a:pt x="9745" y="5870"/>
                  </a:lnTo>
                  <a:cubicBezTo>
                    <a:pt x="9451" y="5870"/>
                    <a:pt x="9156" y="5879"/>
                    <a:pt x="8853" y="5879"/>
                  </a:cubicBezTo>
                  <a:lnTo>
                    <a:pt x="8853" y="4958"/>
                  </a:lnTo>
                  <a:close/>
                  <a:moveTo>
                    <a:pt x="10648" y="6003"/>
                  </a:moveTo>
                  <a:lnTo>
                    <a:pt x="10648" y="6915"/>
                  </a:lnTo>
                  <a:lnTo>
                    <a:pt x="9850" y="6915"/>
                  </a:lnTo>
                  <a:lnTo>
                    <a:pt x="9850" y="6012"/>
                  </a:lnTo>
                  <a:lnTo>
                    <a:pt x="10648" y="6003"/>
                  </a:lnTo>
                  <a:close/>
                  <a:moveTo>
                    <a:pt x="9745" y="6012"/>
                  </a:moveTo>
                  <a:lnTo>
                    <a:pt x="9745" y="6915"/>
                  </a:lnTo>
                  <a:cubicBezTo>
                    <a:pt x="9451" y="6924"/>
                    <a:pt x="9156" y="6924"/>
                    <a:pt x="8853" y="6924"/>
                  </a:cubicBezTo>
                  <a:lnTo>
                    <a:pt x="8853" y="6012"/>
                  </a:lnTo>
                  <a:close/>
                  <a:moveTo>
                    <a:pt x="7760" y="6012"/>
                  </a:moveTo>
                  <a:lnTo>
                    <a:pt x="7760" y="6934"/>
                  </a:lnTo>
                  <a:lnTo>
                    <a:pt x="6867" y="6934"/>
                  </a:lnTo>
                  <a:lnTo>
                    <a:pt x="6867" y="6012"/>
                  </a:lnTo>
                  <a:close/>
                  <a:moveTo>
                    <a:pt x="8748" y="6012"/>
                  </a:moveTo>
                  <a:lnTo>
                    <a:pt x="8748" y="6924"/>
                  </a:lnTo>
                  <a:cubicBezTo>
                    <a:pt x="8454" y="6934"/>
                    <a:pt x="8159" y="6934"/>
                    <a:pt x="7865" y="6934"/>
                  </a:cubicBezTo>
                  <a:lnTo>
                    <a:pt x="7865" y="6012"/>
                  </a:lnTo>
                  <a:close/>
                  <a:moveTo>
                    <a:pt x="2783" y="6012"/>
                  </a:moveTo>
                  <a:lnTo>
                    <a:pt x="2783" y="6943"/>
                  </a:lnTo>
                  <a:lnTo>
                    <a:pt x="1852" y="6943"/>
                  </a:lnTo>
                  <a:lnTo>
                    <a:pt x="1852" y="6012"/>
                  </a:lnTo>
                  <a:close/>
                  <a:moveTo>
                    <a:pt x="2897" y="6012"/>
                  </a:moveTo>
                  <a:cubicBezTo>
                    <a:pt x="3192" y="6012"/>
                    <a:pt x="3486" y="6022"/>
                    <a:pt x="3781" y="6022"/>
                  </a:cubicBezTo>
                  <a:lnTo>
                    <a:pt x="3781" y="6943"/>
                  </a:lnTo>
                  <a:lnTo>
                    <a:pt x="2897" y="6943"/>
                  </a:lnTo>
                  <a:lnTo>
                    <a:pt x="2897" y="6012"/>
                  </a:lnTo>
                  <a:close/>
                  <a:moveTo>
                    <a:pt x="4778" y="6022"/>
                  </a:moveTo>
                  <a:lnTo>
                    <a:pt x="4778" y="6943"/>
                  </a:lnTo>
                  <a:lnTo>
                    <a:pt x="3885" y="6943"/>
                  </a:lnTo>
                  <a:lnTo>
                    <a:pt x="3885" y="6022"/>
                  </a:lnTo>
                  <a:close/>
                  <a:moveTo>
                    <a:pt x="5766" y="6012"/>
                  </a:moveTo>
                  <a:lnTo>
                    <a:pt x="5766" y="6943"/>
                  </a:lnTo>
                  <a:lnTo>
                    <a:pt x="4882" y="6943"/>
                  </a:lnTo>
                  <a:lnTo>
                    <a:pt x="4882" y="6022"/>
                  </a:lnTo>
                  <a:cubicBezTo>
                    <a:pt x="5177" y="6022"/>
                    <a:pt x="5471" y="6022"/>
                    <a:pt x="5766" y="6012"/>
                  </a:cubicBezTo>
                  <a:close/>
                  <a:moveTo>
                    <a:pt x="6763" y="6022"/>
                  </a:moveTo>
                  <a:lnTo>
                    <a:pt x="6763" y="6943"/>
                  </a:lnTo>
                  <a:lnTo>
                    <a:pt x="5870" y="6943"/>
                  </a:lnTo>
                  <a:lnTo>
                    <a:pt x="5870" y="6022"/>
                  </a:lnTo>
                  <a:close/>
                  <a:moveTo>
                    <a:pt x="3781" y="7076"/>
                  </a:moveTo>
                  <a:lnTo>
                    <a:pt x="3781" y="7912"/>
                  </a:lnTo>
                  <a:cubicBezTo>
                    <a:pt x="3486" y="7912"/>
                    <a:pt x="3192" y="7922"/>
                    <a:pt x="2897" y="7922"/>
                  </a:cubicBezTo>
                  <a:lnTo>
                    <a:pt x="2897" y="7076"/>
                  </a:lnTo>
                  <a:close/>
                  <a:moveTo>
                    <a:pt x="4778" y="7076"/>
                  </a:moveTo>
                  <a:lnTo>
                    <a:pt x="4778" y="7922"/>
                  </a:lnTo>
                  <a:lnTo>
                    <a:pt x="3885" y="7922"/>
                  </a:lnTo>
                  <a:lnTo>
                    <a:pt x="3885" y="7076"/>
                  </a:lnTo>
                  <a:close/>
                  <a:moveTo>
                    <a:pt x="5766" y="7076"/>
                  </a:moveTo>
                  <a:lnTo>
                    <a:pt x="5766" y="7922"/>
                  </a:lnTo>
                  <a:lnTo>
                    <a:pt x="4882" y="7922"/>
                  </a:lnTo>
                  <a:lnTo>
                    <a:pt x="4882" y="7076"/>
                  </a:lnTo>
                  <a:close/>
                  <a:moveTo>
                    <a:pt x="6763" y="7076"/>
                  </a:moveTo>
                  <a:lnTo>
                    <a:pt x="6763" y="7922"/>
                  </a:lnTo>
                  <a:lnTo>
                    <a:pt x="5870" y="7922"/>
                  </a:lnTo>
                  <a:lnTo>
                    <a:pt x="5870" y="7076"/>
                  </a:lnTo>
                  <a:close/>
                  <a:moveTo>
                    <a:pt x="7760" y="7067"/>
                  </a:moveTo>
                  <a:lnTo>
                    <a:pt x="7760" y="7931"/>
                  </a:lnTo>
                  <a:cubicBezTo>
                    <a:pt x="7466" y="7931"/>
                    <a:pt x="7162" y="7922"/>
                    <a:pt x="6867" y="7922"/>
                  </a:cubicBezTo>
                  <a:lnTo>
                    <a:pt x="6867" y="7076"/>
                  </a:lnTo>
                  <a:cubicBezTo>
                    <a:pt x="7162" y="7067"/>
                    <a:pt x="7466" y="7067"/>
                    <a:pt x="7760" y="7067"/>
                  </a:cubicBezTo>
                  <a:close/>
                  <a:moveTo>
                    <a:pt x="8748" y="7067"/>
                  </a:moveTo>
                  <a:lnTo>
                    <a:pt x="8748" y="7931"/>
                  </a:lnTo>
                  <a:lnTo>
                    <a:pt x="7865" y="7931"/>
                  </a:lnTo>
                  <a:lnTo>
                    <a:pt x="7865" y="7067"/>
                  </a:lnTo>
                  <a:close/>
                  <a:moveTo>
                    <a:pt x="9745" y="7057"/>
                  </a:moveTo>
                  <a:lnTo>
                    <a:pt x="9745" y="7941"/>
                  </a:lnTo>
                  <a:cubicBezTo>
                    <a:pt x="9451" y="7941"/>
                    <a:pt x="9156" y="7941"/>
                    <a:pt x="8853" y="7931"/>
                  </a:cubicBezTo>
                  <a:lnTo>
                    <a:pt x="8853" y="7067"/>
                  </a:lnTo>
                  <a:cubicBezTo>
                    <a:pt x="9156" y="7057"/>
                    <a:pt x="9451" y="7057"/>
                    <a:pt x="9745" y="7057"/>
                  </a:cubicBezTo>
                  <a:close/>
                  <a:moveTo>
                    <a:pt x="10648" y="7048"/>
                  </a:moveTo>
                  <a:lnTo>
                    <a:pt x="10648" y="7950"/>
                  </a:lnTo>
                  <a:lnTo>
                    <a:pt x="9850" y="7941"/>
                  </a:lnTo>
                  <a:lnTo>
                    <a:pt x="9850" y="7057"/>
                  </a:lnTo>
                  <a:lnTo>
                    <a:pt x="10648" y="7048"/>
                  </a:lnTo>
                  <a:close/>
                  <a:moveTo>
                    <a:pt x="9745" y="8074"/>
                  </a:moveTo>
                  <a:lnTo>
                    <a:pt x="9745" y="8985"/>
                  </a:lnTo>
                  <a:lnTo>
                    <a:pt x="8853" y="8985"/>
                  </a:lnTo>
                  <a:lnTo>
                    <a:pt x="8853" y="8074"/>
                  </a:lnTo>
                  <a:close/>
                  <a:moveTo>
                    <a:pt x="10648" y="8083"/>
                  </a:moveTo>
                  <a:lnTo>
                    <a:pt x="10648" y="8995"/>
                  </a:lnTo>
                  <a:cubicBezTo>
                    <a:pt x="10382" y="8985"/>
                    <a:pt x="10116" y="8985"/>
                    <a:pt x="9850" y="8985"/>
                  </a:cubicBezTo>
                  <a:lnTo>
                    <a:pt x="9850" y="8083"/>
                  </a:lnTo>
                  <a:close/>
                  <a:moveTo>
                    <a:pt x="10648" y="9128"/>
                  </a:moveTo>
                  <a:lnTo>
                    <a:pt x="10648" y="10030"/>
                  </a:lnTo>
                  <a:lnTo>
                    <a:pt x="9850" y="10030"/>
                  </a:lnTo>
                  <a:lnTo>
                    <a:pt x="9850" y="9128"/>
                  </a:lnTo>
                  <a:close/>
                  <a:moveTo>
                    <a:pt x="10648" y="0"/>
                  </a:moveTo>
                  <a:lnTo>
                    <a:pt x="10648" y="665"/>
                  </a:lnTo>
                  <a:lnTo>
                    <a:pt x="9850" y="665"/>
                  </a:lnTo>
                  <a:lnTo>
                    <a:pt x="9850" y="114"/>
                  </a:lnTo>
                  <a:cubicBezTo>
                    <a:pt x="9821" y="124"/>
                    <a:pt x="9783" y="133"/>
                    <a:pt x="9745" y="143"/>
                  </a:cubicBezTo>
                  <a:lnTo>
                    <a:pt x="9745" y="665"/>
                  </a:lnTo>
                  <a:lnTo>
                    <a:pt x="8853" y="665"/>
                  </a:lnTo>
                  <a:lnTo>
                    <a:pt x="8853" y="380"/>
                  </a:lnTo>
                  <a:cubicBezTo>
                    <a:pt x="8824" y="399"/>
                    <a:pt x="8786" y="428"/>
                    <a:pt x="8748" y="456"/>
                  </a:cubicBezTo>
                  <a:lnTo>
                    <a:pt x="8748" y="665"/>
                  </a:lnTo>
                  <a:lnTo>
                    <a:pt x="8473" y="665"/>
                  </a:lnTo>
                  <a:cubicBezTo>
                    <a:pt x="8454" y="674"/>
                    <a:pt x="8444" y="684"/>
                    <a:pt x="8425" y="693"/>
                  </a:cubicBezTo>
                  <a:cubicBezTo>
                    <a:pt x="8378" y="731"/>
                    <a:pt x="8321" y="760"/>
                    <a:pt x="8254" y="769"/>
                  </a:cubicBezTo>
                  <a:cubicBezTo>
                    <a:pt x="8237" y="773"/>
                    <a:pt x="8221" y="774"/>
                    <a:pt x="8205" y="774"/>
                  </a:cubicBezTo>
                  <a:cubicBezTo>
                    <a:pt x="8138" y="774"/>
                    <a:pt x="8088" y="743"/>
                    <a:pt x="8026" y="712"/>
                  </a:cubicBezTo>
                  <a:cubicBezTo>
                    <a:pt x="7982" y="687"/>
                    <a:pt x="7942" y="666"/>
                    <a:pt x="7897" y="666"/>
                  </a:cubicBezTo>
                  <a:cubicBezTo>
                    <a:pt x="7875" y="666"/>
                    <a:pt x="7852" y="671"/>
                    <a:pt x="7827" y="684"/>
                  </a:cubicBezTo>
                  <a:cubicBezTo>
                    <a:pt x="7751" y="722"/>
                    <a:pt x="7675" y="760"/>
                    <a:pt x="7608" y="798"/>
                  </a:cubicBezTo>
                  <a:lnTo>
                    <a:pt x="7760" y="798"/>
                  </a:lnTo>
                  <a:lnTo>
                    <a:pt x="7760" y="1719"/>
                  </a:lnTo>
                  <a:lnTo>
                    <a:pt x="6867" y="1719"/>
                  </a:lnTo>
                  <a:lnTo>
                    <a:pt x="6867" y="1149"/>
                  </a:lnTo>
                  <a:cubicBezTo>
                    <a:pt x="6829" y="1159"/>
                    <a:pt x="6791" y="1178"/>
                    <a:pt x="6763" y="1197"/>
                  </a:cubicBezTo>
                  <a:lnTo>
                    <a:pt x="6763" y="1719"/>
                  </a:lnTo>
                  <a:lnTo>
                    <a:pt x="5870" y="1719"/>
                  </a:lnTo>
                  <a:lnTo>
                    <a:pt x="5870" y="1681"/>
                  </a:lnTo>
                  <a:cubicBezTo>
                    <a:pt x="5842" y="1700"/>
                    <a:pt x="5804" y="1719"/>
                    <a:pt x="5756" y="1738"/>
                  </a:cubicBezTo>
                  <a:cubicBezTo>
                    <a:pt x="5642" y="1786"/>
                    <a:pt x="5538" y="1824"/>
                    <a:pt x="5405" y="1843"/>
                  </a:cubicBezTo>
                  <a:cubicBezTo>
                    <a:pt x="5353" y="1850"/>
                    <a:pt x="5299" y="1855"/>
                    <a:pt x="5244" y="1855"/>
                  </a:cubicBezTo>
                  <a:cubicBezTo>
                    <a:pt x="5158" y="1855"/>
                    <a:pt x="5072" y="1843"/>
                    <a:pt x="4996" y="1814"/>
                  </a:cubicBezTo>
                  <a:cubicBezTo>
                    <a:pt x="4920" y="1795"/>
                    <a:pt x="4835" y="1767"/>
                    <a:pt x="4768" y="1748"/>
                  </a:cubicBezTo>
                  <a:cubicBezTo>
                    <a:pt x="4749" y="1738"/>
                    <a:pt x="4730" y="1729"/>
                    <a:pt x="4711" y="1729"/>
                  </a:cubicBezTo>
                  <a:lnTo>
                    <a:pt x="4341" y="1729"/>
                  </a:lnTo>
                  <a:cubicBezTo>
                    <a:pt x="4293" y="1748"/>
                    <a:pt x="4246" y="1767"/>
                    <a:pt x="4217" y="1786"/>
                  </a:cubicBezTo>
                  <a:cubicBezTo>
                    <a:pt x="4160" y="1805"/>
                    <a:pt x="4113" y="1833"/>
                    <a:pt x="4056" y="1862"/>
                  </a:cubicBezTo>
                  <a:lnTo>
                    <a:pt x="4768" y="1862"/>
                  </a:lnTo>
                  <a:lnTo>
                    <a:pt x="4768" y="2783"/>
                  </a:lnTo>
                  <a:lnTo>
                    <a:pt x="3885" y="2783"/>
                  </a:lnTo>
                  <a:lnTo>
                    <a:pt x="3885" y="1909"/>
                  </a:lnTo>
                  <a:cubicBezTo>
                    <a:pt x="3847" y="1919"/>
                    <a:pt x="3819" y="1928"/>
                    <a:pt x="3781" y="1928"/>
                  </a:cubicBezTo>
                  <a:lnTo>
                    <a:pt x="3781" y="2783"/>
                  </a:lnTo>
                  <a:lnTo>
                    <a:pt x="2888" y="2783"/>
                  </a:lnTo>
                  <a:lnTo>
                    <a:pt x="2888" y="2185"/>
                  </a:lnTo>
                  <a:cubicBezTo>
                    <a:pt x="2850" y="2213"/>
                    <a:pt x="2821" y="2232"/>
                    <a:pt x="2783" y="2261"/>
                  </a:cubicBezTo>
                  <a:lnTo>
                    <a:pt x="2783" y="2783"/>
                  </a:lnTo>
                  <a:lnTo>
                    <a:pt x="2052" y="2783"/>
                  </a:lnTo>
                  <a:cubicBezTo>
                    <a:pt x="2052" y="2783"/>
                    <a:pt x="2042" y="2793"/>
                    <a:pt x="2042" y="2793"/>
                  </a:cubicBezTo>
                  <a:cubicBezTo>
                    <a:pt x="1976" y="2831"/>
                    <a:pt x="1938" y="2878"/>
                    <a:pt x="1890" y="2916"/>
                  </a:cubicBezTo>
                  <a:lnTo>
                    <a:pt x="2783" y="2916"/>
                  </a:lnTo>
                  <a:lnTo>
                    <a:pt x="2783" y="3761"/>
                  </a:lnTo>
                  <a:lnTo>
                    <a:pt x="1843" y="3761"/>
                  </a:lnTo>
                  <a:lnTo>
                    <a:pt x="1843" y="2945"/>
                  </a:lnTo>
                  <a:cubicBezTo>
                    <a:pt x="1824" y="2954"/>
                    <a:pt x="1795" y="2964"/>
                    <a:pt x="1757" y="2964"/>
                  </a:cubicBezTo>
                  <a:lnTo>
                    <a:pt x="1738" y="2964"/>
                  </a:lnTo>
                  <a:lnTo>
                    <a:pt x="1738" y="3761"/>
                  </a:lnTo>
                  <a:lnTo>
                    <a:pt x="808" y="3761"/>
                  </a:lnTo>
                  <a:lnTo>
                    <a:pt x="808" y="3106"/>
                  </a:lnTo>
                  <a:lnTo>
                    <a:pt x="694" y="3106"/>
                  </a:lnTo>
                  <a:lnTo>
                    <a:pt x="694" y="3761"/>
                  </a:lnTo>
                  <a:cubicBezTo>
                    <a:pt x="466" y="3771"/>
                    <a:pt x="238" y="3771"/>
                    <a:pt x="0" y="3771"/>
                  </a:cubicBezTo>
                  <a:lnTo>
                    <a:pt x="0" y="3904"/>
                  </a:lnTo>
                  <a:lnTo>
                    <a:pt x="694" y="3904"/>
                  </a:lnTo>
                  <a:lnTo>
                    <a:pt x="694" y="4825"/>
                  </a:lnTo>
                  <a:lnTo>
                    <a:pt x="0" y="4825"/>
                  </a:lnTo>
                  <a:lnTo>
                    <a:pt x="0" y="4958"/>
                  </a:lnTo>
                  <a:lnTo>
                    <a:pt x="694" y="4958"/>
                  </a:lnTo>
                  <a:lnTo>
                    <a:pt x="694" y="5879"/>
                  </a:lnTo>
                  <a:lnTo>
                    <a:pt x="0" y="5879"/>
                  </a:lnTo>
                  <a:lnTo>
                    <a:pt x="0" y="6012"/>
                  </a:lnTo>
                  <a:lnTo>
                    <a:pt x="694" y="6012"/>
                  </a:lnTo>
                  <a:lnTo>
                    <a:pt x="694" y="6848"/>
                  </a:lnTo>
                  <a:cubicBezTo>
                    <a:pt x="732" y="6867"/>
                    <a:pt x="760" y="6886"/>
                    <a:pt x="789" y="6905"/>
                  </a:cubicBezTo>
                  <a:cubicBezTo>
                    <a:pt x="789" y="6905"/>
                    <a:pt x="798" y="6915"/>
                    <a:pt x="808" y="6915"/>
                  </a:cubicBezTo>
                  <a:lnTo>
                    <a:pt x="808" y="6012"/>
                  </a:lnTo>
                  <a:lnTo>
                    <a:pt x="1738" y="6012"/>
                  </a:lnTo>
                  <a:lnTo>
                    <a:pt x="1738" y="6943"/>
                  </a:lnTo>
                  <a:lnTo>
                    <a:pt x="827" y="6943"/>
                  </a:lnTo>
                  <a:cubicBezTo>
                    <a:pt x="874" y="6981"/>
                    <a:pt x="922" y="7029"/>
                    <a:pt x="950" y="7076"/>
                  </a:cubicBezTo>
                  <a:lnTo>
                    <a:pt x="1738" y="7076"/>
                  </a:lnTo>
                  <a:lnTo>
                    <a:pt x="1738" y="7846"/>
                  </a:lnTo>
                  <a:cubicBezTo>
                    <a:pt x="1776" y="7865"/>
                    <a:pt x="1814" y="7874"/>
                    <a:pt x="1843" y="7893"/>
                  </a:cubicBezTo>
                  <a:lnTo>
                    <a:pt x="1843" y="7076"/>
                  </a:lnTo>
                  <a:lnTo>
                    <a:pt x="2783" y="7076"/>
                  </a:lnTo>
                  <a:lnTo>
                    <a:pt x="2783" y="7922"/>
                  </a:lnTo>
                  <a:lnTo>
                    <a:pt x="1919" y="7922"/>
                  </a:lnTo>
                  <a:cubicBezTo>
                    <a:pt x="2042" y="7969"/>
                    <a:pt x="2156" y="8017"/>
                    <a:pt x="2270" y="8055"/>
                  </a:cubicBezTo>
                  <a:lnTo>
                    <a:pt x="2783" y="8055"/>
                  </a:lnTo>
                  <a:lnTo>
                    <a:pt x="2783" y="8140"/>
                  </a:lnTo>
                  <a:lnTo>
                    <a:pt x="2888" y="8140"/>
                  </a:lnTo>
                  <a:lnTo>
                    <a:pt x="2888" y="8055"/>
                  </a:lnTo>
                  <a:lnTo>
                    <a:pt x="3781" y="8055"/>
                  </a:lnTo>
                  <a:lnTo>
                    <a:pt x="3781" y="8368"/>
                  </a:lnTo>
                  <a:cubicBezTo>
                    <a:pt x="3809" y="8387"/>
                    <a:pt x="3847" y="8406"/>
                    <a:pt x="3885" y="8425"/>
                  </a:cubicBezTo>
                  <a:lnTo>
                    <a:pt x="3885" y="8055"/>
                  </a:lnTo>
                  <a:lnTo>
                    <a:pt x="4768" y="8055"/>
                  </a:lnTo>
                  <a:lnTo>
                    <a:pt x="4768" y="8928"/>
                  </a:lnTo>
                  <a:cubicBezTo>
                    <a:pt x="4797" y="8938"/>
                    <a:pt x="4825" y="8947"/>
                    <a:pt x="4854" y="8957"/>
                  </a:cubicBezTo>
                  <a:lnTo>
                    <a:pt x="4882" y="8957"/>
                  </a:lnTo>
                  <a:lnTo>
                    <a:pt x="4882" y="8055"/>
                  </a:lnTo>
                  <a:lnTo>
                    <a:pt x="5766" y="8055"/>
                  </a:lnTo>
                  <a:lnTo>
                    <a:pt x="5766" y="8795"/>
                  </a:lnTo>
                  <a:cubicBezTo>
                    <a:pt x="5804" y="8786"/>
                    <a:pt x="5842" y="8786"/>
                    <a:pt x="5870" y="8776"/>
                  </a:cubicBezTo>
                  <a:lnTo>
                    <a:pt x="5870" y="8055"/>
                  </a:lnTo>
                  <a:lnTo>
                    <a:pt x="6763" y="8055"/>
                  </a:lnTo>
                  <a:lnTo>
                    <a:pt x="6763" y="8719"/>
                  </a:lnTo>
                  <a:lnTo>
                    <a:pt x="6791" y="8719"/>
                  </a:lnTo>
                  <a:cubicBezTo>
                    <a:pt x="6820" y="8710"/>
                    <a:pt x="6839" y="8710"/>
                    <a:pt x="6867" y="8700"/>
                  </a:cubicBezTo>
                  <a:lnTo>
                    <a:pt x="6867" y="8055"/>
                  </a:lnTo>
                  <a:cubicBezTo>
                    <a:pt x="7162" y="8055"/>
                    <a:pt x="7456" y="8064"/>
                    <a:pt x="7760" y="8064"/>
                  </a:cubicBezTo>
                  <a:lnTo>
                    <a:pt x="7760" y="8691"/>
                  </a:lnTo>
                  <a:cubicBezTo>
                    <a:pt x="7789" y="8710"/>
                    <a:pt x="7827" y="8719"/>
                    <a:pt x="7865" y="8738"/>
                  </a:cubicBezTo>
                  <a:lnTo>
                    <a:pt x="7865" y="8064"/>
                  </a:lnTo>
                  <a:lnTo>
                    <a:pt x="8748" y="8064"/>
                  </a:lnTo>
                  <a:lnTo>
                    <a:pt x="8748" y="8985"/>
                  </a:lnTo>
                  <a:lnTo>
                    <a:pt x="8188" y="8985"/>
                  </a:lnTo>
                  <a:cubicBezTo>
                    <a:pt x="8235" y="9023"/>
                    <a:pt x="8283" y="9071"/>
                    <a:pt x="8330" y="9118"/>
                  </a:cubicBezTo>
                  <a:lnTo>
                    <a:pt x="8748" y="9118"/>
                  </a:lnTo>
                  <a:lnTo>
                    <a:pt x="8748" y="9840"/>
                  </a:lnTo>
                  <a:cubicBezTo>
                    <a:pt x="8786" y="9850"/>
                    <a:pt x="8815" y="9850"/>
                    <a:pt x="8862" y="9859"/>
                  </a:cubicBezTo>
                  <a:lnTo>
                    <a:pt x="8862" y="9118"/>
                  </a:lnTo>
                  <a:cubicBezTo>
                    <a:pt x="9156" y="9118"/>
                    <a:pt x="9451" y="9118"/>
                    <a:pt x="9745" y="9128"/>
                  </a:cubicBezTo>
                  <a:lnTo>
                    <a:pt x="9745" y="10030"/>
                  </a:lnTo>
                  <a:cubicBezTo>
                    <a:pt x="9565" y="10030"/>
                    <a:pt x="9384" y="10040"/>
                    <a:pt x="9204" y="10040"/>
                  </a:cubicBezTo>
                  <a:cubicBezTo>
                    <a:pt x="9213" y="10059"/>
                    <a:pt x="9232" y="10078"/>
                    <a:pt x="9242" y="10097"/>
                  </a:cubicBezTo>
                  <a:cubicBezTo>
                    <a:pt x="9242" y="10125"/>
                    <a:pt x="9251" y="10144"/>
                    <a:pt x="9261" y="10173"/>
                  </a:cubicBezTo>
                  <a:lnTo>
                    <a:pt x="9745" y="10173"/>
                  </a:lnTo>
                  <a:lnTo>
                    <a:pt x="9745" y="10524"/>
                  </a:lnTo>
                  <a:cubicBezTo>
                    <a:pt x="9774" y="10562"/>
                    <a:pt x="9793" y="10610"/>
                    <a:pt x="9840" y="10657"/>
                  </a:cubicBezTo>
                  <a:cubicBezTo>
                    <a:pt x="9840" y="10667"/>
                    <a:pt x="9850" y="10667"/>
                    <a:pt x="9850" y="10667"/>
                  </a:cubicBezTo>
                  <a:lnTo>
                    <a:pt x="9850" y="10173"/>
                  </a:lnTo>
                  <a:cubicBezTo>
                    <a:pt x="10116" y="10173"/>
                    <a:pt x="10382" y="10173"/>
                    <a:pt x="10648" y="10163"/>
                  </a:cubicBezTo>
                  <a:lnTo>
                    <a:pt x="10648" y="10781"/>
                  </a:lnTo>
                  <a:cubicBezTo>
                    <a:pt x="10662" y="10785"/>
                    <a:pt x="10676" y="10788"/>
                    <a:pt x="10689" y="10788"/>
                  </a:cubicBezTo>
                  <a:cubicBezTo>
                    <a:pt x="10702" y="10788"/>
                    <a:pt x="10714" y="10785"/>
                    <a:pt x="10724" y="10781"/>
                  </a:cubicBezTo>
                  <a:cubicBezTo>
                    <a:pt x="10752" y="10781"/>
                    <a:pt x="10781" y="10781"/>
                    <a:pt x="10819" y="10771"/>
                  </a:cubicBezTo>
                  <a:lnTo>
                    <a:pt x="10819" y="10"/>
                  </a:lnTo>
                  <a:lnTo>
                    <a:pt x="10809" y="10"/>
                  </a:lnTo>
                  <a:cubicBezTo>
                    <a:pt x="10795" y="12"/>
                    <a:pt x="10780" y="14"/>
                    <a:pt x="10765" y="14"/>
                  </a:cubicBezTo>
                  <a:cubicBezTo>
                    <a:pt x="10728" y="14"/>
                    <a:pt x="10688" y="7"/>
                    <a:pt x="10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8087451" y="342207"/>
              <a:ext cx="1439669" cy="599515"/>
            </a:xfrm>
            <a:custGeom>
              <a:avLst/>
              <a:gdLst/>
              <a:ahLst/>
              <a:cxnLst/>
              <a:rect l="l" t="t" r="r" b="b"/>
              <a:pathLst>
                <a:path w="11750" h="4893" extrusionOk="0">
                  <a:moveTo>
                    <a:pt x="216" y="1"/>
                  </a:moveTo>
                  <a:cubicBezTo>
                    <a:pt x="142" y="1"/>
                    <a:pt x="63" y="28"/>
                    <a:pt x="1" y="72"/>
                  </a:cubicBezTo>
                  <a:lnTo>
                    <a:pt x="1" y="423"/>
                  </a:lnTo>
                  <a:cubicBezTo>
                    <a:pt x="29" y="442"/>
                    <a:pt x="58" y="452"/>
                    <a:pt x="96" y="452"/>
                  </a:cubicBezTo>
                  <a:cubicBezTo>
                    <a:pt x="182" y="452"/>
                    <a:pt x="262" y="427"/>
                    <a:pt x="341" y="427"/>
                  </a:cubicBezTo>
                  <a:cubicBezTo>
                    <a:pt x="392" y="427"/>
                    <a:pt x="443" y="437"/>
                    <a:pt x="495" y="471"/>
                  </a:cubicBezTo>
                  <a:cubicBezTo>
                    <a:pt x="590" y="528"/>
                    <a:pt x="694" y="585"/>
                    <a:pt x="780" y="651"/>
                  </a:cubicBezTo>
                  <a:cubicBezTo>
                    <a:pt x="960" y="775"/>
                    <a:pt x="1036" y="955"/>
                    <a:pt x="1122" y="1145"/>
                  </a:cubicBezTo>
                  <a:cubicBezTo>
                    <a:pt x="1264" y="1468"/>
                    <a:pt x="1615" y="1535"/>
                    <a:pt x="1919" y="1668"/>
                  </a:cubicBezTo>
                  <a:cubicBezTo>
                    <a:pt x="2138" y="1753"/>
                    <a:pt x="2347" y="1848"/>
                    <a:pt x="2584" y="1877"/>
                  </a:cubicBezTo>
                  <a:cubicBezTo>
                    <a:pt x="2660" y="1883"/>
                    <a:pt x="2737" y="1884"/>
                    <a:pt x="2815" y="1884"/>
                  </a:cubicBezTo>
                  <a:cubicBezTo>
                    <a:pt x="2853" y="1884"/>
                    <a:pt x="2892" y="1884"/>
                    <a:pt x="2931" y="1884"/>
                  </a:cubicBezTo>
                  <a:cubicBezTo>
                    <a:pt x="3047" y="1884"/>
                    <a:pt x="3164" y="1886"/>
                    <a:pt x="3278" y="1905"/>
                  </a:cubicBezTo>
                  <a:cubicBezTo>
                    <a:pt x="3534" y="1962"/>
                    <a:pt x="3762" y="2105"/>
                    <a:pt x="3980" y="2238"/>
                  </a:cubicBezTo>
                  <a:cubicBezTo>
                    <a:pt x="4151" y="2342"/>
                    <a:pt x="4246" y="2503"/>
                    <a:pt x="4427" y="2579"/>
                  </a:cubicBezTo>
                  <a:cubicBezTo>
                    <a:pt x="4560" y="2636"/>
                    <a:pt x="4712" y="2655"/>
                    <a:pt x="4845" y="2703"/>
                  </a:cubicBezTo>
                  <a:cubicBezTo>
                    <a:pt x="4896" y="2717"/>
                    <a:pt x="4938" y="2724"/>
                    <a:pt x="4979" y="2724"/>
                  </a:cubicBezTo>
                  <a:cubicBezTo>
                    <a:pt x="5044" y="2724"/>
                    <a:pt x="5105" y="2707"/>
                    <a:pt x="5187" y="2684"/>
                  </a:cubicBezTo>
                  <a:cubicBezTo>
                    <a:pt x="5510" y="2589"/>
                    <a:pt x="5842" y="2513"/>
                    <a:pt x="6184" y="2484"/>
                  </a:cubicBezTo>
                  <a:cubicBezTo>
                    <a:pt x="6227" y="2480"/>
                    <a:pt x="6272" y="2479"/>
                    <a:pt x="6317" y="2479"/>
                  </a:cubicBezTo>
                  <a:cubicBezTo>
                    <a:pt x="6398" y="2479"/>
                    <a:pt x="6481" y="2483"/>
                    <a:pt x="6563" y="2483"/>
                  </a:cubicBezTo>
                  <a:cubicBezTo>
                    <a:pt x="6638" y="2483"/>
                    <a:pt x="6712" y="2479"/>
                    <a:pt x="6782" y="2465"/>
                  </a:cubicBezTo>
                  <a:cubicBezTo>
                    <a:pt x="6896" y="2446"/>
                    <a:pt x="6982" y="2370"/>
                    <a:pt x="7105" y="2361"/>
                  </a:cubicBezTo>
                  <a:cubicBezTo>
                    <a:pt x="7153" y="2356"/>
                    <a:pt x="7202" y="2353"/>
                    <a:pt x="7252" y="2353"/>
                  </a:cubicBezTo>
                  <a:cubicBezTo>
                    <a:pt x="7551" y="2353"/>
                    <a:pt x="7880" y="2451"/>
                    <a:pt x="8084" y="2646"/>
                  </a:cubicBezTo>
                  <a:cubicBezTo>
                    <a:pt x="8226" y="2779"/>
                    <a:pt x="8407" y="2893"/>
                    <a:pt x="8445" y="3102"/>
                  </a:cubicBezTo>
                  <a:cubicBezTo>
                    <a:pt x="8464" y="3216"/>
                    <a:pt x="8511" y="3311"/>
                    <a:pt x="8559" y="3415"/>
                  </a:cubicBezTo>
                  <a:cubicBezTo>
                    <a:pt x="8635" y="3567"/>
                    <a:pt x="8730" y="3586"/>
                    <a:pt x="8891" y="3615"/>
                  </a:cubicBezTo>
                  <a:cubicBezTo>
                    <a:pt x="9071" y="3643"/>
                    <a:pt x="9157" y="3672"/>
                    <a:pt x="9233" y="3843"/>
                  </a:cubicBezTo>
                  <a:cubicBezTo>
                    <a:pt x="9242" y="3919"/>
                    <a:pt x="9280" y="3985"/>
                    <a:pt x="9337" y="4042"/>
                  </a:cubicBezTo>
                  <a:cubicBezTo>
                    <a:pt x="9432" y="4090"/>
                    <a:pt x="9518" y="4128"/>
                    <a:pt x="9613" y="4147"/>
                  </a:cubicBezTo>
                  <a:cubicBezTo>
                    <a:pt x="9755" y="4223"/>
                    <a:pt x="9736" y="4308"/>
                    <a:pt x="9831" y="4403"/>
                  </a:cubicBezTo>
                  <a:cubicBezTo>
                    <a:pt x="9899" y="4471"/>
                    <a:pt x="10002" y="4483"/>
                    <a:pt x="10103" y="4483"/>
                  </a:cubicBezTo>
                  <a:cubicBezTo>
                    <a:pt x="10158" y="4483"/>
                    <a:pt x="10212" y="4479"/>
                    <a:pt x="10259" y="4479"/>
                  </a:cubicBezTo>
                  <a:cubicBezTo>
                    <a:pt x="10400" y="4479"/>
                    <a:pt x="10519" y="4530"/>
                    <a:pt x="10655" y="4530"/>
                  </a:cubicBezTo>
                  <a:cubicBezTo>
                    <a:pt x="10675" y="4530"/>
                    <a:pt x="10694" y="4529"/>
                    <a:pt x="10715" y="4527"/>
                  </a:cubicBezTo>
                  <a:cubicBezTo>
                    <a:pt x="10800" y="4520"/>
                    <a:pt x="10903" y="4509"/>
                    <a:pt x="11000" y="4509"/>
                  </a:cubicBezTo>
                  <a:cubicBezTo>
                    <a:pt x="11043" y="4509"/>
                    <a:pt x="11085" y="4511"/>
                    <a:pt x="11123" y="4517"/>
                  </a:cubicBezTo>
                  <a:cubicBezTo>
                    <a:pt x="11209" y="4527"/>
                    <a:pt x="11294" y="4565"/>
                    <a:pt x="11380" y="4584"/>
                  </a:cubicBezTo>
                  <a:cubicBezTo>
                    <a:pt x="11484" y="4603"/>
                    <a:pt x="11456" y="4603"/>
                    <a:pt x="11503" y="4698"/>
                  </a:cubicBezTo>
                  <a:cubicBezTo>
                    <a:pt x="11541" y="4764"/>
                    <a:pt x="11569" y="4802"/>
                    <a:pt x="11579" y="4888"/>
                  </a:cubicBezTo>
                  <a:cubicBezTo>
                    <a:pt x="11590" y="4891"/>
                    <a:pt x="11600" y="4893"/>
                    <a:pt x="11611" y="4893"/>
                  </a:cubicBezTo>
                  <a:cubicBezTo>
                    <a:pt x="11657" y="4893"/>
                    <a:pt x="11704" y="4863"/>
                    <a:pt x="11750" y="4840"/>
                  </a:cubicBezTo>
                  <a:lnTo>
                    <a:pt x="11750" y="3833"/>
                  </a:lnTo>
                  <a:cubicBezTo>
                    <a:pt x="11712" y="3824"/>
                    <a:pt x="11674" y="3814"/>
                    <a:pt x="11636" y="3805"/>
                  </a:cubicBezTo>
                  <a:cubicBezTo>
                    <a:pt x="11588" y="3786"/>
                    <a:pt x="11550" y="3776"/>
                    <a:pt x="11503" y="3767"/>
                  </a:cubicBezTo>
                  <a:cubicBezTo>
                    <a:pt x="11473" y="3760"/>
                    <a:pt x="11441" y="3757"/>
                    <a:pt x="11409" y="3757"/>
                  </a:cubicBezTo>
                  <a:cubicBezTo>
                    <a:pt x="11351" y="3757"/>
                    <a:pt x="11292" y="3767"/>
                    <a:pt x="11237" y="3786"/>
                  </a:cubicBezTo>
                  <a:cubicBezTo>
                    <a:pt x="11142" y="3824"/>
                    <a:pt x="11085" y="3852"/>
                    <a:pt x="10981" y="3852"/>
                  </a:cubicBezTo>
                  <a:cubicBezTo>
                    <a:pt x="10829" y="3843"/>
                    <a:pt x="10705" y="3767"/>
                    <a:pt x="10572" y="3691"/>
                  </a:cubicBezTo>
                  <a:cubicBezTo>
                    <a:pt x="10534" y="3672"/>
                    <a:pt x="10506" y="3643"/>
                    <a:pt x="10477" y="3605"/>
                  </a:cubicBezTo>
                  <a:cubicBezTo>
                    <a:pt x="10458" y="3577"/>
                    <a:pt x="10458" y="3577"/>
                    <a:pt x="10430" y="3558"/>
                  </a:cubicBezTo>
                  <a:cubicBezTo>
                    <a:pt x="10392" y="3548"/>
                    <a:pt x="10354" y="3558"/>
                    <a:pt x="10316" y="3539"/>
                  </a:cubicBezTo>
                  <a:cubicBezTo>
                    <a:pt x="10259" y="3520"/>
                    <a:pt x="10202" y="3501"/>
                    <a:pt x="10145" y="3472"/>
                  </a:cubicBezTo>
                  <a:cubicBezTo>
                    <a:pt x="10040" y="3434"/>
                    <a:pt x="10002" y="3377"/>
                    <a:pt x="10012" y="3282"/>
                  </a:cubicBezTo>
                  <a:cubicBezTo>
                    <a:pt x="10012" y="3216"/>
                    <a:pt x="10002" y="3178"/>
                    <a:pt x="9964" y="3130"/>
                  </a:cubicBezTo>
                  <a:cubicBezTo>
                    <a:pt x="9936" y="3092"/>
                    <a:pt x="9926" y="3083"/>
                    <a:pt x="9917" y="3045"/>
                  </a:cubicBezTo>
                  <a:cubicBezTo>
                    <a:pt x="9917" y="2997"/>
                    <a:pt x="9926" y="2988"/>
                    <a:pt x="9898" y="2950"/>
                  </a:cubicBezTo>
                  <a:cubicBezTo>
                    <a:pt x="9879" y="2912"/>
                    <a:pt x="9831" y="2902"/>
                    <a:pt x="9803" y="2874"/>
                  </a:cubicBezTo>
                  <a:cubicBezTo>
                    <a:pt x="9736" y="2807"/>
                    <a:pt x="9784" y="2712"/>
                    <a:pt x="9689" y="2674"/>
                  </a:cubicBezTo>
                  <a:cubicBezTo>
                    <a:pt x="9660" y="2665"/>
                    <a:pt x="9634" y="2661"/>
                    <a:pt x="9609" y="2661"/>
                  </a:cubicBezTo>
                  <a:cubicBezTo>
                    <a:pt x="9558" y="2661"/>
                    <a:pt x="9512" y="2678"/>
                    <a:pt x="9461" y="2703"/>
                  </a:cubicBezTo>
                  <a:cubicBezTo>
                    <a:pt x="9394" y="2741"/>
                    <a:pt x="9375" y="2807"/>
                    <a:pt x="9328" y="2864"/>
                  </a:cubicBezTo>
                  <a:cubicBezTo>
                    <a:pt x="9271" y="2931"/>
                    <a:pt x="9185" y="2950"/>
                    <a:pt x="9100" y="2969"/>
                  </a:cubicBezTo>
                  <a:cubicBezTo>
                    <a:pt x="9084" y="2971"/>
                    <a:pt x="9070" y="2972"/>
                    <a:pt x="9056" y="2972"/>
                  </a:cubicBezTo>
                  <a:cubicBezTo>
                    <a:pt x="9004" y="2972"/>
                    <a:pt x="8967" y="2955"/>
                    <a:pt x="8929" y="2902"/>
                  </a:cubicBezTo>
                  <a:cubicBezTo>
                    <a:pt x="8910" y="2874"/>
                    <a:pt x="8910" y="2845"/>
                    <a:pt x="8891" y="2807"/>
                  </a:cubicBezTo>
                  <a:cubicBezTo>
                    <a:pt x="8872" y="2779"/>
                    <a:pt x="8844" y="2760"/>
                    <a:pt x="8825" y="2731"/>
                  </a:cubicBezTo>
                  <a:cubicBezTo>
                    <a:pt x="8787" y="2684"/>
                    <a:pt x="8768" y="2608"/>
                    <a:pt x="8730" y="2570"/>
                  </a:cubicBezTo>
                  <a:cubicBezTo>
                    <a:pt x="8663" y="2522"/>
                    <a:pt x="8587" y="2532"/>
                    <a:pt x="8540" y="2456"/>
                  </a:cubicBezTo>
                  <a:cubicBezTo>
                    <a:pt x="8511" y="2427"/>
                    <a:pt x="8521" y="2408"/>
                    <a:pt x="8483" y="2389"/>
                  </a:cubicBezTo>
                  <a:cubicBezTo>
                    <a:pt x="8464" y="2380"/>
                    <a:pt x="8447" y="2378"/>
                    <a:pt x="8430" y="2378"/>
                  </a:cubicBezTo>
                  <a:cubicBezTo>
                    <a:pt x="8414" y="2378"/>
                    <a:pt x="8397" y="2380"/>
                    <a:pt x="8378" y="2380"/>
                  </a:cubicBezTo>
                  <a:cubicBezTo>
                    <a:pt x="8302" y="2370"/>
                    <a:pt x="8255" y="2370"/>
                    <a:pt x="8188" y="2342"/>
                  </a:cubicBezTo>
                  <a:cubicBezTo>
                    <a:pt x="8131" y="2313"/>
                    <a:pt x="8065" y="2275"/>
                    <a:pt x="8027" y="2228"/>
                  </a:cubicBezTo>
                  <a:cubicBezTo>
                    <a:pt x="7998" y="2190"/>
                    <a:pt x="8036" y="2152"/>
                    <a:pt x="8008" y="2114"/>
                  </a:cubicBezTo>
                  <a:cubicBezTo>
                    <a:pt x="7998" y="2076"/>
                    <a:pt x="7970" y="2086"/>
                    <a:pt x="7941" y="2067"/>
                  </a:cubicBezTo>
                  <a:cubicBezTo>
                    <a:pt x="7922" y="2048"/>
                    <a:pt x="7903" y="2029"/>
                    <a:pt x="7884" y="2000"/>
                  </a:cubicBezTo>
                  <a:cubicBezTo>
                    <a:pt x="7856" y="1962"/>
                    <a:pt x="7818" y="1943"/>
                    <a:pt x="7770" y="1915"/>
                  </a:cubicBezTo>
                  <a:cubicBezTo>
                    <a:pt x="7749" y="1903"/>
                    <a:pt x="7725" y="1898"/>
                    <a:pt x="7698" y="1898"/>
                  </a:cubicBezTo>
                  <a:cubicBezTo>
                    <a:pt x="7618" y="1898"/>
                    <a:pt x="7521" y="1943"/>
                    <a:pt x="7457" y="1972"/>
                  </a:cubicBezTo>
                  <a:cubicBezTo>
                    <a:pt x="7362" y="2029"/>
                    <a:pt x="7324" y="2105"/>
                    <a:pt x="7200" y="2114"/>
                  </a:cubicBezTo>
                  <a:lnTo>
                    <a:pt x="7048" y="2114"/>
                  </a:lnTo>
                  <a:cubicBezTo>
                    <a:pt x="7001" y="2114"/>
                    <a:pt x="6953" y="2133"/>
                    <a:pt x="6896" y="2133"/>
                  </a:cubicBezTo>
                  <a:cubicBezTo>
                    <a:pt x="6804" y="2141"/>
                    <a:pt x="6724" y="2155"/>
                    <a:pt x="6642" y="2155"/>
                  </a:cubicBezTo>
                  <a:cubicBezTo>
                    <a:pt x="6623" y="2155"/>
                    <a:pt x="6603" y="2154"/>
                    <a:pt x="6583" y="2152"/>
                  </a:cubicBezTo>
                  <a:cubicBezTo>
                    <a:pt x="6486" y="2139"/>
                    <a:pt x="6389" y="2132"/>
                    <a:pt x="6293" y="2132"/>
                  </a:cubicBezTo>
                  <a:cubicBezTo>
                    <a:pt x="6182" y="2132"/>
                    <a:pt x="6072" y="2141"/>
                    <a:pt x="5966" y="2162"/>
                  </a:cubicBezTo>
                  <a:cubicBezTo>
                    <a:pt x="5932" y="2168"/>
                    <a:pt x="5913" y="2175"/>
                    <a:pt x="5887" y="2175"/>
                  </a:cubicBezTo>
                  <a:cubicBezTo>
                    <a:pt x="5877" y="2175"/>
                    <a:pt x="5866" y="2174"/>
                    <a:pt x="5852" y="2171"/>
                  </a:cubicBezTo>
                  <a:cubicBezTo>
                    <a:pt x="5818" y="2164"/>
                    <a:pt x="5784" y="2158"/>
                    <a:pt x="5748" y="2158"/>
                  </a:cubicBezTo>
                  <a:cubicBezTo>
                    <a:pt x="5732" y="2158"/>
                    <a:pt x="5716" y="2159"/>
                    <a:pt x="5700" y="2162"/>
                  </a:cubicBezTo>
                  <a:cubicBezTo>
                    <a:pt x="5662" y="2162"/>
                    <a:pt x="5619" y="2153"/>
                    <a:pt x="5579" y="2153"/>
                  </a:cubicBezTo>
                  <a:cubicBezTo>
                    <a:pt x="5558" y="2153"/>
                    <a:pt x="5538" y="2155"/>
                    <a:pt x="5519" y="2162"/>
                  </a:cubicBezTo>
                  <a:cubicBezTo>
                    <a:pt x="5467" y="2167"/>
                    <a:pt x="5422" y="2177"/>
                    <a:pt x="5376" y="2177"/>
                  </a:cubicBezTo>
                  <a:cubicBezTo>
                    <a:pt x="5346" y="2177"/>
                    <a:pt x="5315" y="2173"/>
                    <a:pt x="5282" y="2162"/>
                  </a:cubicBezTo>
                  <a:cubicBezTo>
                    <a:pt x="5225" y="2143"/>
                    <a:pt x="5168" y="2124"/>
                    <a:pt x="5111" y="2114"/>
                  </a:cubicBezTo>
                  <a:cubicBezTo>
                    <a:pt x="5063" y="2105"/>
                    <a:pt x="5016" y="2105"/>
                    <a:pt x="4968" y="2076"/>
                  </a:cubicBezTo>
                  <a:cubicBezTo>
                    <a:pt x="4959" y="2067"/>
                    <a:pt x="4949" y="2057"/>
                    <a:pt x="4940" y="2048"/>
                  </a:cubicBezTo>
                  <a:cubicBezTo>
                    <a:pt x="4911" y="2029"/>
                    <a:pt x="4892" y="2029"/>
                    <a:pt x="4873" y="2029"/>
                  </a:cubicBezTo>
                  <a:cubicBezTo>
                    <a:pt x="4797" y="2000"/>
                    <a:pt x="4683" y="2000"/>
                    <a:pt x="4693" y="1896"/>
                  </a:cubicBezTo>
                  <a:cubicBezTo>
                    <a:pt x="4702" y="1810"/>
                    <a:pt x="4778" y="1810"/>
                    <a:pt x="4816" y="1744"/>
                  </a:cubicBezTo>
                  <a:cubicBezTo>
                    <a:pt x="4835" y="1706"/>
                    <a:pt x="4835" y="1630"/>
                    <a:pt x="4845" y="1592"/>
                  </a:cubicBezTo>
                  <a:cubicBezTo>
                    <a:pt x="4873" y="1449"/>
                    <a:pt x="4788" y="1411"/>
                    <a:pt x="4674" y="1392"/>
                  </a:cubicBezTo>
                  <a:cubicBezTo>
                    <a:pt x="4617" y="1383"/>
                    <a:pt x="4541" y="1383"/>
                    <a:pt x="4522" y="1307"/>
                  </a:cubicBezTo>
                  <a:cubicBezTo>
                    <a:pt x="4512" y="1269"/>
                    <a:pt x="4541" y="1212"/>
                    <a:pt x="4550" y="1174"/>
                  </a:cubicBezTo>
                  <a:cubicBezTo>
                    <a:pt x="4560" y="1107"/>
                    <a:pt x="4569" y="1079"/>
                    <a:pt x="4541" y="1022"/>
                  </a:cubicBezTo>
                  <a:cubicBezTo>
                    <a:pt x="4484" y="927"/>
                    <a:pt x="4313" y="908"/>
                    <a:pt x="4208" y="908"/>
                  </a:cubicBezTo>
                  <a:cubicBezTo>
                    <a:pt x="4190" y="906"/>
                    <a:pt x="4172" y="905"/>
                    <a:pt x="4153" y="905"/>
                  </a:cubicBezTo>
                  <a:cubicBezTo>
                    <a:pt x="4074" y="905"/>
                    <a:pt x="3991" y="919"/>
                    <a:pt x="3914" y="927"/>
                  </a:cubicBezTo>
                  <a:cubicBezTo>
                    <a:pt x="3810" y="936"/>
                    <a:pt x="3677" y="965"/>
                    <a:pt x="3601" y="1041"/>
                  </a:cubicBezTo>
                  <a:cubicBezTo>
                    <a:pt x="3553" y="1079"/>
                    <a:pt x="3572" y="1136"/>
                    <a:pt x="3534" y="1174"/>
                  </a:cubicBezTo>
                  <a:cubicBezTo>
                    <a:pt x="3477" y="1231"/>
                    <a:pt x="3373" y="1221"/>
                    <a:pt x="3297" y="1240"/>
                  </a:cubicBezTo>
                  <a:cubicBezTo>
                    <a:pt x="3221" y="1259"/>
                    <a:pt x="3164" y="1259"/>
                    <a:pt x="3097" y="1297"/>
                  </a:cubicBezTo>
                  <a:cubicBezTo>
                    <a:pt x="3012" y="1354"/>
                    <a:pt x="2917" y="1411"/>
                    <a:pt x="2831" y="1459"/>
                  </a:cubicBezTo>
                  <a:cubicBezTo>
                    <a:pt x="2765" y="1487"/>
                    <a:pt x="2717" y="1535"/>
                    <a:pt x="2651" y="1563"/>
                  </a:cubicBezTo>
                  <a:cubicBezTo>
                    <a:pt x="2605" y="1580"/>
                    <a:pt x="2566" y="1584"/>
                    <a:pt x="2526" y="1584"/>
                  </a:cubicBezTo>
                  <a:cubicBezTo>
                    <a:pt x="2500" y="1584"/>
                    <a:pt x="2472" y="1582"/>
                    <a:pt x="2442" y="1582"/>
                  </a:cubicBezTo>
                  <a:cubicBezTo>
                    <a:pt x="2379" y="1582"/>
                    <a:pt x="2306" y="1592"/>
                    <a:pt x="2237" y="1592"/>
                  </a:cubicBezTo>
                  <a:cubicBezTo>
                    <a:pt x="2191" y="1592"/>
                    <a:pt x="2147" y="1588"/>
                    <a:pt x="2109" y="1573"/>
                  </a:cubicBezTo>
                  <a:cubicBezTo>
                    <a:pt x="2071" y="1554"/>
                    <a:pt x="2033" y="1516"/>
                    <a:pt x="1995" y="1506"/>
                  </a:cubicBezTo>
                  <a:cubicBezTo>
                    <a:pt x="1989" y="1505"/>
                    <a:pt x="1982" y="1505"/>
                    <a:pt x="1976" y="1505"/>
                  </a:cubicBezTo>
                  <a:cubicBezTo>
                    <a:pt x="1939" y="1505"/>
                    <a:pt x="1905" y="1521"/>
                    <a:pt x="1873" y="1521"/>
                  </a:cubicBezTo>
                  <a:cubicBezTo>
                    <a:pt x="1863" y="1521"/>
                    <a:pt x="1853" y="1520"/>
                    <a:pt x="1843" y="1516"/>
                  </a:cubicBezTo>
                  <a:cubicBezTo>
                    <a:pt x="1767" y="1497"/>
                    <a:pt x="1758" y="1430"/>
                    <a:pt x="1710" y="1392"/>
                  </a:cubicBezTo>
                  <a:cubicBezTo>
                    <a:pt x="1672" y="1364"/>
                    <a:pt x="1663" y="1364"/>
                    <a:pt x="1634" y="1326"/>
                  </a:cubicBezTo>
                  <a:cubicBezTo>
                    <a:pt x="1615" y="1288"/>
                    <a:pt x="1606" y="1269"/>
                    <a:pt x="1577" y="1240"/>
                  </a:cubicBezTo>
                  <a:cubicBezTo>
                    <a:pt x="1549" y="1212"/>
                    <a:pt x="1520" y="1193"/>
                    <a:pt x="1482" y="1174"/>
                  </a:cubicBezTo>
                  <a:cubicBezTo>
                    <a:pt x="1444" y="1155"/>
                    <a:pt x="1416" y="1136"/>
                    <a:pt x="1378" y="1107"/>
                  </a:cubicBezTo>
                  <a:cubicBezTo>
                    <a:pt x="1340" y="1088"/>
                    <a:pt x="1283" y="1079"/>
                    <a:pt x="1264" y="1031"/>
                  </a:cubicBezTo>
                  <a:cubicBezTo>
                    <a:pt x="1236" y="984"/>
                    <a:pt x="1245" y="908"/>
                    <a:pt x="1226" y="841"/>
                  </a:cubicBezTo>
                  <a:cubicBezTo>
                    <a:pt x="1207" y="784"/>
                    <a:pt x="1160" y="775"/>
                    <a:pt x="1112" y="727"/>
                  </a:cubicBezTo>
                  <a:cubicBezTo>
                    <a:pt x="1046" y="661"/>
                    <a:pt x="998" y="585"/>
                    <a:pt x="922" y="528"/>
                  </a:cubicBezTo>
                  <a:cubicBezTo>
                    <a:pt x="856" y="490"/>
                    <a:pt x="799" y="461"/>
                    <a:pt x="761" y="395"/>
                  </a:cubicBezTo>
                  <a:cubicBezTo>
                    <a:pt x="713" y="328"/>
                    <a:pt x="675" y="319"/>
                    <a:pt x="609" y="281"/>
                  </a:cubicBezTo>
                  <a:cubicBezTo>
                    <a:pt x="552" y="243"/>
                    <a:pt x="495" y="195"/>
                    <a:pt x="457" y="148"/>
                  </a:cubicBezTo>
                  <a:cubicBezTo>
                    <a:pt x="419" y="110"/>
                    <a:pt x="381" y="53"/>
                    <a:pt x="324" y="24"/>
                  </a:cubicBezTo>
                  <a:cubicBezTo>
                    <a:pt x="291" y="8"/>
                    <a:pt x="254"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3"/>
          <p:cNvSpPr/>
          <p:nvPr/>
        </p:nvSpPr>
        <p:spPr>
          <a:xfrm>
            <a:off x="-1317599" y="3007949"/>
            <a:ext cx="2114663" cy="1104906"/>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9"/>
        <p:cNvGrpSpPr/>
        <p:nvPr/>
      </p:nvGrpSpPr>
      <p:grpSpPr>
        <a:xfrm>
          <a:off x="0" y="0"/>
          <a:ext cx="0" cy="0"/>
          <a:chOff x="0" y="0"/>
          <a:chExt cx="0" cy="0"/>
        </a:xfrm>
      </p:grpSpPr>
      <p:pic>
        <p:nvPicPr>
          <p:cNvPr id="300" name="Google Shape;300;p2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1" name="Google Shape;301;p24"/>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302" name="Google Shape;302;p24"/>
          <p:cNvSpPr txBox="1">
            <a:spLocks noGrp="1"/>
          </p:cNvSpPr>
          <p:nvPr>
            <p:ph type="subTitle" idx="1"/>
          </p:nvPr>
        </p:nvSpPr>
        <p:spPr>
          <a:xfrm>
            <a:off x="1171113" y="2179150"/>
            <a:ext cx="1908300" cy="431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3" name="Google Shape;303;p24"/>
          <p:cNvSpPr txBox="1">
            <a:spLocks noGrp="1"/>
          </p:cNvSpPr>
          <p:nvPr>
            <p:ph type="subTitle" idx="2"/>
          </p:nvPr>
        </p:nvSpPr>
        <p:spPr>
          <a:xfrm>
            <a:off x="1171113" y="2570800"/>
            <a:ext cx="1908300" cy="17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24"/>
          <p:cNvSpPr txBox="1">
            <a:spLocks noGrp="1"/>
          </p:cNvSpPr>
          <p:nvPr>
            <p:ph type="subTitle" idx="3"/>
          </p:nvPr>
        </p:nvSpPr>
        <p:spPr>
          <a:xfrm>
            <a:off x="3601087" y="2570800"/>
            <a:ext cx="1908300" cy="17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24"/>
          <p:cNvSpPr txBox="1">
            <a:spLocks noGrp="1"/>
          </p:cNvSpPr>
          <p:nvPr>
            <p:ph type="subTitle" idx="4"/>
          </p:nvPr>
        </p:nvSpPr>
        <p:spPr>
          <a:xfrm>
            <a:off x="6062011" y="2570800"/>
            <a:ext cx="1908300" cy="17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4"/>
          <p:cNvSpPr txBox="1">
            <a:spLocks noGrp="1"/>
          </p:cNvSpPr>
          <p:nvPr>
            <p:ph type="subTitle" idx="5"/>
          </p:nvPr>
        </p:nvSpPr>
        <p:spPr>
          <a:xfrm>
            <a:off x="3601087" y="2179150"/>
            <a:ext cx="1908300" cy="431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7" name="Google Shape;307;p24"/>
          <p:cNvSpPr txBox="1">
            <a:spLocks noGrp="1"/>
          </p:cNvSpPr>
          <p:nvPr>
            <p:ph type="subTitle" idx="6"/>
          </p:nvPr>
        </p:nvSpPr>
        <p:spPr>
          <a:xfrm>
            <a:off x="6062012" y="2179150"/>
            <a:ext cx="1908300" cy="431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8" name="Google Shape;308;p24"/>
          <p:cNvSpPr/>
          <p:nvPr/>
        </p:nvSpPr>
        <p:spPr>
          <a:xfrm>
            <a:off x="7436363" y="382294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4"/>
          <p:cNvGrpSpPr/>
          <p:nvPr/>
        </p:nvGrpSpPr>
        <p:grpSpPr>
          <a:xfrm>
            <a:off x="-473822" y="-42507"/>
            <a:ext cx="3811984" cy="1155012"/>
            <a:chOff x="1711870" y="83797"/>
            <a:chExt cx="3335652" cy="1010686"/>
          </a:xfrm>
        </p:grpSpPr>
        <p:sp>
          <p:nvSpPr>
            <p:cNvPr id="310" name="Google Shape;310;p24"/>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22"/>
        <p:cNvGrpSpPr/>
        <p:nvPr/>
      </p:nvGrpSpPr>
      <p:grpSpPr>
        <a:xfrm>
          <a:off x="0" y="0"/>
          <a:ext cx="0" cy="0"/>
          <a:chOff x="0" y="0"/>
          <a:chExt cx="0" cy="0"/>
        </a:xfrm>
      </p:grpSpPr>
      <p:pic>
        <p:nvPicPr>
          <p:cNvPr id="423" name="Google Shape;423;p3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24" name="Google Shape;424;p30"/>
          <p:cNvGrpSpPr/>
          <p:nvPr/>
        </p:nvGrpSpPr>
        <p:grpSpPr>
          <a:xfrm>
            <a:off x="758449" y="296957"/>
            <a:ext cx="7286771" cy="4466684"/>
            <a:chOff x="917874" y="394678"/>
            <a:chExt cx="6968319" cy="4271478"/>
          </a:xfrm>
        </p:grpSpPr>
        <p:sp>
          <p:nvSpPr>
            <p:cNvPr id="425" name="Google Shape;425;p30"/>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0"/>
          <p:cNvGrpSpPr/>
          <p:nvPr/>
        </p:nvGrpSpPr>
        <p:grpSpPr>
          <a:xfrm>
            <a:off x="-2134222" y="4031018"/>
            <a:ext cx="3811984" cy="1155012"/>
            <a:chOff x="1711870" y="83797"/>
            <a:chExt cx="3335652" cy="1010686"/>
          </a:xfrm>
        </p:grpSpPr>
        <p:sp>
          <p:nvSpPr>
            <p:cNvPr id="429" name="Google Shape;429;p30"/>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621338" y="-6550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433"/>
        <p:cNvGrpSpPr/>
        <p:nvPr/>
      </p:nvGrpSpPr>
      <p:grpSpPr>
        <a:xfrm>
          <a:off x="0" y="0"/>
          <a:ext cx="0" cy="0"/>
          <a:chOff x="0" y="0"/>
          <a:chExt cx="0" cy="0"/>
        </a:xfrm>
      </p:grpSpPr>
      <p:pic>
        <p:nvPicPr>
          <p:cNvPr id="434" name="Google Shape;434;p31"/>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35" name="Google Shape;435;p31"/>
          <p:cNvGrpSpPr/>
          <p:nvPr/>
        </p:nvGrpSpPr>
        <p:grpSpPr>
          <a:xfrm>
            <a:off x="-5446601" y="-2435068"/>
            <a:ext cx="7286771" cy="4466684"/>
            <a:chOff x="917874" y="394678"/>
            <a:chExt cx="6968319" cy="4271478"/>
          </a:xfrm>
        </p:grpSpPr>
        <p:sp>
          <p:nvSpPr>
            <p:cNvPr id="436" name="Google Shape;436;p31"/>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1"/>
          <p:cNvGrpSpPr/>
          <p:nvPr/>
        </p:nvGrpSpPr>
        <p:grpSpPr>
          <a:xfrm>
            <a:off x="487803" y="296968"/>
            <a:ext cx="3811984" cy="1155012"/>
            <a:chOff x="1711870" y="83797"/>
            <a:chExt cx="3335652" cy="1010686"/>
          </a:xfrm>
        </p:grpSpPr>
        <p:sp>
          <p:nvSpPr>
            <p:cNvPr id="440" name="Google Shape;440;p31"/>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31"/>
          <p:cNvSpPr/>
          <p:nvPr/>
        </p:nvSpPr>
        <p:spPr>
          <a:xfrm>
            <a:off x="8124088" y="433549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pic>
        <p:nvPicPr>
          <p:cNvPr id="40" name="Google Shape;40;p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1" name="Google Shape;41;p4"/>
          <p:cNvGrpSpPr/>
          <p:nvPr/>
        </p:nvGrpSpPr>
        <p:grpSpPr>
          <a:xfrm>
            <a:off x="249847" y="333550"/>
            <a:ext cx="8630279" cy="4651007"/>
            <a:chOff x="249847" y="333550"/>
            <a:chExt cx="8630279" cy="4651007"/>
          </a:xfrm>
        </p:grpSpPr>
        <p:sp>
          <p:nvSpPr>
            <p:cNvPr id="42" name="Google Shape;42;p4"/>
            <p:cNvSpPr/>
            <p:nvPr/>
          </p:nvSpPr>
          <p:spPr>
            <a:xfrm flipH="1">
              <a:off x="609839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609839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725675" y="445025"/>
              <a:ext cx="7704000" cy="4425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24984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24984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48" name="Google Shape;48;p4"/>
          <p:cNvSpPr txBox="1">
            <a:spLocks noGrp="1"/>
          </p:cNvSpPr>
          <p:nvPr>
            <p:ph type="body" idx="1"/>
          </p:nvPr>
        </p:nvSpPr>
        <p:spPr>
          <a:xfrm>
            <a:off x="720000" y="1152475"/>
            <a:ext cx="7704000" cy="4617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lt2"/>
              </a:buClr>
              <a:buSzPts val="1400"/>
              <a:buChar char="●"/>
              <a:defRPr sz="1400">
                <a:solidFill>
                  <a:schemeClr val="lt2"/>
                </a:solidFill>
              </a:defRPr>
            </a:lvl1pPr>
            <a:lvl2pPr marL="914400" lvl="1" indent="-317500" algn="l" rtl="0">
              <a:lnSpc>
                <a:spcPct val="115000"/>
              </a:lnSpc>
              <a:spcBef>
                <a:spcPts val="0"/>
              </a:spcBef>
              <a:spcAft>
                <a:spcPts val="0"/>
              </a:spcAft>
              <a:buClr>
                <a:schemeClr val="lt2"/>
              </a:buClr>
              <a:buSzPts val="1400"/>
              <a:buChar char="○"/>
              <a:defRPr>
                <a:solidFill>
                  <a:schemeClr val="lt2"/>
                </a:solidFill>
              </a:defRPr>
            </a:lvl2pPr>
            <a:lvl3pPr marL="1371600" lvl="2" indent="-317500" algn="l" rtl="0">
              <a:lnSpc>
                <a:spcPct val="115000"/>
              </a:lnSpc>
              <a:spcBef>
                <a:spcPts val="0"/>
              </a:spcBef>
              <a:spcAft>
                <a:spcPts val="0"/>
              </a:spcAft>
              <a:buClr>
                <a:schemeClr val="lt2"/>
              </a:buClr>
              <a:buSzPts val="1400"/>
              <a:buChar char="■"/>
              <a:defRPr>
                <a:solidFill>
                  <a:schemeClr val="lt2"/>
                </a:solidFill>
              </a:defRPr>
            </a:lvl3pPr>
            <a:lvl4pPr marL="1828800" lvl="3" indent="-317500" algn="l" rtl="0">
              <a:lnSpc>
                <a:spcPct val="115000"/>
              </a:lnSpc>
              <a:spcBef>
                <a:spcPts val="0"/>
              </a:spcBef>
              <a:spcAft>
                <a:spcPts val="0"/>
              </a:spcAft>
              <a:buClr>
                <a:schemeClr val="lt2"/>
              </a:buClr>
              <a:buSzPts val="1400"/>
              <a:buChar char="●"/>
              <a:defRPr>
                <a:solidFill>
                  <a:schemeClr val="lt2"/>
                </a:solidFill>
              </a:defRPr>
            </a:lvl4pPr>
            <a:lvl5pPr marL="2286000" lvl="4" indent="-317500" algn="l" rtl="0">
              <a:lnSpc>
                <a:spcPct val="115000"/>
              </a:lnSpc>
              <a:spcBef>
                <a:spcPts val="0"/>
              </a:spcBef>
              <a:spcAft>
                <a:spcPts val="0"/>
              </a:spcAft>
              <a:buClr>
                <a:schemeClr val="lt2"/>
              </a:buClr>
              <a:buSzPts val="1400"/>
              <a:buChar char="○"/>
              <a:defRPr>
                <a:solidFill>
                  <a:schemeClr val="lt2"/>
                </a:solidFill>
              </a:defRPr>
            </a:lvl5pPr>
            <a:lvl6pPr marL="2743200" lvl="5" indent="-317500" algn="l" rtl="0">
              <a:lnSpc>
                <a:spcPct val="115000"/>
              </a:lnSpc>
              <a:spcBef>
                <a:spcPts val="0"/>
              </a:spcBef>
              <a:spcAft>
                <a:spcPts val="0"/>
              </a:spcAft>
              <a:buClr>
                <a:schemeClr val="lt2"/>
              </a:buClr>
              <a:buSzPts val="1400"/>
              <a:buChar char="■"/>
              <a:defRPr>
                <a:solidFill>
                  <a:schemeClr val="lt2"/>
                </a:solidFill>
              </a:defRPr>
            </a:lvl6pPr>
            <a:lvl7pPr marL="3200400" lvl="6" indent="-317500" algn="l" rtl="0">
              <a:lnSpc>
                <a:spcPct val="115000"/>
              </a:lnSpc>
              <a:spcBef>
                <a:spcPts val="0"/>
              </a:spcBef>
              <a:spcAft>
                <a:spcPts val="0"/>
              </a:spcAft>
              <a:buClr>
                <a:schemeClr val="lt2"/>
              </a:buClr>
              <a:buSzPts val="1400"/>
              <a:buChar char="●"/>
              <a:defRPr>
                <a:solidFill>
                  <a:schemeClr val="lt2"/>
                </a:solidFill>
              </a:defRPr>
            </a:lvl7pPr>
            <a:lvl8pPr marL="3657600" lvl="7" indent="-317500" algn="l" rtl="0">
              <a:lnSpc>
                <a:spcPct val="115000"/>
              </a:lnSpc>
              <a:spcBef>
                <a:spcPts val="0"/>
              </a:spcBef>
              <a:spcAft>
                <a:spcPts val="0"/>
              </a:spcAft>
              <a:buClr>
                <a:schemeClr val="lt2"/>
              </a:buClr>
              <a:buSzPts val="1400"/>
              <a:buChar char="○"/>
              <a:defRPr>
                <a:solidFill>
                  <a:schemeClr val="lt2"/>
                </a:solidFill>
              </a:defRPr>
            </a:lvl8pPr>
            <a:lvl9pPr marL="4114800" lvl="8" indent="-317500" algn="l" rtl="0">
              <a:lnSpc>
                <a:spcPct val="115000"/>
              </a:lnSpc>
              <a:spcBef>
                <a:spcPts val="0"/>
              </a:spcBef>
              <a:spcAft>
                <a:spcPts val="0"/>
              </a:spcAft>
              <a:buClr>
                <a:schemeClr val="lt2"/>
              </a:buClr>
              <a:buSzPts val="1400"/>
              <a:buChar char="■"/>
              <a:defRPr>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pic>
        <p:nvPicPr>
          <p:cNvPr id="50" name="Google Shape;50;p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1" name="Google Shape;51;p5"/>
          <p:cNvGrpSpPr/>
          <p:nvPr/>
        </p:nvGrpSpPr>
        <p:grpSpPr>
          <a:xfrm>
            <a:off x="-99203" y="3517769"/>
            <a:ext cx="5720990" cy="3380447"/>
            <a:chOff x="917874" y="394678"/>
            <a:chExt cx="6968319" cy="4271478"/>
          </a:xfrm>
        </p:grpSpPr>
        <p:sp>
          <p:nvSpPr>
            <p:cNvPr id="52" name="Google Shape;52;p5"/>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5"/>
          <p:cNvGrpSpPr/>
          <p:nvPr/>
        </p:nvGrpSpPr>
        <p:grpSpPr>
          <a:xfrm>
            <a:off x="5522134" y="3517769"/>
            <a:ext cx="5720990" cy="3380447"/>
            <a:chOff x="917874" y="394678"/>
            <a:chExt cx="6968319" cy="4271478"/>
          </a:xfrm>
        </p:grpSpPr>
        <p:sp>
          <p:nvSpPr>
            <p:cNvPr id="56" name="Google Shape;56;p5"/>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5"/>
          <p:cNvSpPr/>
          <p:nvPr/>
        </p:nvSpPr>
        <p:spPr>
          <a:xfrm rot="-5400000">
            <a:off x="-844112" y="-157140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subTitle" idx="1"/>
          </p:nvPr>
        </p:nvSpPr>
        <p:spPr>
          <a:xfrm>
            <a:off x="1495563" y="1377200"/>
            <a:ext cx="2907600" cy="6141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 name="Google Shape;61;p5"/>
          <p:cNvSpPr txBox="1">
            <a:spLocks noGrp="1"/>
          </p:cNvSpPr>
          <p:nvPr>
            <p:ph type="subTitle" idx="2"/>
          </p:nvPr>
        </p:nvSpPr>
        <p:spPr>
          <a:xfrm>
            <a:off x="4740838" y="1377200"/>
            <a:ext cx="2907600" cy="6141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 name="Google Shape;62;p5"/>
          <p:cNvSpPr txBox="1">
            <a:spLocks noGrp="1"/>
          </p:cNvSpPr>
          <p:nvPr>
            <p:ph type="subTitle" idx="3"/>
          </p:nvPr>
        </p:nvSpPr>
        <p:spPr>
          <a:xfrm>
            <a:off x="1495563" y="1991225"/>
            <a:ext cx="2907600" cy="2133900"/>
          </a:xfrm>
          <a:prstGeom prst="rect">
            <a:avLst/>
          </a:prstGeom>
          <a:solidFill>
            <a:schemeClr val="accent4"/>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5"/>
          <p:cNvSpPr txBox="1">
            <a:spLocks noGrp="1"/>
          </p:cNvSpPr>
          <p:nvPr>
            <p:ph type="subTitle" idx="4"/>
          </p:nvPr>
        </p:nvSpPr>
        <p:spPr>
          <a:xfrm>
            <a:off x="4740838" y="1991225"/>
            <a:ext cx="2907600" cy="2133900"/>
          </a:xfrm>
          <a:prstGeom prst="rect">
            <a:avLst/>
          </a:prstGeom>
          <a:solidFill>
            <a:schemeClr val="accent4"/>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5"/>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pic>
        <p:nvPicPr>
          <p:cNvPr id="66" name="Google Shape;66;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7" name="Google Shape;67;p6"/>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68" name="Google Shape;68;p6"/>
          <p:cNvGrpSpPr/>
          <p:nvPr/>
        </p:nvGrpSpPr>
        <p:grpSpPr>
          <a:xfrm>
            <a:off x="8163856" y="2277503"/>
            <a:ext cx="3839598" cy="3053572"/>
            <a:chOff x="7874406" y="2255228"/>
            <a:chExt cx="3839598" cy="3053572"/>
          </a:xfrm>
        </p:grpSpPr>
        <p:sp>
          <p:nvSpPr>
            <p:cNvPr id="69" name="Google Shape;69;p6"/>
            <p:cNvSpPr/>
            <p:nvPr/>
          </p:nvSpPr>
          <p:spPr>
            <a:xfrm rot="1047962">
              <a:off x="8115800" y="2732001"/>
              <a:ext cx="3349558" cy="2123073"/>
            </a:xfrm>
            <a:custGeom>
              <a:avLst/>
              <a:gdLst/>
              <a:ahLst/>
              <a:cxnLst/>
              <a:rect l="l" t="t" r="r" b="b"/>
              <a:pathLst>
                <a:path w="23708" h="15027" extrusionOk="0">
                  <a:moveTo>
                    <a:pt x="7361" y="0"/>
                  </a:moveTo>
                  <a:cubicBezTo>
                    <a:pt x="7323" y="57"/>
                    <a:pt x="7238" y="105"/>
                    <a:pt x="7152" y="114"/>
                  </a:cubicBezTo>
                  <a:cubicBezTo>
                    <a:pt x="7129" y="85"/>
                    <a:pt x="7088" y="72"/>
                    <a:pt x="7039" y="72"/>
                  </a:cubicBezTo>
                  <a:cubicBezTo>
                    <a:pt x="6946" y="72"/>
                    <a:pt x="6828" y="118"/>
                    <a:pt x="6772" y="181"/>
                  </a:cubicBezTo>
                  <a:cubicBezTo>
                    <a:pt x="6702" y="96"/>
                    <a:pt x="6523" y="48"/>
                    <a:pt x="6384" y="48"/>
                  </a:cubicBezTo>
                  <a:cubicBezTo>
                    <a:pt x="6335" y="48"/>
                    <a:pt x="6292" y="54"/>
                    <a:pt x="6259" y="67"/>
                  </a:cubicBezTo>
                  <a:cubicBezTo>
                    <a:pt x="6126" y="124"/>
                    <a:pt x="5984" y="152"/>
                    <a:pt x="5879" y="228"/>
                  </a:cubicBezTo>
                  <a:cubicBezTo>
                    <a:pt x="5803" y="276"/>
                    <a:pt x="5756" y="352"/>
                    <a:pt x="5680" y="409"/>
                  </a:cubicBezTo>
                  <a:cubicBezTo>
                    <a:pt x="5517" y="551"/>
                    <a:pt x="5321" y="576"/>
                    <a:pt x="5107" y="576"/>
                  </a:cubicBezTo>
                  <a:cubicBezTo>
                    <a:pt x="4991" y="576"/>
                    <a:pt x="4869" y="569"/>
                    <a:pt x="4743" y="569"/>
                  </a:cubicBezTo>
                  <a:cubicBezTo>
                    <a:pt x="4670" y="569"/>
                    <a:pt x="4596" y="571"/>
                    <a:pt x="4521" y="580"/>
                  </a:cubicBezTo>
                  <a:cubicBezTo>
                    <a:pt x="4369" y="570"/>
                    <a:pt x="4217" y="551"/>
                    <a:pt x="4056" y="532"/>
                  </a:cubicBezTo>
                  <a:cubicBezTo>
                    <a:pt x="4008" y="637"/>
                    <a:pt x="3885" y="722"/>
                    <a:pt x="3742" y="760"/>
                  </a:cubicBezTo>
                  <a:cubicBezTo>
                    <a:pt x="3666" y="779"/>
                    <a:pt x="3590" y="779"/>
                    <a:pt x="3533" y="817"/>
                  </a:cubicBezTo>
                  <a:cubicBezTo>
                    <a:pt x="3419" y="893"/>
                    <a:pt x="3467" y="1036"/>
                    <a:pt x="3362" y="1112"/>
                  </a:cubicBezTo>
                  <a:cubicBezTo>
                    <a:pt x="3315" y="1150"/>
                    <a:pt x="3448" y="1320"/>
                    <a:pt x="3514" y="1396"/>
                  </a:cubicBezTo>
                  <a:cubicBezTo>
                    <a:pt x="3495" y="1387"/>
                    <a:pt x="3486" y="1368"/>
                    <a:pt x="3467" y="1349"/>
                  </a:cubicBezTo>
                  <a:cubicBezTo>
                    <a:pt x="3429" y="1301"/>
                    <a:pt x="3381" y="1254"/>
                    <a:pt x="3315" y="1226"/>
                  </a:cubicBezTo>
                  <a:cubicBezTo>
                    <a:pt x="3284" y="1212"/>
                    <a:pt x="3224" y="1206"/>
                    <a:pt x="3146" y="1206"/>
                  </a:cubicBezTo>
                  <a:cubicBezTo>
                    <a:pt x="2795" y="1206"/>
                    <a:pt x="2090" y="1320"/>
                    <a:pt x="2090" y="1320"/>
                  </a:cubicBezTo>
                  <a:cubicBezTo>
                    <a:pt x="1890" y="1235"/>
                    <a:pt x="1681" y="1140"/>
                    <a:pt x="1472" y="1055"/>
                  </a:cubicBezTo>
                  <a:cubicBezTo>
                    <a:pt x="1225" y="1188"/>
                    <a:pt x="1064" y="1406"/>
                    <a:pt x="1054" y="1634"/>
                  </a:cubicBezTo>
                  <a:cubicBezTo>
                    <a:pt x="1140" y="1567"/>
                    <a:pt x="1254" y="1520"/>
                    <a:pt x="1377" y="1520"/>
                  </a:cubicBezTo>
                  <a:cubicBezTo>
                    <a:pt x="1643" y="1520"/>
                    <a:pt x="1871" y="1738"/>
                    <a:pt x="1871" y="2004"/>
                  </a:cubicBezTo>
                  <a:cubicBezTo>
                    <a:pt x="1871" y="2270"/>
                    <a:pt x="1643" y="2479"/>
                    <a:pt x="1377" y="2479"/>
                  </a:cubicBezTo>
                  <a:cubicBezTo>
                    <a:pt x="1140" y="2479"/>
                    <a:pt x="940" y="2318"/>
                    <a:pt x="893" y="2109"/>
                  </a:cubicBezTo>
                  <a:cubicBezTo>
                    <a:pt x="893" y="2109"/>
                    <a:pt x="715" y="2126"/>
                    <a:pt x="505" y="2126"/>
                  </a:cubicBezTo>
                  <a:cubicBezTo>
                    <a:pt x="331" y="2126"/>
                    <a:pt x="134" y="2114"/>
                    <a:pt x="0" y="2071"/>
                  </a:cubicBezTo>
                  <a:lnTo>
                    <a:pt x="0" y="3553"/>
                  </a:lnTo>
                  <a:cubicBezTo>
                    <a:pt x="26" y="3551"/>
                    <a:pt x="53" y="3551"/>
                    <a:pt x="79" y="3551"/>
                  </a:cubicBezTo>
                  <a:cubicBezTo>
                    <a:pt x="476" y="3551"/>
                    <a:pt x="893" y="3676"/>
                    <a:pt x="893" y="3676"/>
                  </a:cubicBezTo>
                  <a:cubicBezTo>
                    <a:pt x="940" y="3458"/>
                    <a:pt x="1140" y="3306"/>
                    <a:pt x="1377" y="3306"/>
                  </a:cubicBezTo>
                  <a:cubicBezTo>
                    <a:pt x="1643" y="3306"/>
                    <a:pt x="1871" y="3515"/>
                    <a:pt x="1871" y="3781"/>
                  </a:cubicBezTo>
                  <a:cubicBezTo>
                    <a:pt x="1871" y="4046"/>
                    <a:pt x="1643" y="4265"/>
                    <a:pt x="1377" y="4265"/>
                  </a:cubicBezTo>
                  <a:cubicBezTo>
                    <a:pt x="1140" y="4265"/>
                    <a:pt x="940" y="4103"/>
                    <a:pt x="893" y="3895"/>
                  </a:cubicBezTo>
                  <a:cubicBezTo>
                    <a:pt x="893" y="3895"/>
                    <a:pt x="368" y="3761"/>
                    <a:pt x="33" y="3761"/>
                  </a:cubicBezTo>
                  <a:cubicBezTo>
                    <a:pt x="22" y="3761"/>
                    <a:pt x="11" y="3761"/>
                    <a:pt x="0" y="3762"/>
                  </a:cubicBezTo>
                  <a:lnTo>
                    <a:pt x="0" y="5471"/>
                  </a:lnTo>
                  <a:cubicBezTo>
                    <a:pt x="88" y="5478"/>
                    <a:pt x="183" y="5480"/>
                    <a:pt x="276" y="5480"/>
                  </a:cubicBezTo>
                  <a:cubicBezTo>
                    <a:pt x="589" y="5480"/>
                    <a:pt x="893" y="5452"/>
                    <a:pt x="893" y="5452"/>
                  </a:cubicBezTo>
                  <a:cubicBezTo>
                    <a:pt x="940" y="5243"/>
                    <a:pt x="1140" y="5082"/>
                    <a:pt x="1377" y="5082"/>
                  </a:cubicBezTo>
                  <a:cubicBezTo>
                    <a:pt x="1643" y="5082"/>
                    <a:pt x="1871" y="5300"/>
                    <a:pt x="1871" y="5566"/>
                  </a:cubicBezTo>
                  <a:cubicBezTo>
                    <a:pt x="1871" y="5832"/>
                    <a:pt x="1643" y="6041"/>
                    <a:pt x="1377" y="6041"/>
                  </a:cubicBezTo>
                  <a:cubicBezTo>
                    <a:pt x="1140" y="6041"/>
                    <a:pt x="940" y="5889"/>
                    <a:pt x="893" y="5671"/>
                  </a:cubicBezTo>
                  <a:cubicBezTo>
                    <a:pt x="893" y="5671"/>
                    <a:pt x="644" y="5662"/>
                    <a:pt x="379" y="5662"/>
                  </a:cubicBezTo>
                  <a:cubicBezTo>
                    <a:pt x="247" y="5662"/>
                    <a:pt x="111" y="5664"/>
                    <a:pt x="0" y="5671"/>
                  </a:cubicBezTo>
                  <a:lnTo>
                    <a:pt x="0" y="7162"/>
                  </a:lnTo>
                  <a:cubicBezTo>
                    <a:pt x="272" y="7230"/>
                    <a:pt x="611" y="7239"/>
                    <a:pt x="782" y="7239"/>
                  </a:cubicBezTo>
                  <a:cubicBezTo>
                    <a:pt x="851" y="7239"/>
                    <a:pt x="893" y="7238"/>
                    <a:pt x="893" y="7238"/>
                  </a:cubicBezTo>
                  <a:cubicBezTo>
                    <a:pt x="940" y="7029"/>
                    <a:pt x="1140" y="6867"/>
                    <a:pt x="1377" y="6867"/>
                  </a:cubicBezTo>
                  <a:cubicBezTo>
                    <a:pt x="1643" y="6867"/>
                    <a:pt x="1871" y="7076"/>
                    <a:pt x="1871" y="7342"/>
                  </a:cubicBezTo>
                  <a:cubicBezTo>
                    <a:pt x="1871" y="7608"/>
                    <a:pt x="1643" y="7827"/>
                    <a:pt x="1377" y="7827"/>
                  </a:cubicBezTo>
                  <a:cubicBezTo>
                    <a:pt x="1140" y="7827"/>
                    <a:pt x="940" y="7665"/>
                    <a:pt x="893" y="7456"/>
                  </a:cubicBezTo>
                  <a:cubicBezTo>
                    <a:pt x="893" y="7456"/>
                    <a:pt x="715" y="7473"/>
                    <a:pt x="505" y="7473"/>
                  </a:cubicBezTo>
                  <a:cubicBezTo>
                    <a:pt x="331" y="7473"/>
                    <a:pt x="134" y="7462"/>
                    <a:pt x="0" y="7418"/>
                  </a:cubicBezTo>
                  <a:lnTo>
                    <a:pt x="0" y="9071"/>
                  </a:lnTo>
                  <a:cubicBezTo>
                    <a:pt x="399" y="9033"/>
                    <a:pt x="893" y="9024"/>
                    <a:pt x="893" y="9024"/>
                  </a:cubicBezTo>
                  <a:cubicBezTo>
                    <a:pt x="940" y="8805"/>
                    <a:pt x="1140" y="8644"/>
                    <a:pt x="1377" y="8644"/>
                  </a:cubicBezTo>
                  <a:cubicBezTo>
                    <a:pt x="1643" y="8644"/>
                    <a:pt x="1871" y="8862"/>
                    <a:pt x="1871" y="9128"/>
                  </a:cubicBezTo>
                  <a:cubicBezTo>
                    <a:pt x="1871" y="9394"/>
                    <a:pt x="1643" y="9612"/>
                    <a:pt x="1377" y="9612"/>
                  </a:cubicBezTo>
                  <a:cubicBezTo>
                    <a:pt x="1140" y="9612"/>
                    <a:pt x="940" y="9451"/>
                    <a:pt x="893" y="9242"/>
                  </a:cubicBezTo>
                  <a:cubicBezTo>
                    <a:pt x="893" y="9242"/>
                    <a:pt x="323" y="9280"/>
                    <a:pt x="0" y="9299"/>
                  </a:cubicBezTo>
                  <a:lnTo>
                    <a:pt x="0" y="10733"/>
                  </a:lnTo>
                  <a:cubicBezTo>
                    <a:pt x="263" y="10792"/>
                    <a:pt x="590" y="10802"/>
                    <a:pt x="766" y="10802"/>
                  </a:cubicBezTo>
                  <a:cubicBezTo>
                    <a:pt x="844" y="10802"/>
                    <a:pt x="893" y="10800"/>
                    <a:pt x="893" y="10800"/>
                  </a:cubicBezTo>
                  <a:cubicBezTo>
                    <a:pt x="940" y="10591"/>
                    <a:pt x="1140" y="10429"/>
                    <a:pt x="1377" y="10429"/>
                  </a:cubicBezTo>
                  <a:cubicBezTo>
                    <a:pt x="1643" y="10429"/>
                    <a:pt x="1871" y="10648"/>
                    <a:pt x="1871" y="10914"/>
                  </a:cubicBezTo>
                  <a:cubicBezTo>
                    <a:pt x="1871" y="11180"/>
                    <a:pt x="1643" y="11389"/>
                    <a:pt x="1377" y="11389"/>
                  </a:cubicBezTo>
                  <a:cubicBezTo>
                    <a:pt x="1140" y="11389"/>
                    <a:pt x="940" y="11237"/>
                    <a:pt x="893" y="11018"/>
                  </a:cubicBezTo>
                  <a:cubicBezTo>
                    <a:pt x="893" y="11018"/>
                    <a:pt x="715" y="11035"/>
                    <a:pt x="505" y="11035"/>
                  </a:cubicBezTo>
                  <a:cubicBezTo>
                    <a:pt x="331" y="11035"/>
                    <a:pt x="134" y="11023"/>
                    <a:pt x="0" y="10980"/>
                  </a:cubicBezTo>
                  <a:lnTo>
                    <a:pt x="0" y="12585"/>
                  </a:lnTo>
                  <a:cubicBezTo>
                    <a:pt x="127" y="12604"/>
                    <a:pt x="268" y="12611"/>
                    <a:pt x="400" y="12611"/>
                  </a:cubicBezTo>
                  <a:cubicBezTo>
                    <a:pt x="665" y="12611"/>
                    <a:pt x="893" y="12585"/>
                    <a:pt x="893" y="12585"/>
                  </a:cubicBezTo>
                  <a:cubicBezTo>
                    <a:pt x="940" y="12367"/>
                    <a:pt x="1140" y="12215"/>
                    <a:pt x="1377" y="12215"/>
                  </a:cubicBezTo>
                  <a:cubicBezTo>
                    <a:pt x="1643" y="12215"/>
                    <a:pt x="1871" y="12424"/>
                    <a:pt x="1871" y="12690"/>
                  </a:cubicBezTo>
                  <a:cubicBezTo>
                    <a:pt x="1871" y="12956"/>
                    <a:pt x="1643" y="13174"/>
                    <a:pt x="1377" y="13174"/>
                  </a:cubicBezTo>
                  <a:cubicBezTo>
                    <a:pt x="1140" y="13174"/>
                    <a:pt x="940" y="13013"/>
                    <a:pt x="893" y="12804"/>
                  </a:cubicBezTo>
                  <a:cubicBezTo>
                    <a:pt x="893" y="12804"/>
                    <a:pt x="314" y="12794"/>
                    <a:pt x="0" y="12785"/>
                  </a:cubicBezTo>
                  <a:lnTo>
                    <a:pt x="0" y="14295"/>
                  </a:lnTo>
                  <a:cubicBezTo>
                    <a:pt x="263" y="14354"/>
                    <a:pt x="590" y="14363"/>
                    <a:pt x="766" y="14363"/>
                  </a:cubicBezTo>
                  <a:cubicBezTo>
                    <a:pt x="844" y="14363"/>
                    <a:pt x="893" y="14362"/>
                    <a:pt x="893" y="14362"/>
                  </a:cubicBezTo>
                  <a:cubicBezTo>
                    <a:pt x="940" y="14153"/>
                    <a:pt x="1140" y="13991"/>
                    <a:pt x="1377" y="13991"/>
                  </a:cubicBezTo>
                  <a:cubicBezTo>
                    <a:pt x="1643" y="13991"/>
                    <a:pt x="1871" y="14210"/>
                    <a:pt x="1871" y="14476"/>
                  </a:cubicBezTo>
                  <a:cubicBezTo>
                    <a:pt x="1871" y="14741"/>
                    <a:pt x="1643" y="14960"/>
                    <a:pt x="1377" y="14960"/>
                  </a:cubicBezTo>
                  <a:cubicBezTo>
                    <a:pt x="1140" y="14960"/>
                    <a:pt x="940" y="14798"/>
                    <a:pt x="893" y="14580"/>
                  </a:cubicBezTo>
                  <a:cubicBezTo>
                    <a:pt x="893" y="14580"/>
                    <a:pt x="715" y="14597"/>
                    <a:pt x="505" y="14597"/>
                  </a:cubicBezTo>
                  <a:cubicBezTo>
                    <a:pt x="331" y="14597"/>
                    <a:pt x="134" y="14585"/>
                    <a:pt x="0" y="14542"/>
                  </a:cubicBezTo>
                  <a:lnTo>
                    <a:pt x="0" y="15026"/>
                  </a:lnTo>
                  <a:lnTo>
                    <a:pt x="11445" y="15026"/>
                  </a:lnTo>
                  <a:cubicBezTo>
                    <a:pt x="12633" y="14305"/>
                    <a:pt x="13725" y="13469"/>
                    <a:pt x="14608" y="12452"/>
                  </a:cubicBezTo>
                  <a:cubicBezTo>
                    <a:pt x="14981" y="12503"/>
                    <a:pt x="15342" y="12527"/>
                    <a:pt x="15694" y="12527"/>
                  </a:cubicBezTo>
                  <a:cubicBezTo>
                    <a:pt x="19099" y="12527"/>
                    <a:pt x="21555" y="10256"/>
                    <a:pt x="23707" y="7751"/>
                  </a:cubicBezTo>
                  <a:lnTo>
                    <a:pt x="23707" y="162"/>
                  </a:lnTo>
                  <a:cubicBezTo>
                    <a:pt x="23678" y="160"/>
                    <a:pt x="23649" y="159"/>
                    <a:pt x="23619" y="159"/>
                  </a:cubicBezTo>
                  <a:cubicBezTo>
                    <a:pt x="23339" y="159"/>
                    <a:pt x="23033" y="236"/>
                    <a:pt x="22767" y="314"/>
                  </a:cubicBezTo>
                  <a:lnTo>
                    <a:pt x="21960" y="912"/>
                  </a:lnTo>
                  <a:cubicBezTo>
                    <a:pt x="21892" y="936"/>
                    <a:pt x="20368" y="952"/>
                    <a:pt x="18627" y="952"/>
                  </a:cubicBezTo>
                  <a:cubicBezTo>
                    <a:pt x="16242" y="952"/>
                    <a:pt x="13451" y="922"/>
                    <a:pt x="13440" y="846"/>
                  </a:cubicBezTo>
                  <a:lnTo>
                    <a:pt x="13136" y="960"/>
                  </a:lnTo>
                  <a:cubicBezTo>
                    <a:pt x="13006" y="830"/>
                    <a:pt x="12038" y="484"/>
                    <a:pt x="11831" y="484"/>
                  </a:cubicBezTo>
                  <a:cubicBezTo>
                    <a:pt x="11825" y="484"/>
                    <a:pt x="11820" y="484"/>
                    <a:pt x="11816" y="485"/>
                  </a:cubicBezTo>
                  <a:cubicBezTo>
                    <a:pt x="11806" y="476"/>
                    <a:pt x="11796" y="472"/>
                    <a:pt x="11785" y="472"/>
                  </a:cubicBezTo>
                  <a:cubicBezTo>
                    <a:pt x="11636" y="472"/>
                    <a:pt x="11384" y="1200"/>
                    <a:pt x="11189" y="1244"/>
                  </a:cubicBezTo>
                  <a:cubicBezTo>
                    <a:pt x="11197" y="1305"/>
                    <a:pt x="11107" y="1348"/>
                    <a:pt x="11017" y="1348"/>
                  </a:cubicBezTo>
                  <a:cubicBezTo>
                    <a:pt x="10995" y="1348"/>
                    <a:pt x="10972" y="1345"/>
                    <a:pt x="10951" y="1339"/>
                  </a:cubicBezTo>
                  <a:cubicBezTo>
                    <a:pt x="10861" y="1312"/>
                    <a:pt x="10666" y="1129"/>
                    <a:pt x="10558" y="1129"/>
                  </a:cubicBezTo>
                  <a:cubicBezTo>
                    <a:pt x="10553" y="1129"/>
                    <a:pt x="10548" y="1130"/>
                    <a:pt x="10543" y="1131"/>
                  </a:cubicBezTo>
                  <a:cubicBezTo>
                    <a:pt x="10458" y="1150"/>
                    <a:pt x="10410" y="1207"/>
                    <a:pt x="10344" y="1244"/>
                  </a:cubicBezTo>
                  <a:cubicBezTo>
                    <a:pt x="10334" y="1250"/>
                    <a:pt x="10325" y="1253"/>
                    <a:pt x="10316" y="1253"/>
                  </a:cubicBezTo>
                  <a:cubicBezTo>
                    <a:pt x="10182" y="1253"/>
                    <a:pt x="10049" y="717"/>
                    <a:pt x="9907" y="637"/>
                  </a:cubicBezTo>
                  <a:lnTo>
                    <a:pt x="9878" y="694"/>
                  </a:lnTo>
                  <a:cubicBezTo>
                    <a:pt x="9859" y="627"/>
                    <a:pt x="9840" y="580"/>
                    <a:pt x="9831" y="570"/>
                  </a:cubicBezTo>
                  <a:cubicBezTo>
                    <a:pt x="9812" y="561"/>
                    <a:pt x="9774" y="542"/>
                    <a:pt x="9793" y="532"/>
                  </a:cubicBezTo>
                  <a:cubicBezTo>
                    <a:pt x="10619" y="409"/>
                    <a:pt x="7399" y="76"/>
                    <a:pt x="7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047962">
              <a:off x="8119426" y="2708398"/>
              <a:ext cx="3349558" cy="2147233"/>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1047962">
              <a:off x="8109376" y="2775236"/>
              <a:ext cx="3349558" cy="2077438"/>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6"/>
          <p:cNvGrpSpPr/>
          <p:nvPr/>
        </p:nvGrpSpPr>
        <p:grpSpPr>
          <a:xfrm>
            <a:off x="-182576" y="-573075"/>
            <a:ext cx="1948533" cy="1018103"/>
            <a:chOff x="3447674" y="-447450"/>
            <a:chExt cx="1948533" cy="1018103"/>
          </a:xfrm>
        </p:grpSpPr>
        <p:sp>
          <p:nvSpPr>
            <p:cNvPr id="73" name="Google Shape;73;p6"/>
            <p:cNvSpPr/>
            <p:nvPr/>
          </p:nvSpPr>
          <p:spPr>
            <a:xfrm>
              <a:off x="3447674" y="-447450"/>
              <a:ext cx="1948533" cy="1018103"/>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447674" y="124970"/>
              <a:ext cx="1944743" cy="445681"/>
            </a:xfrm>
            <a:custGeom>
              <a:avLst/>
              <a:gdLst/>
              <a:ahLst/>
              <a:cxnLst/>
              <a:rect l="l" t="t" r="r" b="b"/>
              <a:pathLst>
                <a:path w="14884" h="3411" extrusionOk="0">
                  <a:moveTo>
                    <a:pt x="6981" y="1"/>
                  </a:moveTo>
                  <a:cubicBezTo>
                    <a:pt x="6820" y="20"/>
                    <a:pt x="6677" y="96"/>
                    <a:pt x="6544" y="181"/>
                  </a:cubicBezTo>
                  <a:cubicBezTo>
                    <a:pt x="6402" y="276"/>
                    <a:pt x="6240" y="238"/>
                    <a:pt x="6098" y="286"/>
                  </a:cubicBezTo>
                  <a:cubicBezTo>
                    <a:pt x="5927" y="333"/>
                    <a:pt x="5765" y="438"/>
                    <a:pt x="5613" y="523"/>
                  </a:cubicBezTo>
                  <a:cubicBezTo>
                    <a:pt x="5547" y="552"/>
                    <a:pt x="5490" y="599"/>
                    <a:pt x="5423" y="628"/>
                  </a:cubicBezTo>
                  <a:cubicBezTo>
                    <a:pt x="5319" y="675"/>
                    <a:pt x="5224" y="704"/>
                    <a:pt x="5129" y="742"/>
                  </a:cubicBezTo>
                  <a:cubicBezTo>
                    <a:pt x="4958" y="808"/>
                    <a:pt x="4778" y="865"/>
                    <a:pt x="4597" y="875"/>
                  </a:cubicBezTo>
                  <a:cubicBezTo>
                    <a:pt x="4521" y="884"/>
                    <a:pt x="4455" y="903"/>
                    <a:pt x="4379" y="903"/>
                  </a:cubicBezTo>
                  <a:cubicBezTo>
                    <a:pt x="4366" y="900"/>
                    <a:pt x="4355" y="899"/>
                    <a:pt x="4344" y="899"/>
                  </a:cubicBezTo>
                  <a:cubicBezTo>
                    <a:pt x="4315" y="899"/>
                    <a:pt x="4290" y="908"/>
                    <a:pt x="4255" y="922"/>
                  </a:cubicBezTo>
                  <a:cubicBezTo>
                    <a:pt x="4208" y="951"/>
                    <a:pt x="4160" y="970"/>
                    <a:pt x="4103" y="989"/>
                  </a:cubicBezTo>
                  <a:cubicBezTo>
                    <a:pt x="4065" y="1007"/>
                    <a:pt x="4037" y="1045"/>
                    <a:pt x="3989" y="1055"/>
                  </a:cubicBezTo>
                  <a:cubicBezTo>
                    <a:pt x="3977" y="1058"/>
                    <a:pt x="3963" y="1059"/>
                    <a:pt x="3950" y="1059"/>
                  </a:cubicBezTo>
                  <a:cubicBezTo>
                    <a:pt x="3913" y="1059"/>
                    <a:pt x="3875" y="1050"/>
                    <a:pt x="3847" y="1036"/>
                  </a:cubicBezTo>
                  <a:cubicBezTo>
                    <a:pt x="3790" y="998"/>
                    <a:pt x="3733" y="960"/>
                    <a:pt x="3704" y="903"/>
                  </a:cubicBezTo>
                  <a:cubicBezTo>
                    <a:pt x="3685" y="846"/>
                    <a:pt x="3676" y="780"/>
                    <a:pt x="3647" y="732"/>
                  </a:cubicBezTo>
                  <a:cubicBezTo>
                    <a:pt x="3628" y="704"/>
                    <a:pt x="3590" y="685"/>
                    <a:pt x="3571" y="656"/>
                  </a:cubicBezTo>
                  <a:cubicBezTo>
                    <a:pt x="3543" y="628"/>
                    <a:pt x="3533" y="580"/>
                    <a:pt x="3505" y="561"/>
                  </a:cubicBezTo>
                  <a:cubicBezTo>
                    <a:pt x="3495" y="552"/>
                    <a:pt x="3448" y="523"/>
                    <a:pt x="3429" y="523"/>
                  </a:cubicBezTo>
                  <a:cubicBezTo>
                    <a:pt x="3400" y="523"/>
                    <a:pt x="3410" y="533"/>
                    <a:pt x="3381" y="533"/>
                  </a:cubicBezTo>
                  <a:cubicBezTo>
                    <a:pt x="3296" y="552"/>
                    <a:pt x="3144" y="590"/>
                    <a:pt x="3096" y="666"/>
                  </a:cubicBezTo>
                  <a:cubicBezTo>
                    <a:pt x="3068" y="713"/>
                    <a:pt x="3106" y="723"/>
                    <a:pt x="3106" y="761"/>
                  </a:cubicBezTo>
                  <a:cubicBezTo>
                    <a:pt x="3106" y="799"/>
                    <a:pt x="3087" y="837"/>
                    <a:pt x="3058" y="865"/>
                  </a:cubicBezTo>
                  <a:cubicBezTo>
                    <a:pt x="3030" y="903"/>
                    <a:pt x="2992" y="884"/>
                    <a:pt x="2944" y="894"/>
                  </a:cubicBezTo>
                  <a:cubicBezTo>
                    <a:pt x="2906" y="903"/>
                    <a:pt x="2868" y="913"/>
                    <a:pt x="2830" y="922"/>
                  </a:cubicBezTo>
                  <a:cubicBezTo>
                    <a:pt x="2793" y="932"/>
                    <a:pt x="2736" y="970"/>
                    <a:pt x="2698" y="989"/>
                  </a:cubicBezTo>
                  <a:cubicBezTo>
                    <a:pt x="2660" y="1007"/>
                    <a:pt x="2631" y="1026"/>
                    <a:pt x="2593" y="1055"/>
                  </a:cubicBezTo>
                  <a:cubicBezTo>
                    <a:pt x="2536" y="1093"/>
                    <a:pt x="2498" y="1140"/>
                    <a:pt x="2451" y="1188"/>
                  </a:cubicBezTo>
                  <a:cubicBezTo>
                    <a:pt x="2413" y="1235"/>
                    <a:pt x="2375" y="1273"/>
                    <a:pt x="2337" y="1321"/>
                  </a:cubicBezTo>
                  <a:cubicBezTo>
                    <a:pt x="2280" y="1387"/>
                    <a:pt x="2194" y="1435"/>
                    <a:pt x="2118" y="1482"/>
                  </a:cubicBezTo>
                  <a:cubicBezTo>
                    <a:pt x="2071" y="1520"/>
                    <a:pt x="2033" y="1549"/>
                    <a:pt x="1976" y="1568"/>
                  </a:cubicBezTo>
                  <a:cubicBezTo>
                    <a:pt x="1928" y="1577"/>
                    <a:pt x="1881" y="1577"/>
                    <a:pt x="1833" y="1587"/>
                  </a:cubicBezTo>
                  <a:cubicBezTo>
                    <a:pt x="1738" y="1606"/>
                    <a:pt x="1653" y="1644"/>
                    <a:pt x="1558" y="1653"/>
                  </a:cubicBezTo>
                  <a:cubicBezTo>
                    <a:pt x="1511" y="1657"/>
                    <a:pt x="1463" y="1660"/>
                    <a:pt x="1417" y="1660"/>
                  </a:cubicBezTo>
                  <a:cubicBezTo>
                    <a:pt x="1351" y="1660"/>
                    <a:pt x="1287" y="1655"/>
                    <a:pt x="1225" y="1644"/>
                  </a:cubicBezTo>
                  <a:cubicBezTo>
                    <a:pt x="1149" y="1625"/>
                    <a:pt x="1083" y="1615"/>
                    <a:pt x="997" y="1615"/>
                  </a:cubicBezTo>
                  <a:cubicBezTo>
                    <a:pt x="950" y="1615"/>
                    <a:pt x="912" y="1615"/>
                    <a:pt x="864" y="1596"/>
                  </a:cubicBezTo>
                  <a:cubicBezTo>
                    <a:pt x="855" y="1587"/>
                    <a:pt x="836" y="1577"/>
                    <a:pt x="826" y="1568"/>
                  </a:cubicBezTo>
                  <a:cubicBezTo>
                    <a:pt x="813" y="1565"/>
                    <a:pt x="799" y="1563"/>
                    <a:pt x="786" y="1563"/>
                  </a:cubicBezTo>
                  <a:cubicBezTo>
                    <a:pt x="740" y="1563"/>
                    <a:pt x="693" y="1577"/>
                    <a:pt x="650" y="1577"/>
                  </a:cubicBezTo>
                  <a:cubicBezTo>
                    <a:pt x="632" y="1577"/>
                    <a:pt x="615" y="1575"/>
                    <a:pt x="598" y="1568"/>
                  </a:cubicBezTo>
                  <a:cubicBezTo>
                    <a:pt x="532" y="1539"/>
                    <a:pt x="513" y="1473"/>
                    <a:pt x="484" y="1416"/>
                  </a:cubicBezTo>
                  <a:cubicBezTo>
                    <a:pt x="456" y="1349"/>
                    <a:pt x="408" y="1292"/>
                    <a:pt x="370" y="1235"/>
                  </a:cubicBezTo>
                  <a:cubicBezTo>
                    <a:pt x="351" y="1178"/>
                    <a:pt x="323" y="1131"/>
                    <a:pt x="266" y="1102"/>
                  </a:cubicBezTo>
                  <a:cubicBezTo>
                    <a:pt x="238" y="1083"/>
                    <a:pt x="200" y="1083"/>
                    <a:pt x="171" y="1074"/>
                  </a:cubicBezTo>
                  <a:cubicBezTo>
                    <a:pt x="124" y="1045"/>
                    <a:pt x="86" y="998"/>
                    <a:pt x="38" y="970"/>
                  </a:cubicBezTo>
                  <a:cubicBezTo>
                    <a:pt x="29" y="960"/>
                    <a:pt x="19" y="960"/>
                    <a:pt x="0" y="960"/>
                  </a:cubicBezTo>
                  <a:lnTo>
                    <a:pt x="0" y="1368"/>
                  </a:lnTo>
                  <a:cubicBezTo>
                    <a:pt x="38" y="1454"/>
                    <a:pt x="86" y="1520"/>
                    <a:pt x="171" y="1530"/>
                  </a:cubicBezTo>
                  <a:cubicBezTo>
                    <a:pt x="247" y="1530"/>
                    <a:pt x="238" y="1530"/>
                    <a:pt x="275" y="1587"/>
                  </a:cubicBezTo>
                  <a:cubicBezTo>
                    <a:pt x="313" y="1663"/>
                    <a:pt x="342" y="1691"/>
                    <a:pt x="418" y="1729"/>
                  </a:cubicBezTo>
                  <a:cubicBezTo>
                    <a:pt x="503" y="1786"/>
                    <a:pt x="503" y="1900"/>
                    <a:pt x="589" y="1957"/>
                  </a:cubicBezTo>
                  <a:cubicBezTo>
                    <a:pt x="627" y="1986"/>
                    <a:pt x="665" y="1995"/>
                    <a:pt x="703" y="1995"/>
                  </a:cubicBezTo>
                  <a:lnTo>
                    <a:pt x="769" y="1995"/>
                  </a:lnTo>
                  <a:cubicBezTo>
                    <a:pt x="798" y="2005"/>
                    <a:pt x="807" y="2014"/>
                    <a:pt x="836" y="2024"/>
                  </a:cubicBezTo>
                  <a:lnTo>
                    <a:pt x="940" y="2024"/>
                  </a:lnTo>
                  <a:cubicBezTo>
                    <a:pt x="959" y="2024"/>
                    <a:pt x="978" y="2028"/>
                    <a:pt x="997" y="2028"/>
                  </a:cubicBezTo>
                  <a:cubicBezTo>
                    <a:pt x="1007" y="2028"/>
                    <a:pt x="1016" y="2027"/>
                    <a:pt x="1026" y="2024"/>
                  </a:cubicBezTo>
                  <a:cubicBezTo>
                    <a:pt x="1042" y="2024"/>
                    <a:pt x="1107" y="2003"/>
                    <a:pt x="1138" y="2003"/>
                  </a:cubicBezTo>
                  <a:cubicBezTo>
                    <a:pt x="1143" y="2003"/>
                    <a:pt x="1147" y="2003"/>
                    <a:pt x="1149" y="2005"/>
                  </a:cubicBezTo>
                  <a:cubicBezTo>
                    <a:pt x="1187" y="2005"/>
                    <a:pt x="1197" y="2024"/>
                    <a:pt x="1225" y="2052"/>
                  </a:cubicBezTo>
                  <a:cubicBezTo>
                    <a:pt x="1292" y="2119"/>
                    <a:pt x="1377" y="2128"/>
                    <a:pt x="1472" y="2128"/>
                  </a:cubicBezTo>
                  <a:cubicBezTo>
                    <a:pt x="1624" y="2128"/>
                    <a:pt x="1795" y="2081"/>
                    <a:pt x="1919" y="1995"/>
                  </a:cubicBezTo>
                  <a:cubicBezTo>
                    <a:pt x="2033" y="1919"/>
                    <a:pt x="2099" y="1777"/>
                    <a:pt x="2223" y="1729"/>
                  </a:cubicBezTo>
                  <a:cubicBezTo>
                    <a:pt x="2356" y="1682"/>
                    <a:pt x="2517" y="1682"/>
                    <a:pt x="2650" y="1634"/>
                  </a:cubicBezTo>
                  <a:cubicBezTo>
                    <a:pt x="2755" y="1606"/>
                    <a:pt x="2707" y="1530"/>
                    <a:pt x="2783" y="1463"/>
                  </a:cubicBezTo>
                  <a:cubicBezTo>
                    <a:pt x="2812" y="1440"/>
                    <a:pt x="2852" y="1435"/>
                    <a:pt x="2896" y="1435"/>
                  </a:cubicBezTo>
                  <a:cubicBezTo>
                    <a:pt x="2925" y="1435"/>
                    <a:pt x="2956" y="1437"/>
                    <a:pt x="2986" y="1437"/>
                  </a:cubicBezTo>
                  <a:cubicBezTo>
                    <a:pt x="3001" y="1437"/>
                    <a:pt x="3016" y="1437"/>
                    <a:pt x="3030" y="1435"/>
                  </a:cubicBezTo>
                  <a:cubicBezTo>
                    <a:pt x="3106" y="1435"/>
                    <a:pt x="3248" y="1454"/>
                    <a:pt x="3305" y="1511"/>
                  </a:cubicBezTo>
                  <a:cubicBezTo>
                    <a:pt x="3343" y="1549"/>
                    <a:pt x="3334" y="1615"/>
                    <a:pt x="3372" y="1663"/>
                  </a:cubicBezTo>
                  <a:cubicBezTo>
                    <a:pt x="3410" y="1710"/>
                    <a:pt x="3495" y="1729"/>
                    <a:pt x="3562" y="1729"/>
                  </a:cubicBezTo>
                  <a:cubicBezTo>
                    <a:pt x="3577" y="1732"/>
                    <a:pt x="3592" y="1732"/>
                    <a:pt x="3607" y="1732"/>
                  </a:cubicBezTo>
                  <a:cubicBezTo>
                    <a:pt x="3634" y="1732"/>
                    <a:pt x="3661" y="1730"/>
                    <a:pt x="3688" y="1730"/>
                  </a:cubicBezTo>
                  <a:cubicBezTo>
                    <a:pt x="3712" y="1730"/>
                    <a:pt x="3737" y="1732"/>
                    <a:pt x="3761" y="1739"/>
                  </a:cubicBezTo>
                  <a:cubicBezTo>
                    <a:pt x="3807" y="1745"/>
                    <a:pt x="3822" y="1754"/>
                    <a:pt x="3839" y="1754"/>
                  </a:cubicBezTo>
                  <a:cubicBezTo>
                    <a:pt x="3850" y="1754"/>
                    <a:pt x="3862" y="1750"/>
                    <a:pt x="3885" y="1739"/>
                  </a:cubicBezTo>
                  <a:cubicBezTo>
                    <a:pt x="4027" y="1682"/>
                    <a:pt x="4141" y="1587"/>
                    <a:pt x="4255" y="1492"/>
                  </a:cubicBezTo>
                  <a:cubicBezTo>
                    <a:pt x="4331" y="1425"/>
                    <a:pt x="4455" y="1406"/>
                    <a:pt x="4550" y="1368"/>
                  </a:cubicBezTo>
                  <a:cubicBezTo>
                    <a:pt x="4607" y="1349"/>
                    <a:pt x="4645" y="1311"/>
                    <a:pt x="4702" y="1292"/>
                  </a:cubicBezTo>
                  <a:cubicBezTo>
                    <a:pt x="4778" y="1264"/>
                    <a:pt x="4825" y="1226"/>
                    <a:pt x="4882" y="1178"/>
                  </a:cubicBezTo>
                  <a:cubicBezTo>
                    <a:pt x="4977" y="1083"/>
                    <a:pt x="5120" y="1026"/>
                    <a:pt x="5243" y="970"/>
                  </a:cubicBezTo>
                  <a:cubicBezTo>
                    <a:pt x="5329" y="932"/>
                    <a:pt x="5423" y="903"/>
                    <a:pt x="5499" y="846"/>
                  </a:cubicBezTo>
                  <a:cubicBezTo>
                    <a:pt x="5594" y="770"/>
                    <a:pt x="5670" y="732"/>
                    <a:pt x="5784" y="732"/>
                  </a:cubicBezTo>
                  <a:cubicBezTo>
                    <a:pt x="5876" y="732"/>
                    <a:pt x="5996" y="745"/>
                    <a:pt x="6116" y="745"/>
                  </a:cubicBezTo>
                  <a:cubicBezTo>
                    <a:pt x="6269" y="745"/>
                    <a:pt x="6421" y="724"/>
                    <a:pt x="6506" y="628"/>
                  </a:cubicBezTo>
                  <a:cubicBezTo>
                    <a:pt x="6535" y="580"/>
                    <a:pt x="6535" y="571"/>
                    <a:pt x="6582" y="552"/>
                  </a:cubicBezTo>
                  <a:cubicBezTo>
                    <a:pt x="6604" y="548"/>
                    <a:pt x="6631" y="547"/>
                    <a:pt x="6659" y="547"/>
                  </a:cubicBezTo>
                  <a:cubicBezTo>
                    <a:pt x="6714" y="547"/>
                    <a:pt x="6775" y="552"/>
                    <a:pt x="6820" y="552"/>
                  </a:cubicBezTo>
                  <a:cubicBezTo>
                    <a:pt x="6943" y="561"/>
                    <a:pt x="7124" y="590"/>
                    <a:pt x="7228" y="647"/>
                  </a:cubicBezTo>
                  <a:cubicBezTo>
                    <a:pt x="7380" y="723"/>
                    <a:pt x="7523" y="770"/>
                    <a:pt x="7646" y="884"/>
                  </a:cubicBezTo>
                  <a:cubicBezTo>
                    <a:pt x="7760" y="979"/>
                    <a:pt x="7798" y="1131"/>
                    <a:pt x="7922" y="1216"/>
                  </a:cubicBezTo>
                  <a:cubicBezTo>
                    <a:pt x="7978" y="1264"/>
                    <a:pt x="8045" y="1254"/>
                    <a:pt x="8092" y="1302"/>
                  </a:cubicBezTo>
                  <a:cubicBezTo>
                    <a:pt x="8159" y="1368"/>
                    <a:pt x="8178" y="1454"/>
                    <a:pt x="8225" y="1520"/>
                  </a:cubicBezTo>
                  <a:cubicBezTo>
                    <a:pt x="8273" y="1587"/>
                    <a:pt x="8301" y="1577"/>
                    <a:pt x="8368" y="1587"/>
                  </a:cubicBezTo>
                  <a:cubicBezTo>
                    <a:pt x="8463" y="1587"/>
                    <a:pt x="8548" y="1615"/>
                    <a:pt x="8605" y="1691"/>
                  </a:cubicBezTo>
                  <a:cubicBezTo>
                    <a:pt x="8672" y="1758"/>
                    <a:pt x="8681" y="1834"/>
                    <a:pt x="8710" y="1919"/>
                  </a:cubicBezTo>
                  <a:cubicBezTo>
                    <a:pt x="8729" y="1976"/>
                    <a:pt x="8767" y="2024"/>
                    <a:pt x="8805" y="2071"/>
                  </a:cubicBezTo>
                  <a:cubicBezTo>
                    <a:pt x="8843" y="2138"/>
                    <a:pt x="8862" y="2223"/>
                    <a:pt x="8919" y="2290"/>
                  </a:cubicBezTo>
                  <a:cubicBezTo>
                    <a:pt x="9014" y="2394"/>
                    <a:pt x="9137" y="2385"/>
                    <a:pt x="9213" y="2518"/>
                  </a:cubicBezTo>
                  <a:cubicBezTo>
                    <a:pt x="9251" y="2575"/>
                    <a:pt x="9299" y="2603"/>
                    <a:pt x="9346" y="2660"/>
                  </a:cubicBezTo>
                  <a:cubicBezTo>
                    <a:pt x="9375" y="2708"/>
                    <a:pt x="9413" y="2784"/>
                    <a:pt x="9422" y="2850"/>
                  </a:cubicBezTo>
                  <a:cubicBezTo>
                    <a:pt x="9451" y="2964"/>
                    <a:pt x="9375" y="3145"/>
                    <a:pt x="9489" y="3211"/>
                  </a:cubicBezTo>
                  <a:cubicBezTo>
                    <a:pt x="9584" y="3268"/>
                    <a:pt x="9688" y="3325"/>
                    <a:pt x="9783" y="3373"/>
                  </a:cubicBezTo>
                  <a:cubicBezTo>
                    <a:pt x="9827" y="3398"/>
                    <a:pt x="9884" y="3411"/>
                    <a:pt x="9940" y="3411"/>
                  </a:cubicBezTo>
                  <a:cubicBezTo>
                    <a:pt x="9968" y="3411"/>
                    <a:pt x="9995" y="3407"/>
                    <a:pt x="10021" y="3401"/>
                  </a:cubicBezTo>
                  <a:cubicBezTo>
                    <a:pt x="10116" y="3373"/>
                    <a:pt x="10173" y="3297"/>
                    <a:pt x="10258" y="3249"/>
                  </a:cubicBezTo>
                  <a:cubicBezTo>
                    <a:pt x="10287" y="3231"/>
                    <a:pt x="10319" y="3227"/>
                    <a:pt x="10352" y="3227"/>
                  </a:cubicBezTo>
                  <a:cubicBezTo>
                    <a:pt x="10383" y="3227"/>
                    <a:pt x="10415" y="3230"/>
                    <a:pt x="10448" y="3230"/>
                  </a:cubicBezTo>
                  <a:cubicBezTo>
                    <a:pt x="10473" y="3230"/>
                    <a:pt x="10498" y="3228"/>
                    <a:pt x="10524" y="3221"/>
                  </a:cubicBezTo>
                  <a:cubicBezTo>
                    <a:pt x="10666" y="3183"/>
                    <a:pt x="10742" y="3116"/>
                    <a:pt x="10837" y="2993"/>
                  </a:cubicBezTo>
                  <a:cubicBezTo>
                    <a:pt x="10894" y="2907"/>
                    <a:pt x="10970" y="2831"/>
                    <a:pt x="11046" y="2765"/>
                  </a:cubicBezTo>
                  <a:cubicBezTo>
                    <a:pt x="11122" y="2708"/>
                    <a:pt x="11179" y="2641"/>
                    <a:pt x="11246" y="2584"/>
                  </a:cubicBezTo>
                  <a:cubicBezTo>
                    <a:pt x="11303" y="2537"/>
                    <a:pt x="11360" y="2508"/>
                    <a:pt x="11407" y="2461"/>
                  </a:cubicBezTo>
                  <a:cubicBezTo>
                    <a:pt x="11474" y="2394"/>
                    <a:pt x="11474" y="2347"/>
                    <a:pt x="11483" y="2271"/>
                  </a:cubicBezTo>
                  <a:cubicBezTo>
                    <a:pt x="11512" y="2138"/>
                    <a:pt x="11730" y="2052"/>
                    <a:pt x="11844" y="2005"/>
                  </a:cubicBezTo>
                  <a:cubicBezTo>
                    <a:pt x="11996" y="1929"/>
                    <a:pt x="12177" y="1938"/>
                    <a:pt x="12338" y="1910"/>
                  </a:cubicBezTo>
                  <a:cubicBezTo>
                    <a:pt x="12490" y="1872"/>
                    <a:pt x="12519" y="1720"/>
                    <a:pt x="12604" y="1606"/>
                  </a:cubicBezTo>
                  <a:cubicBezTo>
                    <a:pt x="12699" y="1482"/>
                    <a:pt x="12804" y="1311"/>
                    <a:pt x="12956" y="1245"/>
                  </a:cubicBezTo>
                  <a:cubicBezTo>
                    <a:pt x="13050" y="1207"/>
                    <a:pt x="13107" y="1169"/>
                    <a:pt x="13174" y="1102"/>
                  </a:cubicBezTo>
                  <a:cubicBezTo>
                    <a:pt x="13288" y="998"/>
                    <a:pt x="13440" y="922"/>
                    <a:pt x="13582" y="884"/>
                  </a:cubicBezTo>
                  <a:cubicBezTo>
                    <a:pt x="13772" y="827"/>
                    <a:pt x="13934" y="761"/>
                    <a:pt x="14105" y="666"/>
                  </a:cubicBezTo>
                  <a:cubicBezTo>
                    <a:pt x="14200" y="609"/>
                    <a:pt x="14295" y="590"/>
                    <a:pt x="14399" y="561"/>
                  </a:cubicBezTo>
                  <a:cubicBezTo>
                    <a:pt x="14513" y="523"/>
                    <a:pt x="14608" y="466"/>
                    <a:pt x="14722" y="428"/>
                  </a:cubicBezTo>
                  <a:cubicBezTo>
                    <a:pt x="14808" y="400"/>
                    <a:pt x="14855" y="371"/>
                    <a:pt x="14884" y="314"/>
                  </a:cubicBezTo>
                  <a:lnTo>
                    <a:pt x="14884" y="314"/>
                  </a:lnTo>
                  <a:cubicBezTo>
                    <a:pt x="14817" y="324"/>
                    <a:pt x="14751" y="333"/>
                    <a:pt x="14684" y="333"/>
                  </a:cubicBezTo>
                  <a:cubicBezTo>
                    <a:pt x="14670" y="335"/>
                    <a:pt x="14655" y="336"/>
                    <a:pt x="14642" y="336"/>
                  </a:cubicBezTo>
                  <a:cubicBezTo>
                    <a:pt x="14583" y="336"/>
                    <a:pt x="14529" y="322"/>
                    <a:pt x="14475" y="314"/>
                  </a:cubicBezTo>
                  <a:lnTo>
                    <a:pt x="14105" y="314"/>
                  </a:lnTo>
                  <a:cubicBezTo>
                    <a:pt x="13991" y="314"/>
                    <a:pt x="13934" y="362"/>
                    <a:pt x="13839" y="409"/>
                  </a:cubicBezTo>
                  <a:cubicBezTo>
                    <a:pt x="13801" y="428"/>
                    <a:pt x="13763" y="428"/>
                    <a:pt x="13715" y="447"/>
                  </a:cubicBezTo>
                  <a:cubicBezTo>
                    <a:pt x="13668" y="476"/>
                    <a:pt x="13639" y="504"/>
                    <a:pt x="13582" y="514"/>
                  </a:cubicBezTo>
                  <a:cubicBezTo>
                    <a:pt x="13497" y="533"/>
                    <a:pt x="13383" y="571"/>
                    <a:pt x="13354" y="656"/>
                  </a:cubicBezTo>
                  <a:cubicBezTo>
                    <a:pt x="13345" y="685"/>
                    <a:pt x="13354" y="723"/>
                    <a:pt x="13326" y="742"/>
                  </a:cubicBezTo>
                  <a:cubicBezTo>
                    <a:pt x="13307" y="770"/>
                    <a:pt x="13259" y="770"/>
                    <a:pt x="13221" y="789"/>
                  </a:cubicBezTo>
                  <a:cubicBezTo>
                    <a:pt x="13136" y="818"/>
                    <a:pt x="13060" y="846"/>
                    <a:pt x="12975" y="875"/>
                  </a:cubicBezTo>
                  <a:cubicBezTo>
                    <a:pt x="12908" y="894"/>
                    <a:pt x="12832" y="903"/>
                    <a:pt x="12785" y="951"/>
                  </a:cubicBezTo>
                  <a:cubicBezTo>
                    <a:pt x="12699" y="1017"/>
                    <a:pt x="12766" y="1102"/>
                    <a:pt x="12709" y="1169"/>
                  </a:cubicBezTo>
                  <a:cubicBezTo>
                    <a:pt x="12671" y="1226"/>
                    <a:pt x="12528" y="1245"/>
                    <a:pt x="12471" y="1264"/>
                  </a:cubicBezTo>
                  <a:cubicBezTo>
                    <a:pt x="12405" y="1283"/>
                    <a:pt x="12329" y="1292"/>
                    <a:pt x="12272" y="1321"/>
                  </a:cubicBezTo>
                  <a:cubicBezTo>
                    <a:pt x="12215" y="1359"/>
                    <a:pt x="12167" y="1406"/>
                    <a:pt x="12120" y="1454"/>
                  </a:cubicBezTo>
                  <a:cubicBezTo>
                    <a:pt x="12082" y="1507"/>
                    <a:pt x="12020" y="1524"/>
                    <a:pt x="11959" y="1524"/>
                  </a:cubicBezTo>
                  <a:cubicBezTo>
                    <a:pt x="11943" y="1524"/>
                    <a:pt x="11926" y="1522"/>
                    <a:pt x="11911" y="1520"/>
                  </a:cubicBezTo>
                  <a:cubicBezTo>
                    <a:pt x="11844" y="1511"/>
                    <a:pt x="11778" y="1501"/>
                    <a:pt x="11711" y="1482"/>
                  </a:cubicBezTo>
                  <a:cubicBezTo>
                    <a:pt x="11673" y="1473"/>
                    <a:pt x="11645" y="1463"/>
                    <a:pt x="11607" y="1463"/>
                  </a:cubicBezTo>
                  <a:cubicBezTo>
                    <a:pt x="11576" y="1458"/>
                    <a:pt x="11546" y="1456"/>
                    <a:pt x="11515" y="1456"/>
                  </a:cubicBezTo>
                  <a:cubicBezTo>
                    <a:pt x="11442" y="1456"/>
                    <a:pt x="11370" y="1469"/>
                    <a:pt x="11303" y="1482"/>
                  </a:cubicBezTo>
                  <a:cubicBezTo>
                    <a:pt x="11246" y="1501"/>
                    <a:pt x="11189" y="1501"/>
                    <a:pt x="11141" y="1520"/>
                  </a:cubicBezTo>
                  <a:cubicBezTo>
                    <a:pt x="11113" y="1539"/>
                    <a:pt x="11065" y="1568"/>
                    <a:pt x="11037" y="1596"/>
                  </a:cubicBezTo>
                  <a:cubicBezTo>
                    <a:pt x="10980" y="1644"/>
                    <a:pt x="10904" y="1710"/>
                    <a:pt x="10923" y="1796"/>
                  </a:cubicBezTo>
                  <a:cubicBezTo>
                    <a:pt x="10932" y="1843"/>
                    <a:pt x="10980" y="1900"/>
                    <a:pt x="10961" y="1948"/>
                  </a:cubicBezTo>
                  <a:cubicBezTo>
                    <a:pt x="10923" y="2014"/>
                    <a:pt x="10790" y="2014"/>
                    <a:pt x="10733" y="2033"/>
                  </a:cubicBezTo>
                  <a:cubicBezTo>
                    <a:pt x="10695" y="2052"/>
                    <a:pt x="10486" y="2100"/>
                    <a:pt x="10495" y="2176"/>
                  </a:cubicBezTo>
                  <a:cubicBezTo>
                    <a:pt x="10495" y="2204"/>
                    <a:pt x="10543" y="2214"/>
                    <a:pt x="10543" y="2242"/>
                  </a:cubicBezTo>
                  <a:cubicBezTo>
                    <a:pt x="10562" y="2290"/>
                    <a:pt x="10514" y="2309"/>
                    <a:pt x="10486" y="2347"/>
                  </a:cubicBezTo>
                  <a:cubicBezTo>
                    <a:pt x="10439" y="2423"/>
                    <a:pt x="10495" y="2451"/>
                    <a:pt x="10533" y="2508"/>
                  </a:cubicBezTo>
                  <a:cubicBezTo>
                    <a:pt x="10619" y="2622"/>
                    <a:pt x="10429" y="2632"/>
                    <a:pt x="10363" y="2670"/>
                  </a:cubicBezTo>
                  <a:cubicBezTo>
                    <a:pt x="10272" y="2711"/>
                    <a:pt x="10175" y="2759"/>
                    <a:pt x="10070" y="2759"/>
                  </a:cubicBezTo>
                  <a:cubicBezTo>
                    <a:pt x="10054" y="2759"/>
                    <a:pt x="10037" y="2758"/>
                    <a:pt x="10021" y="2755"/>
                  </a:cubicBezTo>
                  <a:cubicBezTo>
                    <a:pt x="9916" y="2736"/>
                    <a:pt x="9869" y="2651"/>
                    <a:pt x="9840" y="2556"/>
                  </a:cubicBezTo>
                  <a:cubicBezTo>
                    <a:pt x="9821" y="2480"/>
                    <a:pt x="9774" y="2413"/>
                    <a:pt x="9745" y="2337"/>
                  </a:cubicBezTo>
                  <a:cubicBezTo>
                    <a:pt x="9707" y="2252"/>
                    <a:pt x="9669" y="2157"/>
                    <a:pt x="9622" y="2071"/>
                  </a:cubicBezTo>
                  <a:cubicBezTo>
                    <a:pt x="9574" y="1976"/>
                    <a:pt x="9517" y="1919"/>
                    <a:pt x="9403" y="1881"/>
                  </a:cubicBezTo>
                  <a:cubicBezTo>
                    <a:pt x="9289" y="1843"/>
                    <a:pt x="9204" y="1796"/>
                    <a:pt x="9128" y="1701"/>
                  </a:cubicBezTo>
                  <a:cubicBezTo>
                    <a:pt x="9099" y="1653"/>
                    <a:pt x="9071" y="1615"/>
                    <a:pt x="9061" y="1558"/>
                  </a:cubicBezTo>
                  <a:cubicBezTo>
                    <a:pt x="9042" y="1511"/>
                    <a:pt x="9052" y="1454"/>
                    <a:pt x="9042" y="1416"/>
                  </a:cubicBezTo>
                  <a:cubicBezTo>
                    <a:pt x="9026" y="1374"/>
                    <a:pt x="8996" y="1362"/>
                    <a:pt x="8962" y="1362"/>
                  </a:cubicBezTo>
                  <a:cubicBezTo>
                    <a:pt x="8918" y="1362"/>
                    <a:pt x="8866" y="1382"/>
                    <a:pt x="8824" y="1387"/>
                  </a:cubicBezTo>
                  <a:cubicBezTo>
                    <a:pt x="8812" y="1388"/>
                    <a:pt x="8799" y="1389"/>
                    <a:pt x="8785" y="1389"/>
                  </a:cubicBezTo>
                  <a:cubicBezTo>
                    <a:pt x="8653" y="1389"/>
                    <a:pt x="8476" y="1343"/>
                    <a:pt x="8510" y="1188"/>
                  </a:cubicBezTo>
                  <a:cubicBezTo>
                    <a:pt x="8539" y="1064"/>
                    <a:pt x="8615" y="979"/>
                    <a:pt x="8529" y="865"/>
                  </a:cubicBezTo>
                  <a:cubicBezTo>
                    <a:pt x="8453" y="770"/>
                    <a:pt x="8358" y="685"/>
                    <a:pt x="8282" y="590"/>
                  </a:cubicBezTo>
                  <a:cubicBezTo>
                    <a:pt x="8244" y="542"/>
                    <a:pt x="8216" y="485"/>
                    <a:pt x="8168" y="447"/>
                  </a:cubicBezTo>
                  <a:cubicBezTo>
                    <a:pt x="8111" y="409"/>
                    <a:pt x="8035" y="371"/>
                    <a:pt x="7969" y="343"/>
                  </a:cubicBezTo>
                  <a:cubicBezTo>
                    <a:pt x="7855" y="286"/>
                    <a:pt x="7741" y="238"/>
                    <a:pt x="7637" y="181"/>
                  </a:cubicBezTo>
                  <a:cubicBezTo>
                    <a:pt x="7561" y="143"/>
                    <a:pt x="7494" y="77"/>
                    <a:pt x="7418" y="48"/>
                  </a:cubicBezTo>
                  <a:cubicBezTo>
                    <a:pt x="7361" y="29"/>
                    <a:pt x="7323" y="29"/>
                    <a:pt x="7257" y="29"/>
                  </a:cubicBezTo>
                  <a:cubicBezTo>
                    <a:pt x="7219" y="29"/>
                    <a:pt x="7181" y="10"/>
                    <a:pt x="7133" y="10"/>
                  </a:cubicBezTo>
                  <a:cubicBezTo>
                    <a:pt x="7086" y="1"/>
                    <a:pt x="7029" y="1"/>
                    <a:pt x="6981"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pic>
        <p:nvPicPr>
          <p:cNvPr id="76" name="Google Shape;76;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7" name="Google Shape;77;p7"/>
          <p:cNvGrpSpPr/>
          <p:nvPr/>
        </p:nvGrpSpPr>
        <p:grpSpPr>
          <a:xfrm>
            <a:off x="-143271" y="-327500"/>
            <a:ext cx="9349394" cy="5524729"/>
            <a:chOff x="917874" y="394678"/>
            <a:chExt cx="6968319" cy="4271478"/>
          </a:xfrm>
        </p:grpSpPr>
        <p:sp>
          <p:nvSpPr>
            <p:cNvPr id="78" name="Google Shape;78;p7"/>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p:nvPr/>
        </p:nvSpPr>
        <p:spPr>
          <a:xfrm rot="4124023">
            <a:off x="-996608" y="2918913"/>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7483363" y="327904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500"/>
              <a:buNone/>
              <a:defRPr sz="3000">
                <a:solidFill>
                  <a:schemeClr val="dk2"/>
                </a:solidFill>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84" name="Google Shape;84;p7"/>
          <p:cNvSpPr txBox="1">
            <a:spLocks noGrp="1"/>
          </p:cNvSpPr>
          <p:nvPr>
            <p:ph type="body" idx="1"/>
          </p:nvPr>
        </p:nvSpPr>
        <p:spPr>
          <a:xfrm>
            <a:off x="720000" y="1152475"/>
            <a:ext cx="7531800" cy="3416400"/>
          </a:xfrm>
          <a:prstGeom prst="rect">
            <a:avLst/>
          </a:prstGeom>
          <a:noFill/>
          <a:ln>
            <a:noFill/>
          </a:ln>
        </p:spPr>
        <p:txBody>
          <a:bodyPr spcFirstLastPara="1" wrap="square" lIns="91425" tIns="91425" rIns="91425" bIns="91425" anchor="t" anchorCtr="0">
            <a:noAutofit/>
          </a:bodyPr>
          <a:lstStyle>
            <a:lvl1pPr marL="457200" lvl="0" indent="-279400" algn="l" rtl="0">
              <a:spcBef>
                <a:spcPts val="0"/>
              </a:spcBef>
              <a:spcAft>
                <a:spcPts val="0"/>
              </a:spcAft>
              <a:buSzPts val="800"/>
              <a:buFont typeface="Nunito Light"/>
              <a:buChar char="●"/>
              <a:defRPr sz="1400"/>
            </a:lvl1pPr>
            <a:lvl2pPr marL="914400" lvl="1" indent="-304800" algn="l" rtl="0">
              <a:spcBef>
                <a:spcPts val="0"/>
              </a:spcBef>
              <a:spcAft>
                <a:spcPts val="0"/>
              </a:spcAft>
              <a:buSzPts val="1200"/>
              <a:buFont typeface="Nunito Light"/>
              <a:buChar char="○"/>
              <a:defRPr/>
            </a:lvl2pPr>
            <a:lvl3pPr marL="1371600" lvl="2" indent="-304800" algn="l" rtl="0">
              <a:lnSpc>
                <a:spcPct val="115000"/>
              </a:lnSpc>
              <a:spcBef>
                <a:spcPts val="0"/>
              </a:spcBef>
              <a:spcAft>
                <a:spcPts val="0"/>
              </a:spcAft>
              <a:buSzPts val="1200"/>
              <a:buFont typeface="Nunito Light"/>
              <a:buChar char="■"/>
              <a:defRPr/>
            </a:lvl3pPr>
            <a:lvl4pPr marL="1828800" lvl="3" indent="-304800" algn="l" rtl="0">
              <a:lnSpc>
                <a:spcPct val="115000"/>
              </a:lnSpc>
              <a:spcBef>
                <a:spcPts val="0"/>
              </a:spcBef>
              <a:spcAft>
                <a:spcPts val="0"/>
              </a:spcAft>
              <a:buSzPts val="1200"/>
              <a:buFont typeface="Nunito Light"/>
              <a:buChar char="●"/>
              <a:defRPr/>
            </a:lvl4pPr>
            <a:lvl5pPr marL="2286000" lvl="4" indent="-304800" algn="l" rtl="0">
              <a:lnSpc>
                <a:spcPct val="115000"/>
              </a:lnSpc>
              <a:spcBef>
                <a:spcPts val="0"/>
              </a:spcBef>
              <a:spcAft>
                <a:spcPts val="0"/>
              </a:spcAft>
              <a:buSzPts val="1200"/>
              <a:buFont typeface="Nunito Light"/>
              <a:buChar char="○"/>
              <a:defRPr/>
            </a:lvl5pPr>
            <a:lvl6pPr marL="2743200" lvl="5" indent="-304800" algn="l" rtl="0">
              <a:lnSpc>
                <a:spcPct val="115000"/>
              </a:lnSpc>
              <a:spcBef>
                <a:spcPts val="0"/>
              </a:spcBef>
              <a:spcAft>
                <a:spcPts val="0"/>
              </a:spcAft>
              <a:buSzPts val="1200"/>
              <a:buFont typeface="Nunito Light"/>
              <a:buChar char="■"/>
              <a:defRPr/>
            </a:lvl6pPr>
            <a:lvl7pPr marL="3200400" lvl="6" indent="-304800" algn="l" rtl="0">
              <a:lnSpc>
                <a:spcPct val="115000"/>
              </a:lnSpc>
              <a:spcBef>
                <a:spcPts val="0"/>
              </a:spcBef>
              <a:spcAft>
                <a:spcPts val="0"/>
              </a:spcAft>
              <a:buSzPts val="1200"/>
              <a:buFont typeface="Nunito Light"/>
              <a:buChar char="●"/>
              <a:defRPr/>
            </a:lvl7pPr>
            <a:lvl8pPr marL="3657600" lvl="7" indent="-304800" algn="l" rtl="0">
              <a:lnSpc>
                <a:spcPct val="115000"/>
              </a:lnSpc>
              <a:spcBef>
                <a:spcPts val="0"/>
              </a:spcBef>
              <a:spcAft>
                <a:spcPts val="0"/>
              </a:spcAft>
              <a:buSzPts val="1200"/>
              <a:buFont typeface="Nunito Light"/>
              <a:buChar char="○"/>
              <a:defRPr/>
            </a:lvl8pPr>
            <a:lvl9pPr marL="4114800" lvl="8" indent="-304800" algn="l" rtl="0">
              <a:lnSpc>
                <a:spcPct val="115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22" name="Google Shape;122;p13"/>
          <p:cNvGrpSpPr/>
          <p:nvPr/>
        </p:nvGrpSpPr>
        <p:grpSpPr>
          <a:xfrm rot="10800000">
            <a:off x="534395" y="1170134"/>
            <a:ext cx="8153289" cy="4974122"/>
            <a:chOff x="750100" y="1211625"/>
            <a:chExt cx="6235785" cy="3804300"/>
          </a:xfrm>
        </p:grpSpPr>
        <p:sp>
          <p:nvSpPr>
            <p:cNvPr id="123" name="Google Shape;123;p13"/>
            <p:cNvSpPr/>
            <p:nvPr/>
          </p:nvSpPr>
          <p:spPr>
            <a:xfrm>
              <a:off x="821919" y="1211625"/>
              <a:ext cx="6111315" cy="3804300"/>
            </a:xfrm>
            <a:custGeom>
              <a:avLst/>
              <a:gdLst/>
              <a:ahLst/>
              <a:cxnLst/>
              <a:rect l="l" t="t" r="r" b="b"/>
              <a:pathLst>
                <a:path w="45269" h="28180" extrusionOk="0">
                  <a:moveTo>
                    <a:pt x="4721" y="1"/>
                  </a:moveTo>
                  <a:cubicBezTo>
                    <a:pt x="4465" y="1"/>
                    <a:pt x="4227" y="58"/>
                    <a:pt x="3980" y="58"/>
                  </a:cubicBezTo>
                  <a:lnTo>
                    <a:pt x="2641" y="58"/>
                  </a:lnTo>
                  <a:cubicBezTo>
                    <a:pt x="2489" y="58"/>
                    <a:pt x="2320" y="45"/>
                    <a:pt x="2157" y="45"/>
                  </a:cubicBezTo>
                  <a:cubicBezTo>
                    <a:pt x="2075" y="45"/>
                    <a:pt x="1995" y="48"/>
                    <a:pt x="1919" y="58"/>
                  </a:cubicBezTo>
                  <a:cubicBezTo>
                    <a:pt x="1796" y="77"/>
                    <a:pt x="1663" y="124"/>
                    <a:pt x="1539" y="172"/>
                  </a:cubicBezTo>
                  <a:cubicBezTo>
                    <a:pt x="1558" y="257"/>
                    <a:pt x="1568" y="343"/>
                    <a:pt x="1549" y="419"/>
                  </a:cubicBezTo>
                  <a:cubicBezTo>
                    <a:pt x="1530" y="552"/>
                    <a:pt x="1511" y="646"/>
                    <a:pt x="1520" y="779"/>
                  </a:cubicBezTo>
                  <a:cubicBezTo>
                    <a:pt x="1530" y="941"/>
                    <a:pt x="1530" y="1083"/>
                    <a:pt x="1587" y="1216"/>
                  </a:cubicBezTo>
                  <a:cubicBezTo>
                    <a:pt x="1596" y="1235"/>
                    <a:pt x="1606" y="1302"/>
                    <a:pt x="1615" y="1311"/>
                  </a:cubicBezTo>
                  <a:cubicBezTo>
                    <a:pt x="1653" y="1349"/>
                    <a:pt x="1710" y="1359"/>
                    <a:pt x="1739" y="1397"/>
                  </a:cubicBezTo>
                  <a:cubicBezTo>
                    <a:pt x="1948" y="1634"/>
                    <a:pt x="1862" y="2005"/>
                    <a:pt x="1995" y="2252"/>
                  </a:cubicBezTo>
                  <a:cubicBezTo>
                    <a:pt x="2043" y="2337"/>
                    <a:pt x="2100" y="2394"/>
                    <a:pt x="2157" y="2480"/>
                  </a:cubicBezTo>
                  <a:cubicBezTo>
                    <a:pt x="2280" y="2670"/>
                    <a:pt x="2280" y="2888"/>
                    <a:pt x="2242" y="3107"/>
                  </a:cubicBezTo>
                  <a:cubicBezTo>
                    <a:pt x="2195" y="3401"/>
                    <a:pt x="2185" y="3705"/>
                    <a:pt x="2176" y="4009"/>
                  </a:cubicBezTo>
                  <a:cubicBezTo>
                    <a:pt x="2176" y="4142"/>
                    <a:pt x="2157" y="4113"/>
                    <a:pt x="2081" y="4189"/>
                  </a:cubicBezTo>
                  <a:cubicBezTo>
                    <a:pt x="1948" y="4313"/>
                    <a:pt x="1976" y="4531"/>
                    <a:pt x="2005" y="4721"/>
                  </a:cubicBezTo>
                  <a:cubicBezTo>
                    <a:pt x="2024" y="4835"/>
                    <a:pt x="2090" y="4968"/>
                    <a:pt x="2090" y="5073"/>
                  </a:cubicBezTo>
                  <a:cubicBezTo>
                    <a:pt x="2081" y="5158"/>
                    <a:pt x="2033" y="5187"/>
                    <a:pt x="1995" y="5253"/>
                  </a:cubicBezTo>
                  <a:cubicBezTo>
                    <a:pt x="1929" y="5367"/>
                    <a:pt x="1891" y="5491"/>
                    <a:pt x="1834" y="5605"/>
                  </a:cubicBezTo>
                  <a:cubicBezTo>
                    <a:pt x="1720" y="5814"/>
                    <a:pt x="1587" y="6003"/>
                    <a:pt x="1425" y="6184"/>
                  </a:cubicBezTo>
                  <a:cubicBezTo>
                    <a:pt x="1169" y="6478"/>
                    <a:pt x="1074" y="6820"/>
                    <a:pt x="931" y="7172"/>
                  </a:cubicBezTo>
                  <a:cubicBezTo>
                    <a:pt x="836" y="7419"/>
                    <a:pt x="855" y="7637"/>
                    <a:pt x="865" y="7894"/>
                  </a:cubicBezTo>
                  <a:cubicBezTo>
                    <a:pt x="884" y="8236"/>
                    <a:pt x="1007" y="8464"/>
                    <a:pt x="1121" y="8777"/>
                  </a:cubicBezTo>
                  <a:cubicBezTo>
                    <a:pt x="1197" y="8957"/>
                    <a:pt x="1226" y="9157"/>
                    <a:pt x="1302" y="9347"/>
                  </a:cubicBezTo>
                  <a:cubicBezTo>
                    <a:pt x="1330" y="9413"/>
                    <a:pt x="1397" y="9518"/>
                    <a:pt x="1425" y="9603"/>
                  </a:cubicBezTo>
                  <a:cubicBezTo>
                    <a:pt x="1435" y="9651"/>
                    <a:pt x="1425" y="9708"/>
                    <a:pt x="1454" y="9755"/>
                  </a:cubicBezTo>
                  <a:cubicBezTo>
                    <a:pt x="1482" y="9831"/>
                    <a:pt x="1539" y="9888"/>
                    <a:pt x="1558" y="9974"/>
                  </a:cubicBezTo>
                  <a:cubicBezTo>
                    <a:pt x="1672" y="10392"/>
                    <a:pt x="1492" y="10829"/>
                    <a:pt x="1482" y="11247"/>
                  </a:cubicBezTo>
                  <a:cubicBezTo>
                    <a:pt x="1473" y="11408"/>
                    <a:pt x="1530" y="11484"/>
                    <a:pt x="1444" y="11617"/>
                  </a:cubicBezTo>
                  <a:cubicBezTo>
                    <a:pt x="1378" y="11702"/>
                    <a:pt x="1254" y="11759"/>
                    <a:pt x="1188" y="11845"/>
                  </a:cubicBezTo>
                  <a:cubicBezTo>
                    <a:pt x="1121" y="11940"/>
                    <a:pt x="1159" y="11949"/>
                    <a:pt x="1150" y="12054"/>
                  </a:cubicBezTo>
                  <a:cubicBezTo>
                    <a:pt x="1102" y="12396"/>
                    <a:pt x="1036" y="12747"/>
                    <a:pt x="979" y="13089"/>
                  </a:cubicBezTo>
                  <a:cubicBezTo>
                    <a:pt x="950" y="13251"/>
                    <a:pt x="950" y="13517"/>
                    <a:pt x="865" y="13650"/>
                  </a:cubicBezTo>
                  <a:cubicBezTo>
                    <a:pt x="817" y="13735"/>
                    <a:pt x="713" y="13783"/>
                    <a:pt x="646" y="13849"/>
                  </a:cubicBezTo>
                  <a:cubicBezTo>
                    <a:pt x="513" y="14001"/>
                    <a:pt x="456" y="14229"/>
                    <a:pt x="409" y="14419"/>
                  </a:cubicBezTo>
                  <a:cubicBezTo>
                    <a:pt x="352" y="14618"/>
                    <a:pt x="305" y="14799"/>
                    <a:pt x="200" y="14970"/>
                  </a:cubicBezTo>
                  <a:cubicBezTo>
                    <a:pt x="162" y="15046"/>
                    <a:pt x="96" y="15131"/>
                    <a:pt x="77" y="15217"/>
                  </a:cubicBezTo>
                  <a:cubicBezTo>
                    <a:pt x="1" y="15549"/>
                    <a:pt x="172" y="15863"/>
                    <a:pt x="257" y="16167"/>
                  </a:cubicBezTo>
                  <a:cubicBezTo>
                    <a:pt x="276" y="16233"/>
                    <a:pt x="314" y="16319"/>
                    <a:pt x="314" y="16385"/>
                  </a:cubicBezTo>
                  <a:cubicBezTo>
                    <a:pt x="324" y="16480"/>
                    <a:pt x="295" y="16480"/>
                    <a:pt x="286" y="16556"/>
                  </a:cubicBezTo>
                  <a:cubicBezTo>
                    <a:pt x="229" y="16917"/>
                    <a:pt x="153" y="17278"/>
                    <a:pt x="238" y="17648"/>
                  </a:cubicBezTo>
                  <a:cubicBezTo>
                    <a:pt x="333" y="18085"/>
                    <a:pt x="504" y="18465"/>
                    <a:pt x="542" y="18902"/>
                  </a:cubicBezTo>
                  <a:cubicBezTo>
                    <a:pt x="551" y="19083"/>
                    <a:pt x="570" y="19263"/>
                    <a:pt x="532" y="19434"/>
                  </a:cubicBezTo>
                  <a:cubicBezTo>
                    <a:pt x="513" y="19500"/>
                    <a:pt x="485" y="19567"/>
                    <a:pt x="475" y="19633"/>
                  </a:cubicBezTo>
                  <a:cubicBezTo>
                    <a:pt x="447" y="19880"/>
                    <a:pt x="618" y="20118"/>
                    <a:pt x="741" y="20317"/>
                  </a:cubicBezTo>
                  <a:cubicBezTo>
                    <a:pt x="931" y="20659"/>
                    <a:pt x="1064" y="21001"/>
                    <a:pt x="1093" y="21400"/>
                  </a:cubicBezTo>
                  <a:cubicBezTo>
                    <a:pt x="1112" y="21875"/>
                    <a:pt x="1178" y="22350"/>
                    <a:pt x="1140" y="22825"/>
                  </a:cubicBezTo>
                  <a:cubicBezTo>
                    <a:pt x="1121" y="23081"/>
                    <a:pt x="1074" y="23376"/>
                    <a:pt x="1131" y="23632"/>
                  </a:cubicBezTo>
                  <a:cubicBezTo>
                    <a:pt x="1178" y="23794"/>
                    <a:pt x="1245" y="23974"/>
                    <a:pt x="1321" y="24126"/>
                  </a:cubicBezTo>
                  <a:cubicBezTo>
                    <a:pt x="1501" y="24516"/>
                    <a:pt x="1653" y="24895"/>
                    <a:pt x="1739" y="25323"/>
                  </a:cubicBezTo>
                  <a:cubicBezTo>
                    <a:pt x="1786" y="25532"/>
                    <a:pt x="1805" y="25731"/>
                    <a:pt x="1834" y="25931"/>
                  </a:cubicBezTo>
                  <a:cubicBezTo>
                    <a:pt x="1897" y="25915"/>
                    <a:pt x="1957" y="25908"/>
                    <a:pt x="2017" y="25908"/>
                  </a:cubicBezTo>
                  <a:cubicBezTo>
                    <a:pt x="2136" y="25908"/>
                    <a:pt x="2252" y="25937"/>
                    <a:pt x="2385" y="25988"/>
                  </a:cubicBezTo>
                  <a:cubicBezTo>
                    <a:pt x="2812" y="26149"/>
                    <a:pt x="3296" y="26102"/>
                    <a:pt x="3724" y="26301"/>
                  </a:cubicBezTo>
                  <a:cubicBezTo>
                    <a:pt x="3904" y="26377"/>
                    <a:pt x="3876" y="26463"/>
                    <a:pt x="3866" y="26634"/>
                  </a:cubicBezTo>
                  <a:cubicBezTo>
                    <a:pt x="3857" y="26805"/>
                    <a:pt x="3876" y="26909"/>
                    <a:pt x="4009" y="27023"/>
                  </a:cubicBezTo>
                  <a:cubicBezTo>
                    <a:pt x="4199" y="27181"/>
                    <a:pt x="4428" y="27195"/>
                    <a:pt x="4659" y="27195"/>
                  </a:cubicBezTo>
                  <a:cubicBezTo>
                    <a:pt x="4705" y="27195"/>
                    <a:pt x="4751" y="27194"/>
                    <a:pt x="4797" y="27194"/>
                  </a:cubicBezTo>
                  <a:cubicBezTo>
                    <a:pt x="5058" y="27194"/>
                    <a:pt x="5334" y="27175"/>
                    <a:pt x="5608" y="27175"/>
                  </a:cubicBezTo>
                  <a:cubicBezTo>
                    <a:pt x="5813" y="27175"/>
                    <a:pt x="6017" y="27186"/>
                    <a:pt x="6212" y="27223"/>
                  </a:cubicBezTo>
                  <a:cubicBezTo>
                    <a:pt x="6355" y="27251"/>
                    <a:pt x="6507" y="27289"/>
                    <a:pt x="6659" y="27327"/>
                  </a:cubicBezTo>
                  <a:cubicBezTo>
                    <a:pt x="6725" y="27356"/>
                    <a:pt x="6792" y="27403"/>
                    <a:pt x="6858" y="27413"/>
                  </a:cubicBezTo>
                  <a:cubicBezTo>
                    <a:pt x="6872" y="27415"/>
                    <a:pt x="6885" y="27416"/>
                    <a:pt x="6898" y="27416"/>
                  </a:cubicBezTo>
                  <a:cubicBezTo>
                    <a:pt x="7044" y="27416"/>
                    <a:pt x="7191" y="27300"/>
                    <a:pt x="7343" y="27300"/>
                  </a:cubicBezTo>
                  <a:cubicBezTo>
                    <a:pt x="7365" y="27300"/>
                    <a:pt x="7387" y="27302"/>
                    <a:pt x="7409" y="27308"/>
                  </a:cubicBezTo>
                  <a:cubicBezTo>
                    <a:pt x="7552" y="27337"/>
                    <a:pt x="7533" y="27479"/>
                    <a:pt x="7637" y="27526"/>
                  </a:cubicBezTo>
                  <a:cubicBezTo>
                    <a:pt x="7653" y="27534"/>
                    <a:pt x="7670" y="27537"/>
                    <a:pt x="7689" y="27537"/>
                  </a:cubicBezTo>
                  <a:cubicBezTo>
                    <a:pt x="7814" y="27537"/>
                    <a:pt x="7991" y="27386"/>
                    <a:pt x="8074" y="27337"/>
                  </a:cubicBezTo>
                  <a:cubicBezTo>
                    <a:pt x="8216" y="27251"/>
                    <a:pt x="8340" y="27166"/>
                    <a:pt x="8492" y="27128"/>
                  </a:cubicBezTo>
                  <a:cubicBezTo>
                    <a:pt x="8630" y="27090"/>
                    <a:pt x="8770" y="27073"/>
                    <a:pt x="8911" y="27073"/>
                  </a:cubicBezTo>
                  <a:cubicBezTo>
                    <a:pt x="9379" y="27073"/>
                    <a:pt x="9848" y="27263"/>
                    <a:pt x="10221" y="27526"/>
                  </a:cubicBezTo>
                  <a:cubicBezTo>
                    <a:pt x="10344" y="27612"/>
                    <a:pt x="10477" y="27716"/>
                    <a:pt x="10610" y="27783"/>
                  </a:cubicBezTo>
                  <a:cubicBezTo>
                    <a:pt x="10733" y="27840"/>
                    <a:pt x="10885" y="27849"/>
                    <a:pt x="11018" y="27878"/>
                  </a:cubicBezTo>
                  <a:cubicBezTo>
                    <a:pt x="11226" y="27921"/>
                    <a:pt x="11439" y="27933"/>
                    <a:pt x="11653" y="27933"/>
                  </a:cubicBezTo>
                  <a:cubicBezTo>
                    <a:pt x="11911" y="27933"/>
                    <a:pt x="12170" y="27916"/>
                    <a:pt x="12424" y="27916"/>
                  </a:cubicBezTo>
                  <a:cubicBezTo>
                    <a:pt x="12956" y="27916"/>
                    <a:pt x="13450" y="28020"/>
                    <a:pt x="13963" y="28087"/>
                  </a:cubicBezTo>
                  <a:cubicBezTo>
                    <a:pt x="14077" y="28096"/>
                    <a:pt x="14181" y="28125"/>
                    <a:pt x="14295" y="28153"/>
                  </a:cubicBezTo>
                  <a:cubicBezTo>
                    <a:pt x="14353" y="28173"/>
                    <a:pt x="14404" y="28179"/>
                    <a:pt x="14455" y="28179"/>
                  </a:cubicBezTo>
                  <a:cubicBezTo>
                    <a:pt x="14530" y="28179"/>
                    <a:pt x="14604" y="28165"/>
                    <a:pt x="14694" y="28153"/>
                  </a:cubicBezTo>
                  <a:cubicBezTo>
                    <a:pt x="14932" y="28115"/>
                    <a:pt x="15169" y="28144"/>
                    <a:pt x="15407" y="28096"/>
                  </a:cubicBezTo>
                  <a:cubicBezTo>
                    <a:pt x="15549" y="28068"/>
                    <a:pt x="15692" y="28030"/>
                    <a:pt x="15843" y="28020"/>
                  </a:cubicBezTo>
                  <a:cubicBezTo>
                    <a:pt x="16119" y="28011"/>
                    <a:pt x="16385" y="28011"/>
                    <a:pt x="16651" y="27982"/>
                  </a:cubicBezTo>
                  <a:cubicBezTo>
                    <a:pt x="16799" y="27967"/>
                    <a:pt x="16947" y="27957"/>
                    <a:pt x="17094" y="27957"/>
                  </a:cubicBezTo>
                  <a:cubicBezTo>
                    <a:pt x="17313" y="27957"/>
                    <a:pt x="17528" y="27981"/>
                    <a:pt x="17734" y="28049"/>
                  </a:cubicBezTo>
                  <a:cubicBezTo>
                    <a:pt x="17764" y="28058"/>
                    <a:pt x="17794" y="28062"/>
                    <a:pt x="17823" y="28062"/>
                  </a:cubicBezTo>
                  <a:cubicBezTo>
                    <a:pt x="17947" y="28062"/>
                    <a:pt x="18059" y="27992"/>
                    <a:pt x="18190" y="27954"/>
                  </a:cubicBezTo>
                  <a:cubicBezTo>
                    <a:pt x="18579" y="27868"/>
                    <a:pt x="18892" y="27621"/>
                    <a:pt x="19253" y="27460"/>
                  </a:cubicBezTo>
                  <a:cubicBezTo>
                    <a:pt x="19405" y="27384"/>
                    <a:pt x="19557" y="27337"/>
                    <a:pt x="19700" y="27261"/>
                  </a:cubicBezTo>
                  <a:cubicBezTo>
                    <a:pt x="19814" y="27204"/>
                    <a:pt x="19890" y="27109"/>
                    <a:pt x="19975" y="27014"/>
                  </a:cubicBezTo>
                  <a:cubicBezTo>
                    <a:pt x="20131" y="26848"/>
                    <a:pt x="20270" y="26576"/>
                    <a:pt x="20511" y="26576"/>
                  </a:cubicBezTo>
                  <a:cubicBezTo>
                    <a:pt x="20519" y="26576"/>
                    <a:pt x="20527" y="26576"/>
                    <a:pt x="20536" y="26577"/>
                  </a:cubicBezTo>
                  <a:cubicBezTo>
                    <a:pt x="20678" y="26586"/>
                    <a:pt x="20802" y="26662"/>
                    <a:pt x="20953" y="26681"/>
                  </a:cubicBezTo>
                  <a:cubicBezTo>
                    <a:pt x="20997" y="26690"/>
                    <a:pt x="21042" y="26693"/>
                    <a:pt x="21086" y="26693"/>
                  </a:cubicBezTo>
                  <a:cubicBezTo>
                    <a:pt x="21139" y="26693"/>
                    <a:pt x="21192" y="26689"/>
                    <a:pt x="21243" y="26689"/>
                  </a:cubicBezTo>
                  <a:cubicBezTo>
                    <a:pt x="21328" y="26689"/>
                    <a:pt x="21410" y="26699"/>
                    <a:pt x="21485" y="26748"/>
                  </a:cubicBezTo>
                  <a:cubicBezTo>
                    <a:pt x="21599" y="26824"/>
                    <a:pt x="21685" y="26919"/>
                    <a:pt x="21818" y="26966"/>
                  </a:cubicBezTo>
                  <a:cubicBezTo>
                    <a:pt x="22065" y="27052"/>
                    <a:pt x="22331" y="27080"/>
                    <a:pt x="22568" y="27166"/>
                  </a:cubicBezTo>
                  <a:cubicBezTo>
                    <a:pt x="22787" y="27232"/>
                    <a:pt x="22796" y="27356"/>
                    <a:pt x="22815" y="27555"/>
                  </a:cubicBezTo>
                  <a:cubicBezTo>
                    <a:pt x="22834" y="27726"/>
                    <a:pt x="23053" y="27821"/>
                    <a:pt x="23205" y="27887"/>
                  </a:cubicBezTo>
                  <a:cubicBezTo>
                    <a:pt x="23290" y="27925"/>
                    <a:pt x="23376" y="27973"/>
                    <a:pt x="23461" y="27982"/>
                  </a:cubicBezTo>
                  <a:cubicBezTo>
                    <a:pt x="23575" y="27982"/>
                    <a:pt x="23689" y="27935"/>
                    <a:pt x="23803" y="27925"/>
                  </a:cubicBezTo>
                  <a:cubicBezTo>
                    <a:pt x="24107" y="27887"/>
                    <a:pt x="24411" y="27849"/>
                    <a:pt x="24715" y="27802"/>
                  </a:cubicBezTo>
                  <a:cubicBezTo>
                    <a:pt x="25038" y="27754"/>
                    <a:pt x="25361" y="27650"/>
                    <a:pt x="25693" y="27602"/>
                  </a:cubicBezTo>
                  <a:cubicBezTo>
                    <a:pt x="25735" y="27597"/>
                    <a:pt x="25776" y="27594"/>
                    <a:pt x="25817" y="27594"/>
                  </a:cubicBezTo>
                  <a:cubicBezTo>
                    <a:pt x="26053" y="27594"/>
                    <a:pt x="26269" y="27686"/>
                    <a:pt x="26472" y="27840"/>
                  </a:cubicBezTo>
                  <a:cubicBezTo>
                    <a:pt x="26563" y="27907"/>
                    <a:pt x="26615" y="27946"/>
                    <a:pt x="26686" y="27946"/>
                  </a:cubicBezTo>
                  <a:cubicBezTo>
                    <a:pt x="26726" y="27946"/>
                    <a:pt x="26771" y="27934"/>
                    <a:pt x="26833" y="27906"/>
                  </a:cubicBezTo>
                  <a:cubicBezTo>
                    <a:pt x="26956" y="27840"/>
                    <a:pt x="27089" y="27792"/>
                    <a:pt x="27232" y="27754"/>
                  </a:cubicBezTo>
                  <a:cubicBezTo>
                    <a:pt x="27488" y="27669"/>
                    <a:pt x="27745" y="27574"/>
                    <a:pt x="28011" y="27479"/>
                  </a:cubicBezTo>
                  <a:cubicBezTo>
                    <a:pt x="28220" y="27413"/>
                    <a:pt x="28400" y="27432"/>
                    <a:pt x="28609" y="27413"/>
                  </a:cubicBezTo>
                  <a:cubicBezTo>
                    <a:pt x="28897" y="27388"/>
                    <a:pt x="29163" y="27363"/>
                    <a:pt x="29446" y="27363"/>
                  </a:cubicBezTo>
                  <a:cubicBezTo>
                    <a:pt x="29489" y="27363"/>
                    <a:pt x="29533" y="27364"/>
                    <a:pt x="29578" y="27365"/>
                  </a:cubicBezTo>
                  <a:cubicBezTo>
                    <a:pt x="29787" y="27365"/>
                    <a:pt x="29939" y="27308"/>
                    <a:pt x="30138" y="27251"/>
                  </a:cubicBezTo>
                  <a:cubicBezTo>
                    <a:pt x="30404" y="27185"/>
                    <a:pt x="30680" y="27137"/>
                    <a:pt x="30898" y="26976"/>
                  </a:cubicBezTo>
                  <a:cubicBezTo>
                    <a:pt x="31145" y="26786"/>
                    <a:pt x="31382" y="26653"/>
                    <a:pt x="31696" y="26596"/>
                  </a:cubicBezTo>
                  <a:cubicBezTo>
                    <a:pt x="31796" y="26574"/>
                    <a:pt x="31902" y="26561"/>
                    <a:pt x="32008" y="26561"/>
                  </a:cubicBezTo>
                  <a:cubicBezTo>
                    <a:pt x="32224" y="26561"/>
                    <a:pt x="32439" y="26614"/>
                    <a:pt x="32598" y="26748"/>
                  </a:cubicBezTo>
                  <a:cubicBezTo>
                    <a:pt x="32760" y="26881"/>
                    <a:pt x="32921" y="26976"/>
                    <a:pt x="33130" y="27014"/>
                  </a:cubicBezTo>
                  <a:cubicBezTo>
                    <a:pt x="33185" y="27025"/>
                    <a:pt x="33240" y="27029"/>
                    <a:pt x="33295" y="27029"/>
                  </a:cubicBezTo>
                  <a:cubicBezTo>
                    <a:pt x="33388" y="27029"/>
                    <a:pt x="33481" y="27018"/>
                    <a:pt x="33574" y="27018"/>
                  </a:cubicBezTo>
                  <a:cubicBezTo>
                    <a:pt x="33607" y="27018"/>
                    <a:pt x="33639" y="27020"/>
                    <a:pt x="33671" y="27023"/>
                  </a:cubicBezTo>
                  <a:cubicBezTo>
                    <a:pt x="33880" y="27052"/>
                    <a:pt x="34051" y="27137"/>
                    <a:pt x="34156" y="27308"/>
                  </a:cubicBezTo>
                  <a:cubicBezTo>
                    <a:pt x="34238" y="27440"/>
                    <a:pt x="34256" y="27472"/>
                    <a:pt x="34383" y="27472"/>
                  </a:cubicBezTo>
                  <a:cubicBezTo>
                    <a:pt x="34403" y="27472"/>
                    <a:pt x="34425" y="27471"/>
                    <a:pt x="34450" y="27470"/>
                  </a:cubicBezTo>
                  <a:cubicBezTo>
                    <a:pt x="34670" y="27470"/>
                    <a:pt x="34890" y="27407"/>
                    <a:pt x="35110" y="27407"/>
                  </a:cubicBezTo>
                  <a:cubicBezTo>
                    <a:pt x="35146" y="27407"/>
                    <a:pt x="35183" y="27408"/>
                    <a:pt x="35220" y="27413"/>
                  </a:cubicBezTo>
                  <a:cubicBezTo>
                    <a:pt x="35353" y="27432"/>
                    <a:pt x="35381" y="27517"/>
                    <a:pt x="35486" y="27574"/>
                  </a:cubicBezTo>
                  <a:cubicBezTo>
                    <a:pt x="35519" y="27592"/>
                    <a:pt x="35563" y="27598"/>
                    <a:pt x="35610" y="27598"/>
                  </a:cubicBezTo>
                  <a:cubicBezTo>
                    <a:pt x="35687" y="27598"/>
                    <a:pt x="35773" y="27583"/>
                    <a:pt x="35837" y="27583"/>
                  </a:cubicBezTo>
                  <a:cubicBezTo>
                    <a:pt x="35913" y="27583"/>
                    <a:pt x="35993" y="27579"/>
                    <a:pt x="36075" y="27579"/>
                  </a:cubicBezTo>
                  <a:cubicBezTo>
                    <a:pt x="36116" y="27579"/>
                    <a:pt x="36157" y="27580"/>
                    <a:pt x="36198" y="27583"/>
                  </a:cubicBezTo>
                  <a:cubicBezTo>
                    <a:pt x="36331" y="27593"/>
                    <a:pt x="36378" y="27640"/>
                    <a:pt x="36473" y="27726"/>
                  </a:cubicBezTo>
                  <a:cubicBezTo>
                    <a:pt x="36587" y="27811"/>
                    <a:pt x="36701" y="27811"/>
                    <a:pt x="36834" y="27840"/>
                  </a:cubicBezTo>
                  <a:cubicBezTo>
                    <a:pt x="36922" y="27855"/>
                    <a:pt x="37012" y="27857"/>
                    <a:pt x="37103" y="27857"/>
                  </a:cubicBezTo>
                  <a:cubicBezTo>
                    <a:pt x="37126" y="27857"/>
                    <a:pt x="37149" y="27857"/>
                    <a:pt x="37172" y="27857"/>
                  </a:cubicBezTo>
                  <a:cubicBezTo>
                    <a:pt x="37286" y="27857"/>
                    <a:pt x="37400" y="27859"/>
                    <a:pt x="37509" y="27887"/>
                  </a:cubicBezTo>
                  <a:cubicBezTo>
                    <a:pt x="37632" y="27925"/>
                    <a:pt x="37765" y="28011"/>
                    <a:pt x="37898" y="28030"/>
                  </a:cubicBezTo>
                  <a:cubicBezTo>
                    <a:pt x="37922" y="28034"/>
                    <a:pt x="37946" y="28036"/>
                    <a:pt x="37971" y="28036"/>
                  </a:cubicBezTo>
                  <a:cubicBezTo>
                    <a:pt x="38174" y="28036"/>
                    <a:pt x="38405" y="27910"/>
                    <a:pt x="38592" y="27859"/>
                  </a:cubicBezTo>
                  <a:cubicBezTo>
                    <a:pt x="38800" y="27802"/>
                    <a:pt x="39019" y="27697"/>
                    <a:pt x="39237" y="27697"/>
                  </a:cubicBezTo>
                  <a:cubicBezTo>
                    <a:pt x="39278" y="27695"/>
                    <a:pt x="39317" y="27694"/>
                    <a:pt x="39355" y="27694"/>
                  </a:cubicBezTo>
                  <a:cubicBezTo>
                    <a:pt x="39494" y="27694"/>
                    <a:pt x="39618" y="27710"/>
                    <a:pt x="39760" y="27754"/>
                  </a:cubicBezTo>
                  <a:cubicBezTo>
                    <a:pt x="39864" y="27792"/>
                    <a:pt x="39959" y="27887"/>
                    <a:pt x="40064" y="27916"/>
                  </a:cubicBezTo>
                  <a:cubicBezTo>
                    <a:pt x="40088" y="27922"/>
                    <a:pt x="40113" y="27925"/>
                    <a:pt x="40137" y="27925"/>
                  </a:cubicBezTo>
                  <a:cubicBezTo>
                    <a:pt x="40223" y="27925"/>
                    <a:pt x="40303" y="27891"/>
                    <a:pt x="40377" y="27868"/>
                  </a:cubicBezTo>
                  <a:cubicBezTo>
                    <a:pt x="40491" y="27830"/>
                    <a:pt x="40624" y="27764"/>
                    <a:pt x="40729" y="27697"/>
                  </a:cubicBezTo>
                  <a:cubicBezTo>
                    <a:pt x="41052" y="27498"/>
                    <a:pt x="41308" y="27213"/>
                    <a:pt x="41716" y="27194"/>
                  </a:cubicBezTo>
                  <a:cubicBezTo>
                    <a:pt x="41731" y="27193"/>
                    <a:pt x="41746" y="27193"/>
                    <a:pt x="41761" y="27193"/>
                  </a:cubicBezTo>
                  <a:cubicBezTo>
                    <a:pt x="42114" y="27193"/>
                    <a:pt x="42443" y="27404"/>
                    <a:pt x="42790" y="27422"/>
                  </a:cubicBezTo>
                  <a:cubicBezTo>
                    <a:pt x="42823" y="27423"/>
                    <a:pt x="42857" y="27424"/>
                    <a:pt x="42890" y="27424"/>
                  </a:cubicBezTo>
                  <a:cubicBezTo>
                    <a:pt x="43118" y="27424"/>
                    <a:pt x="43334" y="27396"/>
                    <a:pt x="43550" y="27346"/>
                  </a:cubicBezTo>
                  <a:cubicBezTo>
                    <a:pt x="43664" y="27322"/>
                    <a:pt x="43722" y="27255"/>
                    <a:pt x="43821" y="27255"/>
                  </a:cubicBezTo>
                  <a:cubicBezTo>
                    <a:pt x="43837" y="27255"/>
                    <a:pt x="43854" y="27257"/>
                    <a:pt x="43872" y="27261"/>
                  </a:cubicBezTo>
                  <a:cubicBezTo>
                    <a:pt x="43958" y="27289"/>
                    <a:pt x="44005" y="27356"/>
                    <a:pt x="44110" y="27365"/>
                  </a:cubicBezTo>
                  <a:cubicBezTo>
                    <a:pt x="44115" y="27365"/>
                    <a:pt x="44120" y="27365"/>
                    <a:pt x="44125" y="27365"/>
                  </a:cubicBezTo>
                  <a:cubicBezTo>
                    <a:pt x="44337" y="27365"/>
                    <a:pt x="44520" y="27190"/>
                    <a:pt x="44728" y="27190"/>
                  </a:cubicBezTo>
                  <a:cubicBezTo>
                    <a:pt x="44746" y="27190"/>
                    <a:pt x="44765" y="27191"/>
                    <a:pt x="44784" y="27194"/>
                  </a:cubicBezTo>
                  <a:cubicBezTo>
                    <a:pt x="44917" y="27213"/>
                    <a:pt x="45107" y="27346"/>
                    <a:pt x="45231" y="27422"/>
                  </a:cubicBezTo>
                  <a:cubicBezTo>
                    <a:pt x="45240" y="27432"/>
                    <a:pt x="45259" y="27441"/>
                    <a:pt x="45269" y="27451"/>
                  </a:cubicBezTo>
                  <a:cubicBezTo>
                    <a:pt x="45240" y="27327"/>
                    <a:pt x="45193" y="27223"/>
                    <a:pt x="45117" y="27109"/>
                  </a:cubicBezTo>
                  <a:cubicBezTo>
                    <a:pt x="45012" y="26976"/>
                    <a:pt x="44946" y="26881"/>
                    <a:pt x="44974" y="26710"/>
                  </a:cubicBezTo>
                  <a:cubicBezTo>
                    <a:pt x="44984" y="26615"/>
                    <a:pt x="44984" y="26472"/>
                    <a:pt x="44965" y="26368"/>
                  </a:cubicBezTo>
                  <a:cubicBezTo>
                    <a:pt x="44955" y="26320"/>
                    <a:pt x="44927" y="26244"/>
                    <a:pt x="44908" y="26197"/>
                  </a:cubicBezTo>
                  <a:cubicBezTo>
                    <a:pt x="44870" y="26130"/>
                    <a:pt x="44860" y="26130"/>
                    <a:pt x="44794" y="26073"/>
                  </a:cubicBezTo>
                  <a:cubicBezTo>
                    <a:pt x="44623" y="25912"/>
                    <a:pt x="44632" y="25570"/>
                    <a:pt x="44670" y="25351"/>
                  </a:cubicBezTo>
                  <a:cubicBezTo>
                    <a:pt x="44699" y="25218"/>
                    <a:pt x="44632" y="25133"/>
                    <a:pt x="44613" y="25019"/>
                  </a:cubicBezTo>
                  <a:cubicBezTo>
                    <a:pt x="44604" y="24886"/>
                    <a:pt x="44613" y="24763"/>
                    <a:pt x="44575" y="24630"/>
                  </a:cubicBezTo>
                  <a:cubicBezTo>
                    <a:pt x="44528" y="24478"/>
                    <a:pt x="44461" y="24326"/>
                    <a:pt x="44338" y="24212"/>
                  </a:cubicBezTo>
                  <a:cubicBezTo>
                    <a:pt x="44205" y="24088"/>
                    <a:pt x="44119" y="23936"/>
                    <a:pt x="43996" y="23803"/>
                  </a:cubicBezTo>
                  <a:cubicBezTo>
                    <a:pt x="43863" y="23661"/>
                    <a:pt x="43749" y="23490"/>
                    <a:pt x="43673" y="23309"/>
                  </a:cubicBezTo>
                  <a:cubicBezTo>
                    <a:pt x="43626" y="23167"/>
                    <a:pt x="43540" y="23043"/>
                    <a:pt x="43645" y="22910"/>
                  </a:cubicBezTo>
                  <a:cubicBezTo>
                    <a:pt x="43664" y="22882"/>
                    <a:pt x="43702" y="22844"/>
                    <a:pt x="43730" y="22815"/>
                  </a:cubicBezTo>
                  <a:cubicBezTo>
                    <a:pt x="43749" y="22787"/>
                    <a:pt x="43797" y="22768"/>
                    <a:pt x="43815" y="22749"/>
                  </a:cubicBezTo>
                  <a:cubicBezTo>
                    <a:pt x="43872" y="22682"/>
                    <a:pt x="43910" y="22521"/>
                    <a:pt x="43901" y="22426"/>
                  </a:cubicBezTo>
                  <a:cubicBezTo>
                    <a:pt x="43901" y="22236"/>
                    <a:pt x="43891" y="22056"/>
                    <a:pt x="43920" y="21866"/>
                  </a:cubicBezTo>
                  <a:cubicBezTo>
                    <a:pt x="43939" y="21714"/>
                    <a:pt x="43977" y="21609"/>
                    <a:pt x="43967" y="21467"/>
                  </a:cubicBezTo>
                  <a:cubicBezTo>
                    <a:pt x="43948" y="21296"/>
                    <a:pt x="44015" y="21125"/>
                    <a:pt x="43977" y="20963"/>
                  </a:cubicBezTo>
                  <a:cubicBezTo>
                    <a:pt x="43967" y="20887"/>
                    <a:pt x="43929" y="20840"/>
                    <a:pt x="43920" y="20773"/>
                  </a:cubicBezTo>
                  <a:cubicBezTo>
                    <a:pt x="43910" y="20707"/>
                    <a:pt x="43920" y="20640"/>
                    <a:pt x="43901" y="20574"/>
                  </a:cubicBezTo>
                  <a:cubicBezTo>
                    <a:pt x="43863" y="20488"/>
                    <a:pt x="43797" y="20412"/>
                    <a:pt x="43768" y="20308"/>
                  </a:cubicBezTo>
                  <a:cubicBezTo>
                    <a:pt x="43721" y="20175"/>
                    <a:pt x="43692" y="20089"/>
                    <a:pt x="43588" y="19985"/>
                  </a:cubicBezTo>
                  <a:cubicBezTo>
                    <a:pt x="43512" y="19918"/>
                    <a:pt x="43521" y="19823"/>
                    <a:pt x="43445" y="19747"/>
                  </a:cubicBezTo>
                  <a:cubicBezTo>
                    <a:pt x="43369" y="19671"/>
                    <a:pt x="43265" y="19633"/>
                    <a:pt x="43189" y="19567"/>
                  </a:cubicBezTo>
                  <a:cubicBezTo>
                    <a:pt x="43046" y="19443"/>
                    <a:pt x="42980" y="19206"/>
                    <a:pt x="42932" y="19026"/>
                  </a:cubicBezTo>
                  <a:cubicBezTo>
                    <a:pt x="42913" y="18978"/>
                    <a:pt x="42875" y="18912"/>
                    <a:pt x="42866" y="18855"/>
                  </a:cubicBezTo>
                  <a:cubicBezTo>
                    <a:pt x="42856" y="18788"/>
                    <a:pt x="42913" y="18684"/>
                    <a:pt x="42942" y="18617"/>
                  </a:cubicBezTo>
                  <a:cubicBezTo>
                    <a:pt x="42970" y="18551"/>
                    <a:pt x="42999" y="18494"/>
                    <a:pt x="43056" y="18446"/>
                  </a:cubicBezTo>
                  <a:cubicBezTo>
                    <a:pt x="43094" y="18408"/>
                    <a:pt x="43122" y="18399"/>
                    <a:pt x="43132" y="18351"/>
                  </a:cubicBezTo>
                  <a:cubicBezTo>
                    <a:pt x="43141" y="18304"/>
                    <a:pt x="43132" y="18247"/>
                    <a:pt x="43141" y="18199"/>
                  </a:cubicBezTo>
                  <a:cubicBezTo>
                    <a:pt x="43151" y="18142"/>
                    <a:pt x="43179" y="18085"/>
                    <a:pt x="43189" y="18028"/>
                  </a:cubicBezTo>
                  <a:cubicBezTo>
                    <a:pt x="43208" y="17952"/>
                    <a:pt x="43198" y="17886"/>
                    <a:pt x="43227" y="17819"/>
                  </a:cubicBezTo>
                  <a:cubicBezTo>
                    <a:pt x="43246" y="17753"/>
                    <a:pt x="43274" y="17696"/>
                    <a:pt x="43246" y="17620"/>
                  </a:cubicBezTo>
                  <a:cubicBezTo>
                    <a:pt x="43227" y="17563"/>
                    <a:pt x="43179" y="17525"/>
                    <a:pt x="43170" y="17468"/>
                  </a:cubicBezTo>
                  <a:cubicBezTo>
                    <a:pt x="43160" y="17373"/>
                    <a:pt x="43217" y="17306"/>
                    <a:pt x="43179" y="17211"/>
                  </a:cubicBezTo>
                  <a:cubicBezTo>
                    <a:pt x="43208" y="17173"/>
                    <a:pt x="43122" y="17031"/>
                    <a:pt x="43132" y="16993"/>
                  </a:cubicBezTo>
                  <a:cubicBezTo>
                    <a:pt x="43132" y="16964"/>
                    <a:pt x="43132" y="16945"/>
                    <a:pt x="43132" y="16907"/>
                  </a:cubicBezTo>
                  <a:cubicBezTo>
                    <a:pt x="43122" y="16831"/>
                    <a:pt x="43084" y="16765"/>
                    <a:pt x="43037" y="16699"/>
                  </a:cubicBezTo>
                  <a:cubicBezTo>
                    <a:pt x="42989" y="16613"/>
                    <a:pt x="43008" y="16490"/>
                    <a:pt x="42999" y="16395"/>
                  </a:cubicBezTo>
                  <a:cubicBezTo>
                    <a:pt x="42989" y="16309"/>
                    <a:pt x="42961" y="16243"/>
                    <a:pt x="42942" y="16167"/>
                  </a:cubicBezTo>
                  <a:cubicBezTo>
                    <a:pt x="42913" y="16081"/>
                    <a:pt x="42923" y="15967"/>
                    <a:pt x="42932" y="15891"/>
                  </a:cubicBezTo>
                  <a:cubicBezTo>
                    <a:pt x="42951" y="15787"/>
                    <a:pt x="42989" y="15720"/>
                    <a:pt x="42970" y="15616"/>
                  </a:cubicBezTo>
                  <a:cubicBezTo>
                    <a:pt x="42932" y="15483"/>
                    <a:pt x="42866" y="15369"/>
                    <a:pt x="42885" y="15226"/>
                  </a:cubicBezTo>
                  <a:cubicBezTo>
                    <a:pt x="42913" y="15084"/>
                    <a:pt x="42923" y="14960"/>
                    <a:pt x="42970" y="14827"/>
                  </a:cubicBezTo>
                  <a:cubicBezTo>
                    <a:pt x="43008" y="14751"/>
                    <a:pt x="43056" y="14656"/>
                    <a:pt x="43113" y="14590"/>
                  </a:cubicBezTo>
                  <a:cubicBezTo>
                    <a:pt x="43160" y="14533"/>
                    <a:pt x="43227" y="14485"/>
                    <a:pt x="43265" y="14419"/>
                  </a:cubicBezTo>
                  <a:cubicBezTo>
                    <a:pt x="43360" y="14267"/>
                    <a:pt x="43407" y="14077"/>
                    <a:pt x="43417" y="13897"/>
                  </a:cubicBezTo>
                  <a:cubicBezTo>
                    <a:pt x="43426" y="13754"/>
                    <a:pt x="43398" y="13583"/>
                    <a:pt x="43521" y="13498"/>
                  </a:cubicBezTo>
                  <a:cubicBezTo>
                    <a:pt x="43607" y="13431"/>
                    <a:pt x="43597" y="13403"/>
                    <a:pt x="43578" y="13289"/>
                  </a:cubicBezTo>
                  <a:cubicBezTo>
                    <a:pt x="43559" y="13213"/>
                    <a:pt x="43502" y="13118"/>
                    <a:pt x="43521" y="13023"/>
                  </a:cubicBezTo>
                  <a:cubicBezTo>
                    <a:pt x="43531" y="12937"/>
                    <a:pt x="43578" y="12842"/>
                    <a:pt x="43588" y="12747"/>
                  </a:cubicBezTo>
                  <a:cubicBezTo>
                    <a:pt x="43607" y="12652"/>
                    <a:pt x="43588" y="12529"/>
                    <a:pt x="43578" y="12424"/>
                  </a:cubicBezTo>
                  <a:cubicBezTo>
                    <a:pt x="43569" y="12386"/>
                    <a:pt x="43550" y="12367"/>
                    <a:pt x="43540" y="12329"/>
                  </a:cubicBezTo>
                  <a:cubicBezTo>
                    <a:pt x="43540" y="12301"/>
                    <a:pt x="43540" y="12272"/>
                    <a:pt x="43531" y="12253"/>
                  </a:cubicBezTo>
                  <a:cubicBezTo>
                    <a:pt x="43512" y="12168"/>
                    <a:pt x="43483" y="12101"/>
                    <a:pt x="43474" y="12006"/>
                  </a:cubicBezTo>
                  <a:cubicBezTo>
                    <a:pt x="43464" y="11769"/>
                    <a:pt x="43417" y="11531"/>
                    <a:pt x="43455" y="11294"/>
                  </a:cubicBezTo>
                  <a:cubicBezTo>
                    <a:pt x="43474" y="11152"/>
                    <a:pt x="43531" y="11000"/>
                    <a:pt x="43626" y="10895"/>
                  </a:cubicBezTo>
                  <a:cubicBezTo>
                    <a:pt x="43692" y="10819"/>
                    <a:pt x="43787" y="10734"/>
                    <a:pt x="43872" y="10677"/>
                  </a:cubicBezTo>
                  <a:cubicBezTo>
                    <a:pt x="43920" y="10658"/>
                    <a:pt x="43977" y="10648"/>
                    <a:pt x="44015" y="10620"/>
                  </a:cubicBezTo>
                  <a:cubicBezTo>
                    <a:pt x="44062" y="10591"/>
                    <a:pt x="44091" y="10544"/>
                    <a:pt x="44119" y="10496"/>
                  </a:cubicBezTo>
                  <a:cubicBezTo>
                    <a:pt x="44157" y="10430"/>
                    <a:pt x="44205" y="10373"/>
                    <a:pt x="44233" y="10306"/>
                  </a:cubicBezTo>
                  <a:cubicBezTo>
                    <a:pt x="44290" y="10164"/>
                    <a:pt x="44309" y="10012"/>
                    <a:pt x="44290" y="9860"/>
                  </a:cubicBezTo>
                  <a:cubicBezTo>
                    <a:pt x="44281" y="9736"/>
                    <a:pt x="44290" y="9603"/>
                    <a:pt x="44252" y="9480"/>
                  </a:cubicBezTo>
                  <a:cubicBezTo>
                    <a:pt x="44224" y="9394"/>
                    <a:pt x="44176" y="9328"/>
                    <a:pt x="44148" y="9242"/>
                  </a:cubicBezTo>
                  <a:cubicBezTo>
                    <a:pt x="44129" y="9176"/>
                    <a:pt x="44110" y="9109"/>
                    <a:pt x="44091" y="9043"/>
                  </a:cubicBezTo>
                  <a:cubicBezTo>
                    <a:pt x="44072" y="8986"/>
                    <a:pt x="44034" y="8929"/>
                    <a:pt x="44034" y="8862"/>
                  </a:cubicBezTo>
                  <a:cubicBezTo>
                    <a:pt x="44015" y="8767"/>
                    <a:pt x="44024" y="8673"/>
                    <a:pt x="44005" y="8587"/>
                  </a:cubicBezTo>
                  <a:cubicBezTo>
                    <a:pt x="43986" y="8454"/>
                    <a:pt x="43910" y="8293"/>
                    <a:pt x="43910" y="8160"/>
                  </a:cubicBezTo>
                  <a:cubicBezTo>
                    <a:pt x="43920" y="8027"/>
                    <a:pt x="43958" y="7903"/>
                    <a:pt x="43929" y="7770"/>
                  </a:cubicBezTo>
                  <a:cubicBezTo>
                    <a:pt x="43910" y="7666"/>
                    <a:pt x="43901" y="7571"/>
                    <a:pt x="43891" y="7466"/>
                  </a:cubicBezTo>
                  <a:cubicBezTo>
                    <a:pt x="43872" y="7343"/>
                    <a:pt x="43815" y="7219"/>
                    <a:pt x="43815" y="7086"/>
                  </a:cubicBezTo>
                  <a:cubicBezTo>
                    <a:pt x="43806" y="7010"/>
                    <a:pt x="43815" y="6944"/>
                    <a:pt x="43853" y="6887"/>
                  </a:cubicBezTo>
                  <a:cubicBezTo>
                    <a:pt x="43863" y="6839"/>
                    <a:pt x="43901" y="6820"/>
                    <a:pt x="43920" y="6782"/>
                  </a:cubicBezTo>
                  <a:cubicBezTo>
                    <a:pt x="43958" y="6697"/>
                    <a:pt x="43948" y="6611"/>
                    <a:pt x="43929" y="6535"/>
                  </a:cubicBezTo>
                  <a:cubicBezTo>
                    <a:pt x="43891" y="6364"/>
                    <a:pt x="44024" y="6250"/>
                    <a:pt x="44081" y="6108"/>
                  </a:cubicBezTo>
                  <a:cubicBezTo>
                    <a:pt x="44110" y="6022"/>
                    <a:pt x="44119" y="5928"/>
                    <a:pt x="44129" y="5833"/>
                  </a:cubicBezTo>
                  <a:cubicBezTo>
                    <a:pt x="44129" y="5795"/>
                    <a:pt x="44138" y="5747"/>
                    <a:pt x="44138" y="5709"/>
                  </a:cubicBezTo>
                  <a:cubicBezTo>
                    <a:pt x="44148" y="5567"/>
                    <a:pt x="44176" y="5510"/>
                    <a:pt x="44081" y="5396"/>
                  </a:cubicBezTo>
                  <a:cubicBezTo>
                    <a:pt x="44005" y="5310"/>
                    <a:pt x="43958" y="5234"/>
                    <a:pt x="43929" y="5130"/>
                  </a:cubicBezTo>
                  <a:cubicBezTo>
                    <a:pt x="43863" y="4930"/>
                    <a:pt x="43806" y="4731"/>
                    <a:pt x="43740" y="4541"/>
                  </a:cubicBezTo>
                  <a:cubicBezTo>
                    <a:pt x="43692" y="4408"/>
                    <a:pt x="43588" y="4227"/>
                    <a:pt x="43673" y="4085"/>
                  </a:cubicBezTo>
                  <a:cubicBezTo>
                    <a:pt x="43721" y="3999"/>
                    <a:pt x="43815" y="3933"/>
                    <a:pt x="43872" y="3857"/>
                  </a:cubicBezTo>
                  <a:cubicBezTo>
                    <a:pt x="43958" y="3733"/>
                    <a:pt x="43939" y="3591"/>
                    <a:pt x="44015" y="3477"/>
                  </a:cubicBezTo>
                  <a:cubicBezTo>
                    <a:pt x="44100" y="3353"/>
                    <a:pt x="44243" y="3344"/>
                    <a:pt x="44338" y="3249"/>
                  </a:cubicBezTo>
                  <a:cubicBezTo>
                    <a:pt x="44423" y="3154"/>
                    <a:pt x="44537" y="3078"/>
                    <a:pt x="44623" y="2974"/>
                  </a:cubicBezTo>
                  <a:cubicBezTo>
                    <a:pt x="44708" y="2869"/>
                    <a:pt x="44784" y="2774"/>
                    <a:pt x="44803" y="2632"/>
                  </a:cubicBezTo>
                  <a:cubicBezTo>
                    <a:pt x="44832" y="2489"/>
                    <a:pt x="44841" y="2337"/>
                    <a:pt x="44803" y="2195"/>
                  </a:cubicBezTo>
                  <a:cubicBezTo>
                    <a:pt x="44765" y="2024"/>
                    <a:pt x="44718" y="1853"/>
                    <a:pt x="44670" y="1682"/>
                  </a:cubicBezTo>
                  <a:cubicBezTo>
                    <a:pt x="44632" y="1539"/>
                    <a:pt x="44632" y="1387"/>
                    <a:pt x="44642" y="1226"/>
                  </a:cubicBezTo>
                  <a:cubicBezTo>
                    <a:pt x="44651" y="1064"/>
                    <a:pt x="44670" y="912"/>
                    <a:pt x="44651" y="751"/>
                  </a:cubicBezTo>
                  <a:cubicBezTo>
                    <a:pt x="44651" y="675"/>
                    <a:pt x="44613" y="599"/>
                    <a:pt x="44623" y="523"/>
                  </a:cubicBezTo>
                  <a:lnTo>
                    <a:pt x="44623" y="523"/>
                  </a:lnTo>
                  <a:cubicBezTo>
                    <a:pt x="44490" y="561"/>
                    <a:pt x="44357" y="609"/>
                    <a:pt x="44271" y="665"/>
                  </a:cubicBezTo>
                  <a:cubicBezTo>
                    <a:pt x="44205" y="713"/>
                    <a:pt x="44176" y="789"/>
                    <a:pt x="44100" y="827"/>
                  </a:cubicBezTo>
                  <a:cubicBezTo>
                    <a:pt x="44058" y="848"/>
                    <a:pt x="43994" y="855"/>
                    <a:pt x="43925" y="855"/>
                  </a:cubicBezTo>
                  <a:cubicBezTo>
                    <a:pt x="43810" y="855"/>
                    <a:pt x="43681" y="836"/>
                    <a:pt x="43616" y="836"/>
                  </a:cubicBezTo>
                  <a:cubicBezTo>
                    <a:pt x="43548" y="836"/>
                    <a:pt x="43476" y="832"/>
                    <a:pt x="43405" y="832"/>
                  </a:cubicBezTo>
                  <a:cubicBezTo>
                    <a:pt x="43298" y="832"/>
                    <a:pt x="43191" y="842"/>
                    <a:pt x="43094" y="893"/>
                  </a:cubicBezTo>
                  <a:cubicBezTo>
                    <a:pt x="43008" y="931"/>
                    <a:pt x="42980" y="1017"/>
                    <a:pt x="42923" y="1055"/>
                  </a:cubicBezTo>
                  <a:cubicBezTo>
                    <a:pt x="42904" y="1064"/>
                    <a:pt x="42880" y="1068"/>
                    <a:pt x="42855" y="1068"/>
                  </a:cubicBezTo>
                  <a:cubicBezTo>
                    <a:pt x="42806" y="1068"/>
                    <a:pt x="42749" y="1055"/>
                    <a:pt x="42704" y="1055"/>
                  </a:cubicBezTo>
                  <a:cubicBezTo>
                    <a:pt x="42609" y="1064"/>
                    <a:pt x="42533" y="1083"/>
                    <a:pt x="42438" y="1102"/>
                  </a:cubicBezTo>
                  <a:cubicBezTo>
                    <a:pt x="42277" y="1140"/>
                    <a:pt x="42115" y="1112"/>
                    <a:pt x="41954" y="1140"/>
                  </a:cubicBezTo>
                  <a:cubicBezTo>
                    <a:pt x="41859" y="1159"/>
                    <a:pt x="41754" y="1197"/>
                    <a:pt x="41659" y="1216"/>
                  </a:cubicBezTo>
                  <a:cubicBezTo>
                    <a:pt x="41374" y="1264"/>
                    <a:pt x="41080" y="1283"/>
                    <a:pt x="40795" y="1283"/>
                  </a:cubicBezTo>
                  <a:cubicBezTo>
                    <a:pt x="40703" y="1283"/>
                    <a:pt x="40607" y="1277"/>
                    <a:pt x="40513" y="1277"/>
                  </a:cubicBezTo>
                  <a:cubicBezTo>
                    <a:pt x="40441" y="1277"/>
                    <a:pt x="40370" y="1280"/>
                    <a:pt x="40301" y="1292"/>
                  </a:cubicBezTo>
                  <a:cubicBezTo>
                    <a:pt x="40102" y="1330"/>
                    <a:pt x="39902" y="1387"/>
                    <a:pt x="39807" y="1577"/>
                  </a:cubicBezTo>
                  <a:cubicBezTo>
                    <a:pt x="39788" y="1625"/>
                    <a:pt x="39760" y="1739"/>
                    <a:pt x="39703" y="1786"/>
                  </a:cubicBezTo>
                  <a:cubicBezTo>
                    <a:pt x="39560" y="1891"/>
                    <a:pt x="39256" y="1843"/>
                    <a:pt x="39085" y="1872"/>
                  </a:cubicBezTo>
                  <a:cubicBezTo>
                    <a:pt x="38805" y="1916"/>
                    <a:pt x="38556" y="2016"/>
                    <a:pt x="38273" y="2016"/>
                  </a:cubicBezTo>
                  <a:cubicBezTo>
                    <a:pt x="38249" y="2016"/>
                    <a:pt x="38226" y="2016"/>
                    <a:pt x="38202" y="2014"/>
                  </a:cubicBezTo>
                  <a:cubicBezTo>
                    <a:pt x="38031" y="2005"/>
                    <a:pt x="37851" y="1938"/>
                    <a:pt x="37661" y="1910"/>
                  </a:cubicBezTo>
                  <a:cubicBezTo>
                    <a:pt x="37547" y="1891"/>
                    <a:pt x="37430" y="1886"/>
                    <a:pt x="37310" y="1886"/>
                  </a:cubicBezTo>
                  <a:cubicBezTo>
                    <a:pt x="37119" y="1886"/>
                    <a:pt x="36923" y="1900"/>
                    <a:pt x="36730" y="1900"/>
                  </a:cubicBezTo>
                  <a:cubicBezTo>
                    <a:pt x="36378" y="1900"/>
                    <a:pt x="36094" y="1929"/>
                    <a:pt x="35752" y="2024"/>
                  </a:cubicBezTo>
                  <a:cubicBezTo>
                    <a:pt x="35438" y="2109"/>
                    <a:pt x="34954" y="2223"/>
                    <a:pt x="34707" y="2461"/>
                  </a:cubicBezTo>
                  <a:cubicBezTo>
                    <a:pt x="34488" y="2679"/>
                    <a:pt x="34289" y="2698"/>
                    <a:pt x="33966" y="2727"/>
                  </a:cubicBezTo>
                  <a:cubicBezTo>
                    <a:pt x="33700" y="2746"/>
                    <a:pt x="33444" y="2755"/>
                    <a:pt x="33187" y="2784"/>
                  </a:cubicBezTo>
                  <a:cubicBezTo>
                    <a:pt x="32750" y="2850"/>
                    <a:pt x="32370" y="2974"/>
                    <a:pt x="31962" y="3126"/>
                  </a:cubicBezTo>
                  <a:cubicBezTo>
                    <a:pt x="31800" y="3192"/>
                    <a:pt x="31620" y="3249"/>
                    <a:pt x="31449" y="3278"/>
                  </a:cubicBezTo>
                  <a:cubicBezTo>
                    <a:pt x="31386" y="3289"/>
                    <a:pt x="31321" y="3294"/>
                    <a:pt x="31255" y="3294"/>
                  </a:cubicBezTo>
                  <a:cubicBezTo>
                    <a:pt x="31053" y="3294"/>
                    <a:pt x="30842" y="3249"/>
                    <a:pt x="30642" y="3221"/>
                  </a:cubicBezTo>
                  <a:cubicBezTo>
                    <a:pt x="30391" y="3185"/>
                    <a:pt x="30138" y="3176"/>
                    <a:pt x="29883" y="3176"/>
                  </a:cubicBezTo>
                  <a:cubicBezTo>
                    <a:pt x="29665" y="3176"/>
                    <a:pt x="29446" y="3183"/>
                    <a:pt x="29226" y="3183"/>
                  </a:cubicBezTo>
                  <a:cubicBezTo>
                    <a:pt x="29211" y="3182"/>
                    <a:pt x="29195" y="3182"/>
                    <a:pt x="29180" y="3182"/>
                  </a:cubicBezTo>
                  <a:cubicBezTo>
                    <a:pt x="28800" y="3182"/>
                    <a:pt x="28462" y="3294"/>
                    <a:pt x="28125" y="3458"/>
                  </a:cubicBezTo>
                  <a:cubicBezTo>
                    <a:pt x="27941" y="3550"/>
                    <a:pt x="27729" y="3685"/>
                    <a:pt x="27513" y="3685"/>
                  </a:cubicBezTo>
                  <a:cubicBezTo>
                    <a:pt x="27483" y="3685"/>
                    <a:pt x="27452" y="3682"/>
                    <a:pt x="27422" y="3676"/>
                  </a:cubicBezTo>
                  <a:cubicBezTo>
                    <a:pt x="27355" y="3667"/>
                    <a:pt x="27289" y="3629"/>
                    <a:pt x="27232" y="3610"/>
                  </a:cubicBezTo>
                  <a:cubicBezTo>
                    <a:pt x="27061" y="3562"/>
                    <a:pt x="26880" y="3562"/>
                    <a:pt x="26700" y="3562"/>
                  </a:cubicBezTo>
                  <a:cubicBezTo>
                    <a:pt x="26253" y="3572"/>
                    <a:pt x="25864" y="3724"/>
                    <a:pt x="25427" y="3790"/>
                  </a:cubicBezTo>
                  <a:cubicBezTo>
                    <a:pt x="25354" y="3800"/>
                    <a:pt x="25281" y="3804"/>
                    <a:pt x="25208" y="3804"/>
                  </a:cubicBezTo>
                  <a:cubicBezTo>
                    <a:pt x="24914" y="3804"/>
                    <a:pt x="24624" y="3735"/>
                    <a:pt x="24335" y="3667"/>
                  </a:cubicBezTo>
                  <a:cubicBezTo>
                    <a:pt x="24277" y="3651"/>
                    <a:pt x="24270" y="3627"/>
                    <a:pt x="24207" y="3627"/>
                  </a:cubicBezTo>
                  <a:cubicBezTo>
                    <a:pt x="24198" y="3627"/>
                    <a:pt x="24186" y="3628"/>
                    <a:pt x="24173" y="3629"/>
                  </a:cubicBezTo>
                  <a:cubicBezTo>
                    <a:pt x="24097" y="3629"/>
                    <a:pt x="24021" y="3657"/>
                    <a:pt x="23945" y="3667"/>
                  </a:cubicBezTo>
                  <a:cubicBezTo>
                    <a:pt x="23708" y="3719"/>
                    <a:pt x="23454" y="3817"/>
                    <a:pt x="23200" y="3817"/>
                  </a:cubicBezTo>
                  <a:cubicBezTo>
                    <a:pt x="23128" y="3817"/>
                    <a:pt x="23057" y="3809"/>
                    <a:pt x="22986" y="3790"/>
                  </a:cubicBezTo>
                  <a:cubicBezTo>
                    <a:pt x="22901" y="3762"/>
                    <a:pt x="22825" y="3695"/>
                    <a:pt x="22749" y="3648"/>
                  </a:cubicBezTo>
                  <a:cubicBezTo>
                    <a:pt x="22587" y="3534"/>
                    <a:pt x="22407" y="3467"/>
                    <a:pt x="22217" y="3410"/>
                  </a:cubicBezTo>
                  <a:cubicBezTo>
                    <a:pt x="22027" y="3344"/>
                    <a:pt x="21808" y="3278"/>
                    <a:pt x="21656" y="3126"/>
                  </a:cubicBezTo>
                  <a:cubicBezTo>
                    <a:pt x="21599" y="3059"/>
                    <a:pt x="21552" y="2955"/>
                    <a:pt x="21476" y="2898"/>
                  </a:cubicBezTo>
                  <a:cubicBezTo>
                    <a:pt x="21352" y="2803"/>
                    <a:pt x="21086" y="2784"/>
                    <a:pt x="20934" y="2746"/>
                  </a:cubicBezTo>
                  <a:cubicBezTo>
                    <a:pt x="20593" y="2660"/>
                    <a:pt x="20251" y="2575"/>
                    <a:pt x="19909" y="2508"/>
                  </a:cubicBezTo>
                  <a:cubicBezTo>
                    <a:pt x="19874" y="2502"/>
                    <a:pt x="19849" y="2502"/>
                    <a:pt x="19827" y="2502"/>
                  </a:cubicBezTo>
                  <a:cubicBezTo>
                    <a:pt x="19783" y="2502"/>
                    <a:pt x="19754" y="2502"/>
                    <a:pt x="19690" y="2451"/>
                  </a:cubicBezTo>
                  <a:cubicBezTo>
                    <a:pt x="19614" y="2385"/>
                    <a:pt x="19576" y="2261"/>
                    <a:pt x="19481" y="2185"/>
                  </a:cubicBezTo>
                  <a:cubicBezTo>
                    <a:pt x="19416" y="2135"/>
                    <a:pt x="19361" y="2125"/>
                    <a:pt x="19301" y="2125"/>
                  </a:cubicBezTo>
                  <a:cubicBezTo>
                    <a:pt x="19260" y="2125"/>
                    <a:pt x="19216" y="2130"/>
                    <a:pt x="19165" y="2130"/>
                  </a:cubicBezTo>
                  <a:cubicBezTo>
                    <a:pt x="19150" y="2130"/>
                    <a:pt x="19136" y="2129"/>
                    <a:pt x="19120" y="2128"/>
                  </a:cubicBezTo>
                  <a:cubicBezTo>
                    <a:pt x="18778" y="2096"/>
                    <a:pt x="18422" y="1938"/>
                    <a:pt x="18064" y="1938"/>
                  </a:cubicBezTo>
                  <a:cubicBezTo>
                    <a:pt x="17995" y="1938"/>
                    <a:pt x="17926" y="1943"/>
                    <a:pt x="17857" y="1957"/>
                  </a:cubicBezTo>
                  <a:cubicBezTo>
                    <a:pt x="17772" y="1976"/>
                    <a:pt x="17715" y="2024"/>
                    <a:pt x="17629" y="2052"/>
                  </a:cubicBezTo>
                  <a:cubicBezTo>
                    <a:pt x="17582" y="2071"/>
                    <a:pt x="17534" y="2062"/>
                    <a:pt x="17477" y="2071"/>
                  </a:cubicBezTo>
                  <a:cubicBezTo>
                    <a:pt x="17392" y="2090"/>
                    <a:pt x="17278" y="2157"/>
                    <a:pt x="17211" y="2176"/>
                  </a:cubicBezTo>
                  <a:cubicBezTo>
                    <a:pt x="17021" y="2242"/>
                    <a:pt x="16822" y="2252"/>
                    <a:pt x="16632" y="2309"/>
                  </a:cubicBezTo>
                  <a:cubicBezTo>
                    <a:pt x="16323" y="2409"/>
                    <a:pt x="16092" y="2509"/>
                    <a:pt x="15781" y="2509"/>
                  </a:cubicBezTo>
                  <a:cubicBezTo>
                    <a:pt x="15767" y="2509"/>
                    <a:pt x="15753" y="2509"/>
                    <a:pt x="15739" y="2508"/>
                  </a:cubicBezTo>
                  <a:cubicBezTo>
                    <a:pt x="15702" y="2508"/>
                    <a:pt x="15666" y="2508"/>
                    <a:pt x="15631" y="2508"/>
                  </a:cubicBezTo>
                  <a:cubicBezTo>
                    <a:pt x="15417" y="2508"/>
                    <a:pt x="15221" y="2501"/>
                    <a:pt x="15017" y="2404"/>
                  </a:cubicBezTo>
                  <a:cubicBezTo>
                    <a:pt x="14675" y="2233"/>
                    <a:pt x="14333" y="2119"/>
                    <a:pt x="14067" y="1843"/>
                  </a:cubicBezTo>
                  <a:cubicBezTo>
                    <a:pt x="13896" y="1672"/>
                    <a:pt x="13716" y="1520"/>
                    <a:pt x="13507" y="1397"/>
                  </a:cubicBezTo>
                  <a:cubicBezTo>
                    <a:pt x="13402" y="1330"/>
                    <a:pt x="13279" y="1283"/>
                    <a:pt x="13175" y="1216"/>
                  </a:cubicBezTo>
                  <a:cubicBezTo>
                    <a:pt x="13108" y="1178"/>
                    <a:pt x="13089" y="1121"/>
                    <a:pt x="13004" y="1112"/>
                  </a:cubicBezTo>
                  <a:cubicBezTo>
                    <a:pt x="12989" y="1110"/>
                    <a:pt x="12975" y="1109"/>
                    <a:pt x="12960" y="1109"/>
                  </a:cubicBezTo>
                  <a:cubicBezTo>
                    <a:pt x="12857" y="1109"/>
                    <a:pt x="12742" y="1161"/>
                    <a:pt x="12643" y="1169"/>
                  </a:cubicBezTo>
                  <a:cubicBezTo>
                    <a:pt x="12583" y="1175"/>
                    <a:pt x="12521" y="1180"/>
                    <a:pt x="12460" y="1180"/>
                  </a:cubicBezTo>
                  <a:cubicBezTo>
                    <a:pt x="12325" y="1180"/>
                    <a:pt x="12196" y="1156"/>
                    <a:pt x="12111" y="1064"/>
                  </a:cubicBezTo>
                  <a:cubicBezTo>
                    <a:pt x="12044" y="979"/>
                    <a:pt x="12073" y="960"/>
                    <a:pt x="11940" y="950"/>
                  </a:cubicBezTo>
                  <a:cubicBezTo>
                    <a:pt x="11645" y="922"/>
                    <a:pt x="11341" y="893"/>
                    <a:pt x="11047" y="827"/>
                  </a:cubicBezTo>
                  <a:cubicBezTo>
                    <a:pt x="10950" y="802"/>
                    <a:pt x="10855" y="786"/>
                    <a:pt x="10762" y="786"/>
                  </a:cubicBezTo>
                  <a:cubicBezTo>
                    <a:pt x="10645" y="786"/>
                    <a:pt x="10531" y="811"/>
                    <a:pt x="10420" y="874"/>
                  </a:cubicBezTo>
                  <a:cubicBezTo>
                    <a:pt x="10325" y="922"/>
                    <a:pt x="10268" y="979"/>
                    <a:pt x="10183" y="1017"/>
                  </a:cubicBezTo>
                  <a:cubicBezTo>
                    <a:pt x="9926" y="1131"/>
                    <a:pt x="9565" y="1026"/>
                    <a:pt x="9318" y="1207"/>
                  </a:cubicBezTo>
                  <a:cubicBezTo>
                    <a:pt x="9271" y="1245"/>
                    <a:pt x="9261" y="1292"/>
                    <a:pt x="9223" y="1330"/>
                  </a:cubicBezTo>
                  <a:cubicBezTo>
                    <a:pt x="9204" y="1340"/>
                    <a:pt x="9138" y="1340"/>
                    <a:pt x="9119" y="1349"/>
                  </a:cubicBezTo>
                  <a:cubicBezTo>
                    <a:pt x="9019" y="1392"/>
                    <a:pt x="8914" y="1397"/>
                    <a:pt x="8800" y="1397"/>
                  </a:cubicBezTo>
                  <a:cubicBezTo>
                    <a:pt x="8761" y="1397"/>
                    <a:pt x="8722" y="1397"/>
                    <a:pt x="8682" y="1397"/>
                  </a:cubicBezTo>
                  <a:cubicBezTo>
                    <a:pt x="8549" y="1397"/>
                    <a:pt x="8454" y="1359"/>
                    <a:pt x="8321" y="1340"/>
                  </a:cubicBezTo>
                  <a:cubicBezTo>
                    <a:pt x="8280" y="1330"/>
                    <a:pt x="8233" y="1327"/>
                    <a:pt x="8185" y="1327"/>
                  </a:cubicBezTo>
                  <a:cubicBezTo>
                    <a:pt x="8088" y="1327"/>
                    <a:pt x="7982" y="1340"/>
                    <a:pt x="7894" y="1340"/>
                  </a:cubicBezTo>
                  <a:cubicBezTo>
                    <a:pt x="7723" y="1340"/>
                    <a:pt x="7485" y="1340"/>
                    <a:pt x="7314" y="1273"/>
                  </a:cubicBezTo>
                  <a:cubicBezTo>
                    <a:pt x="7238" y="1235"/>
                    <a:pt x="7172" y="1150"/>
                    <a:pt x="7096" y="1093"/>
                  </a:cubicBezTo>
                  <a:cubicBezTo>
                    <a:pt x="6934" y="960"/>
                    <a:pt x="6716" y="922"/>
                    <a:pt x="6545" y="798"/>
                  </a:cubicBezTo>
                  <a:cubicBezTo>
                    <a:pt x="6374" y="684"/>
                    <a:pt x="6250" y="580"/>
                    <a:pt x="6060" y="561"/>
                  </a:cubicBezTo>
                  <a:cubicBezTo>
                    <a:pt x="5775" y="533"/>
                    <a:pt x="5614" y="286"/>
                    <a:pt x="5377" y="172"/>
                  </a:cubicBezTo>
                  <a:cubicBezTo>
                    <a:pt x="5158" y="67"/>
                    <a:pt x="4949" y="1"/>
                    <a:pt x="4721"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50100" y="1211625"/>
              <a:ext cx="6235785" cy="3804300"/>
            </a:xfrm>
            <a:custGeom>
              <a:avLst/>
              <a:gdLst/>
              <a:ahLst/>
              <a:cxnLst/>
              <a:rect l="l" t="t" r="r" b="b"/>
              <a:pathLst>
                <a:path w="46191" h="28180" extrusionOk="0">
                  <a:moveTo>
                    <a:pt x="3082" y="264"/>
                  </a:moveTo>
                  <a:cubicBezTo>
                    <a:pt x="3128" y="264"/>
                    <a:pt x="3173" y="278"/>
                    <a:pt x="3211" y="286"/>
                  </a:cubicBezTo>
                  <a:cubicBezTo>
                    <a:pt x="3354" y="295"/>
                    <a:pt x="3496" y="352"/>
                    <a:pt x="3648" y="371"/>
                  </a:cubicBezTo>
                  <a:cubicBezTo>
                    <a:pt x="3752" y="390"/>
                    <a:pt x="3800" y="390"/>
                    <a:pt x="3885" y="466"/>
                  </a:cubicBezTo>
                  <a:cubicBezTo>
                    <a:pt x="3952" y="533"/>
                    <a:pt x="3999" y="599"/>
                    <a:pt x="4075" y="646"/>
                  </a:cubicBezTo>
                  <a:cubicBezTo>
                    <a:pt x="4142" y="694"/>
                    <a:pt x="4208" y="732"/>
                    <a:pt x="4294" y="751"/>
                  </a:cubicBezTo>
                  <a:cubicBezTo>
                    <a:pt x="4379" y="779"/>
                    <a:pt x="4465" y="770"/>
                    <a:pt x="4550" y="798"/>
                  </a:cubicBezTo>
                  <a:cubicBezTo>
                    <a:pt x="4712" y="855"/>
                    <a:pt x="4826" y="988"/>
                    <a:pt x="4921" y="1112"/>
                  </a:cubicBezTo>
                  <a:cubicBezTo>
                    <a:pt x="4968" y="1178"/>
                    <a:pt x="5016" y="1235"/>
                    <a:pt x="5063" y="1292"/>
                  </a:cubicBezTo>
                  <a:cubicBezTo>
                    <a:pt x="5111" y="1349"/>
                    <a:pt x="5158" y="1397"/>
                    <a:pt x="5177" y="1463"/>
                  </a:cubicBezTo>
                  <a:cubicBezTo>
                    <a:pt x="5196" y="1568"/>
                    <a:pt x="5177" y="1653"/>
                    <a:pt x="5263" y="1729"/>
                  </a:cubicBezTo>
                  <a:cubicBezTo>
                    <a:pt x="5377" y="1853"/>
                    <a:pt x="5510" y="1843"/>
                    <a:pt x="5671" y="1862"/>
                  </a:cubicBezTo>
                  <a:cubicBezTo>
                    <a:pt x="5719" y="1872"/>
                    <a:pt x="5776" y="1881"/>
                    <a:pt x="5833" y="1891"/>
                  </a:cubicBezTo>
                  <a:cubicBezTo>
                    <a:pt x="5861" y="1891"/>
                    <a:pt x="5909" y="1929"/>
                    <a:pt x="5928" y="1929"/>
                  </a:cubicBezTo>
                  <a:cubicBezTo>
                    <a:pt x="5956" y="1929"/>
                    <a:pt x="6023" y="1881"/>
                    <a:pt x="6032" y="1881"/>
                  </a:cubicBezTo>
                  <a:cubicBezTo>
                    <a:pt x="6136" y="1824"/>
                    <a:pt x="6241" y="1777"/>
                    <a:pt x="6345" y="1710"/>
                  </a:cubicBezTo>
                  <a:cubicBezTo>
                    <a:pt x="6478" y="1634"/>
                    <a:pt x="6602" y="1539"/>
                    <a:pt x="6763" y="1520"/>
                  </a:cubicBezTo>
                  <a:cubicBezTo>
                    <a:pt x="6868" y="1501"/>
                    <a:pt x="6972" y="1473"/>
                    <a:pt x="7067" y="1435"/>
                  </a:cubicBezTo>
                  <a:cubicBezTo>
                    <a:pt x="7137" y="1410"/>
                    <a:pt x="7181" y="1393"/>
                    <a:pt x="7237" y="1393"/>
                  </a:cubicBezTo>
                  <a:cubicBezTo>
                    <a:pt x="7265" y="1393"/>
                    <a:pt x="7295" y="1397"/>
                    <a:pt x="7333" y="1406"/>
                  </a:cubicBezTo>
                  <a:cubicBezTo>
                    <a:pt x="7352" y="1416"/>
                    <a:pt x="7390" y="1425"/>
                    <a:pt x="7409" y="1435"/>
                  </a:cubicBezTo>
                  <a:cubicBezTo>
                    <a:pt x="7442" y="1440"/>
                    <a:pt x="7476" y="1440"/>
                    <a:pt x="7508" y="1440"/>
                  </a:cubicBezTo>
                  <a:cubicBezTo>
                    <a:pt x="7540" y="1440"/>
                    <a:pt x="7571" y="1440"/>
                    <a:pt x="7599" y="1444"/>
                  </a:cubicBezTo>
                  <a:cubicBezTo>
                    <a:pt x="7646" y="1451"/>
                    <a:pt x="7674" y="1458"/>
                    <a:pt x="7710" y="1458"/>
                  </a:cubicBezTo>
                  <a:cubicBezTo>
                    <a:pt x="7725" y="1458"/>
                    <a:pt x="7741" y="1457"/>
                    <a:pt x="7761" y="1454"/>
                  </a:cubicBezTo>
                  <a:cubicBezTo>
                    <a:pt x="7814" y="1446"/>
                    <a:pt x="7868" y="1432"/>
                    <a:pt x="7922" y="1432"/>
                  </a:cubicBezTo>
                  <a:cubicBezTo>
                    <a:pt x="7935" y="1432"/>
                    <a:pt x="7947" y="1433"/>
                    <a:pt x="7960" y="1435"/>
                  </a:cubicBezTo>
                  <a:cubicBezTo>
                    <a:pt x="8036" y="1444"/>
                    <a:pt x="8112" y="1482"/>
                    <a:pt x="8169" y="1539"/>
                  </a:cubicBezTo>
                  <a:cubicBezTo>
                    <a:pt x="8226" y="1587"/>
                    <a:pt x="8245" y="1615"/>
                    <a:pt x="8321" y="1625"/>
                  </a:cubicBezTo>
                  <a:cubicBezTo>
                    <a:pt x="8388" y="1644"/>
                    <a:pt x="8454" y="1653"/>
                    <a:pt x="8521" y="1663"/>
                  </a:cubicBezTo>
                  <a:cubicBezTo>
                    <a:pt x="8613" y="1663"/>
                    <a:pt x="8706" y="1633"/>
                    <a:pt x="8799" y="1633"/>
                  </a:cubicBezTo>
                  <a:cubicBezTo>
                    <a:pt x="8811" y="1633"/>
                    <a:pt x="8822" y="1633"/>
                    <a:pt x="8834" y="1634"/>
                  </a:cubicBezTo>
                  <a:cubicBezTo>
                    <a:pt x="8872" y="1634"/>
                    <a:pt x="8900" y="1653"/>
                    <a:pt x="8938" y="1653"/>
                  </a:cubicBezTo>
                  <a:cubicBezTo>
                    <a:pt x="8948" y="1655"/>
                    <a:pt x="8958" y="1655"/>
                    <a:pt x="8967" y="1655"/>
                  </a:cubicBezTo>
                  <a:cubicBezTo>
                    <a:pt x="9027" y="1655"/>
                    <a:pt x="9092" y="1634"/>
                    <a:pt x="9157" y="1634"/>
                  </a:cubicBezTo>
                  <a:cubicBezTo>
                    <a:pt x="9180" y="1633"/>
                    <a:pt x="9202" y="1632"/>
                    <a:pt x="9225" y="1632"/>
                  </a:cubicBezTo>
                  <a:cubicBezTo>
                    <a:pt x="9369" y="1632"/>
                    <a:pt x="9501" y="1657"/>
                    <a:pt x="9641" y="1682"/>
                  </a:cubicBezTo>
                  <a:cubicBezTo>
                    <a:pt x="9734" y="1688"/>
                    <a:pt x="9826" y="1697"/>
                    <a:pt x="9918" y="1697"/>
                  </a:cubicBezTo>
                  <a:cubicBezTo>
                    <a:pt x="9978" y="1697"/>
                    <a:pt x="10038" y="1693"/>
                    <a:pt x="10097" y="1682"/>
                  </a:cubicBezTo>
                  <a:cubicBezTo>
                    <a:pt x="10268" y="1644"/>
                    <a:pt x="10439" y="1606"/>
                    <a:pt x="10610" y="1577"/>
                  </a:cubicBezTo>
                  <a:cubicBezTo>
                    <a:pt x="10652" y="1569"/>
                    <a:pt x="10694" y="1566"/>
                    <a:pt x="10737" y="1566"/>
                  </a:cubicBezTo>
                  <a:cubicBezTo>
                    <a:pt x="10841" y="1566"/>
                    <a:pt x="10946" y="1586"/>
                    <a:pt x="11047" y="1606"/>
                  </a:cubicBezTo>
                  <a:cubicBezTo>
                    <a:pt x="11180" y="1644"/>
                    <a:pt x="11275" y="1720"/>
                    <a:pt x="11370" y="1815"/>
                  </a:cubicBezTo>
                  <a:cubicBezTo>
                    <a:pt x="11474" y="1910"/>
                    <a:pt x="11541" y="2024"/>
                    <a:pt x="11636" y="2119"/>
                  </a:cubicBezTo>
                  <a:cubicBezTo>
                    <a:pt x="11721" y="2223"/>
                    <a:pt x="11721" y="2366"/>
                    <a:pt x="11835" y="2451"/>
                  </a:cubicBezTo>
                  <a:cubicBezTo>
                    <a:pt x="11949" y="2537"/>
                    <a:pt x="12092" y="2527"/>
                    <a:pt x="12206" y="2622"/>
                  </a:cubicBezTo>
                  <a:cubicBezTo>
                    <a:pt x="12282" y="2679"/>
                    <a:pt x="12339" y="2784"/>
                    <a:pt x="12424" y="2831"/>
                  </a:cubicBezTo>
                  <a:cubicBezTo>
                    <a:pt x="12466" y="2861"/>
                    <a:pt x="12513" y="2872"/>
                    <a:pt x="12563" y="2872"/>
                  </a:cubicBezTo>
                  <a:cubicBezTo>
                    <a:pt x="12671" y="2872"/>
                    <a:pt x="12789" y="2819"/>
                    <a:pt x="12880" y="2793"/>
                  </a:cubicBezTo>
                  <a:cubicBezTo>
                    <a:pt x="13080" y="2736"/>
                    <a:pt x="13279" y="2698"/>
                    <a:pt x="13479" y="2651"/>
                  </a:cubicBezTo>
                  <a:cubicBezTo>
                    <a:pt x="13583" y="2622"/>
                    <a:pt x="13669" y="2575"/>
                    <a:pt x="13754" y="2508"/>
                  </a:cubicBezTo>
                  <a:cubicBezTo>
                    <a:pt x="13816" y="2465"/>
                    <a:pt x="13861" y="2454"/>
                    <a:pt x="13907" y="2454"/>
                  </a:cubicBezTo>
                  <a:cubicBezTo>
                    <a:pt x="13953" y="2454"/>
                    <a:pt x="14001" y="2465"/>
                    <a:pt x="14067" y="2470"/>
                  </a:cubicBezTo>
                  <a:cubicBezTo>
                    <a:pt x="14115" y="2480"/>
                    <a:pt x="14153" y="2489"/>
                    <a:pt x="14200" y="2499"/>
                  </a:cubicBezTo>
                  <a:cubicBezTo>
                    <a:pt x="14286" y="2508"/>
                    <a:pt x="14381" y="2527"/>
                    <a:pt x="14466" y="2556"/>
                  </a:cubicBezTo>
                  <a:cubicBezTo>
                    <a:pt x="14596" y="2616"/>
                    <a:pt x="14694" y="2740"/>
                    <a:pt x="14833" y="2740"/>
                  </a:cubicBezTo>
                  <a:cubicBezTo>
                    <a:pt x="14846" y="2740"/>
                    <a:pt x="14860" y="2739"/>
                    <a:pt x="14875" y="2736"/>
                  </a:cubicBezTo>
                  <a:cubicBezTo>
                    <a:pt x="14910" y="2732"/>
                    <a:pt x="14945" y="2728"/>
                    <a:pt x="14979" y="2728"/>
                  </a:cubicBezTo>
                  <a:cubicBezTo>
                    <a:pt x="15028" y="2728"/>
                    <a:pt x="15077" y="2736"/>
                    <a:pt x="15122" y="2765"/>
                  </a:cubicBezTo>
                  <a:cubicBezTo>
                    <a:pt x="15160" y="2784"/>
                    <a:pt x="15188" y="2822"/>
                    <a:pt x="15226" y="2841"/>
                  </a:cubicBezTo>
                  <a:cubicBezTo>
                    <a:pt x="15283" y="2879"/>
                    <a:pt x="15350" y="2888"/>
                    <a:pt x="15426" y="2898"/>
                  </a:cubicBezTo>
                  <a:cubicBezTo>
                    <a:pt x="15559" y="2898"/>
                    <a:pt x="15682" y="2850"/>
                    <a:pt x="15815" y="2841"/>
                  </a:cubicBezTo>
                  <a:cubicBezTo>
                    <a:pt x="15920" y="2831"/>
                    <a:pt x="16015" y="2831"/>
                    <a:pt x="16119" y="2822"/>
                  </a:cubicBezTo>
                  <a:cubicBezTo>
                    <a:pt x="16141" y="2818"/>
                    <a:pt x="16162" y="2817"/>
                    <a:pt x="16184" y="2817"/>
                  </a:cubicBezTo>
                  <a:cubicBezTo>
                    <a:pt x="16293" y="2817"/>
                    <a:pt x="16397" y="2852"/>
                    <a:pt x="16508" y="2860"/>
                  </a:cubicBezTo>
                  <a:cubicBezTo>
                    <a:pt x="16525" y="2862"/>
                    <a:pt x="16541" y="2863"/>
                    <a:pt x="16558" y="2863"/>
                  </a:cubicBezTo>
                  <a:cubicBezTo>
                    <a:pt x="16679" y="2863"/>
                    <a:pt x="16811" y="2810"/>
                    <a:pt x="16936" y="2793"/>
                  </a:cubicBezTo>
                  <a:cubicBezTo>
                    <a:pt x="16954" y="2791"/>
                    <a:pt x="16972" y="2790"/>
                    <a:pt x="16991" y="2790"/>
                  </a:cubicBezTo>
                  <a:cubicBezTo>
                    <a:pt x="17043" y="2790"/>
                    <a:pt x="17097" y="2796"/>
                    <a:pt x="17151" y="2796"/>
                  </a:cubicBezTo>
                  <a:cubicBezTo>
                    <a:pt x="17171" y="2796"/>
                    <a:pt x="17191" y="2795"/>
                    <a:pt x="17211" y="2793"/>
                  </a:cubicBezTo>
                  <a:cubicBezTo>
                    <a:pt x="17278" y="2784"/>
                    <a:pt x="17335" y="2765"/>
                    <a:pt x="17401" y="2746"/>
                  </a:cubicBezTo>
                  <a:cubicBezTo>
                    <a:pt x="17468" y="2727"/>
                    <a:pt x="17534" y="2708"/>
                    <a:pt x="17601" y="2698"/>
                  </a:cubicBezTo>
                  <a:cubicBezTo>
                    <a:pt x="17686" y="2670"/>
                    <a:pt x="17762" y="2632"/>
                    <a:pt x="17838" y="2613"/>
                  </a:cubicBezTo>
                  <a:cubicBezTo>
                    <a:pt x="17912" y="2596"/>
                    <a:pt x="17990" y="2592"/>
                    <a:pt x="18069" y="2592"/>
                  </a:cubicBezTo>
                  <a:cubicBezTo>
                    <a:pt x="18121" y="2592"/>
                    <a:pt x="18174" y="2594"/>
                    <a:pt x="18228" y="2594"/>
                  </a:cubicBezTo>
                  <a:cubicBezTo>
                    <a:pt x="18380" y="2594"/>
                    <a:pt x="18532" y="2622"/>
                    <a:pt x="18665" y="2689"/>
                  </a:cubicBezTo>
                  <a:cubicBezTo>
                    <a:pt x="18731" y="2717"/>
                    <a:pt x="18788" y="2765"/>
                    <a:pt x="18845" y="2812"/>
                  </a:cubicBezTo>
                  <a:cubicBezTo>
                    <a:pt x="18892" y="2841"/>
                    <a:pt x="18930" y="2869"/>
                    <a:pt x="18959" y="2917"/>
                  </a:cubicBezTo>
                  <a:cubicBezTo>
                    <a:pt x="18987" y="2964"/>
                    <a:pt x="18997" y="3021"/>
                    <a:pt x="19016" y="3069"/>
                  </a:cubicBezTo>
                  <a:cubicBezTo>
                    <a:pt x="19063" y="3164"/>
                    <a:pt x="19139" y="3259"/>
                    <a:pt x="19215" y="3325"/>
                  </a:cubicBezTo>
                  <a:cubicBezTo>
                    <a:pt x="19320" y="3429"/>
                    <a:pt x="19462" y="3496"/>
                    <a:pt x="19605" y="3524"/>
                  </a:cubicBezTo>
                  <a:cubicBezTo>
                    <a:pt x="19719" y="3553"/>
                    <a:pt x="19838" y="3560"/>
                    <a:pt x="19957" y="3560"/>
                  </a:cubicBezTo>
                  <a:cubicBezTo>
                    <a:pt x="20077" y="3560"/>
                    <a:pt x="20198" y="3553"/>
                    <a:pt x="20317" y="3553"/>
                  </a:cubicBezTo>
                  <a:cubicBezTo>
                    <a:pt x="20403" y="3553"/>
                    <a:pt x="20479" y="3524"/>
                    <a:pt x="20564" y="3505"/>
                  </a:cubicBezTo>
                  <a:cubicBezTo>
                    <a:pt x="20577" y="3505"/>
                    <a:pt x="20598" y="3510"/>
                    <a:pt x="20616" y="3510"/>
                  </a:cubicBezTo>
                  <a:cubicBezTo>
                    <a:pt x="20625" y="3510"/>
                    <a:pt x="20634" y="3509"/>
                    <a:pt x="20640" y="3505"/>
                  </a:cubicBezTo>
                  <a:cubicBezTo>
                    <a:pt x="20678" y="3496"/>
                    <a:pt x="20697" y="3477"/>
                    <a:pt x="20735" y="3477"/>
                  </a:cubicBezTo>
                  <a:cubicBezTo>
                    <a:pt x="20787" y="3477"/>
                    <a:pt x="20844" y="3475"/>
                    <a:pt x="20901" y="3475"/>
                  </a:cubicBezTo>
                  <a:cubicBezTo>
                    <a:pt x="20958" y="3475"/>
                    <a:pt x="21015" y="3477"/>
                    <a:pt x="21068" y="3486"/>
                  </a:cubicBezTo>
                  <a:cubicBezTo>
                    <a:pt x="21153" y="3505"/>
                    <a:pt x="21248" y="3553"/>
                    <a:pt x="21334" y="3572"/>
                  </a:cubicBezTo>
                  <a:cubicBezTo>
                    <a:pt x="21348" y="3575"/>
                    <a:pt x="21362" y="3576"/>
                    <a:pt x="21377" y="3576"/>
                  </a:cubicBezTo>
                  <a:cubicBezTo>
                    <a:pt x="21452" y="3576"/>
                    <a:pt x="21536" y="3542"/>
                    <a:pt x="21599" y="3534"/>
                  </a:cubicBezTo>
                  <a:cubicBezTo>
                    <a:pt x="21636" y="3528"/>
                    <a:pt x="21664" y="3524"/>
                    <a:pt x="21686" y="3524"/>
                  </a:cubicBezTo>
                  <a:cubicBezTo>
                    <a:pt x="21735" y="3524"/>
                    <a:pt x="21760" y="3542"/>
                    <a:pt x="21799" y="3600"/>
                  </a:cubicBezTo>
                  <a:cubicBezTo>
                    <a:pt x="21884" y="3733"/>
                    <a:pt x="22055" y="3714"/>
                    <a:pt x="22198" y="3733"/>
                  </a:cubicBezTo>
                  <a:cubicBezTo>
                    <a:pt x="22378" y="3752"/>
                    <a:pt x="22559" y="3809"/>
                    <a:pt x="22711" y="3923"/>
                  </a:cubicBezTo>
                  <a:cubicBezTo>
                    <a:pt x="22777" y="3971"/>
                    <a:pt x="22815" y="4028"/>
                    <a:pt x="22863" y="4085"/>
                  </a:cubicBezTo>
                  <a:cubicBezTo>
                    <a:pt x="22929" y="4151"/>
                    <a:pt x="23015" y="4199"/>
                    <a:pt x="23100" y="4237"/>
                  </a:cubicBezTo>
                  <a:cubicBezTo>
                    <a:pt x="23224" y="4303"/>
                    <a:pt x="23357" y="4322"/>
                    <a:pt x="23490" y="4351"/>
                  </a:cubicBezTo>
                  <a:cubicBezTo>
                    <a:pt x="23517" y="4356"/>
                    <a:pt x="23543" y="4359"/>
                    <a:pt x="23568" y="4359"/>
                  </a:cubicBezTo>
                  <a:cubicBezTo>
                    <a:pt x="23676" y="4359"/>
                    <a:pt x="23771" y="4317"/>
                    <a:pt x="23879" y="4294"/>
                  </a:cubicBezTo>
                  <a:cubicBezTo>
                    <a:pt x="23896" y="4291"/>
                    <a:pt x="23911" y="4289"/>
                    <a:pt x="23926" y="4289"/>
                  </a:cubicBezTo>
                  <a:cubicBezTo>
                    <a:pt x="24006" y="4289"/>
                    <a:pt x="24067" y="4327"/>
                    <a:pt x="24154" y="4351"/>
                  </a:cubicBezTo>
                  <a:cubicBezTo>
                    <a:pt x="24207" y="4363"/>
                    <a:pt x="24267" y="4371"/>
                    <a:pt x="24326" y="4371"/>
                  </a:cubicBezTo>
                  <a:cubicBezTo>
                    <a:pt x="24362" y="4371"/>
                    <a:pt x="24397" y="4368"/>
                    <a:pt x="24430" y="4360"/>
                  </a:cubicBezTo>
                  <a:cubicBezTo>
                    <a:pt x="24515" y="4341"/>
                    <a:pt x="24572" y="4313"/>
                    <a:pt x="24667" y="4313"/>
                  </a:cubicBezTo>
                  <a:cubicBezTo>
                    <a:pt x="24719" y="4313"/>
                    <a:pt x="24779" y="4321"/>
                    <a:pt x="24837" y="4321"/>
                  </a:cubicBezTo>
                  <a:cubicBezTo>
                    <a:pt x="24886" y="4321"/>
                    <a:pt x="24932" y="4315"/>
                    <a:pt x="24971" y="4294"/>
                  </a:cubicBezTo>
                  <a:cubicBezTo>
                    <a:pt x="25038" y="4256"/>
                    <a:pt x="25104" y="4227"/>
                    <a:pt x="25190" y="4218"/>
                  </a:cubicBezTo>
                  <a:cubicBezTo>
                    <a:pt x="25218" y="4218"/>
                    <a:pt x="25237" y="4218"/>
                    <a:pt x="25266" y="4227"/>
                  </a:cubicBezTo>
                  <a:cubicBezTo>
                    <a:pt x="25296" y="4227"/>
                    <a:pt x="25399" y="4179"/>
                    <a:pt x="25454" y="4179"/>
                  </a:cubicBezTo>
                  <a:cubicBezTo>
                    <a:pt x="25468" y="4179"/>
                    <a:pt x="25478" y="4182"/>
                    <a:pt x="25484" y="4189"/>
                  </a:cubicBezTo>
                  <a:cubicBezTo>
                    <a:pt x="25505" y="4184"/>
                    <a:pt x="25525" y="4181"/>
                    <a:pt x="25543" y="4181"/>
                  </a:cubicBezTo>
                  <a:cubicBezTo>
                    <a:pt x="25606" y="4181"/>
                    <a:pt x="25655" y="4209"/>
                    <a:pt x="25719" y="4209"/>
                  </a:cubicBezTo>
                  <a:cubicBezTo>
                    <a:pt x="25726" y="4209"/>
                    <a:pt x="25733" y="4209"/>
                    <a:pt x="25741" y="4208"/>
                  </a:cubicBezTo>
                  <a:cubicBezTo>
                    <a:pt x="25807" y="4208"/>
                    <a:pt x="25845" y="4161"/>
                    <a:pt x="25902" y="4142"/>
                  </a:cubicBezTo>
                  <a:cubicBezTo>
                    <a:pt x="25912" y="4141"/>
                    <a:pt x="25922" y="4140"/>
                    <a:pt x="25932" y="4140"/>
                  </a:cubicBezTo>
                  <a:cubicBezTo>
                    <a:pt x="25994" y="4140"/>
                    <a:pt x="26044" y="4165"/>
                    <a:pt x="26102" y="4189"/>
                  </a:cubicBezTo>
                  <a:cubicBezTo>
                    <a:pt x="26168" y="4218"/>
                    <a:pt x="26235" y="4218"/>
                    <a:pt x="26301" y="4227"/>
                  </a:cubicBezTo>
                  <a:cubicBezTo>
                    <a:pt x="26358" y="4246"/>
                    <a:pt x="26415" y="4275"/>
                    <a:pt x="26472" y="4294"/>
                  </a:cubicBezTo>
                  <a:cubicBezTo>
                    <a:pt x="26519" y="4303"/>
                    <a:pt x="26576" y="4294"/>
                    <a:pt x="26624" y="4313"/>
                  </a:cubicBezTo>
                  <a:cubicBezTo>
                    <a:pt x="26671" y="4322"/>
                    <a:pt x="26681" y="4360"/>
                    <a:pt x="26709" y="4398"/>
                  </a:cubicBezTo>
                  <a:cubicBezTo>
                    <a:pt x="26757" y="4455"/>
                    <a:pt x="26814" y="4484"/>
                    <a:pt x="26880" y="4522"/>
                  </a:cubicBezTo>
                  <a:cubicBezTo>
                    <a:pt x="26934" y="4548"/>
                    <a:pt x="27028" y="4608"/>
                    <a:pt x="27095" y="4608"/>
                  </a:cubicBezTo>
                  <a:cubicBezTo>
                    <a:pt x="27099" y="4608"/>
                    <a:pt x="27104" y="4608"/>
                    <a:pt x="27108" y="4607"/>
                  </a:cubicBezTo>
                  <a:cubicBezTo>
                    <a:pt x="27165" y="4607"/>
                    <a:pt x="27232" y="4569"/>
                    <a:pt x="27289" y="4560"/>
                  </a:cubicBezTo>
                  <a:cubicBezTo>
                    <a:pt x="27460" y="4522"/>
                    <a:pt x="27707" y="4465"/>
                    <a:pt x="27830" y="4332"/>
                  </a:cubicBezTo>
                  <a:cubicBezTo>
                    <a:pt x="27906" y="4256"/>
                    <a:pt x="27954" y="4161"/>
                    <a:pt x="28030" y="4094"/>
                  </a:cubicBezTo>
                  <a:cubicBezTo>
                    <a:pt x="28115" y="4018"/>
                    <a:pt x="28210" y="4037"/>
                    <a:pt x="28286" y="3961"/>
                  </a:cubicBezTo>
                  <a:cubicBezTo>
                    <a:pt x="28391" y="3866"/>
                    <a:pt x="28486" y="3847"/>
                    <a:pt x="28619" y="3809"/>
                  </a:cubicBezTo>
                  <a:cubicBezTo>
                    <a:pt x="28723" y="3781"/>
                    <a:pt x="28809" y="3714"/>
                    <a:pt x="28894" y="3695"/>
                  </a:cubicBezTo>
                  <a:cubicBezTo>
                    <a:pt x="28927" y="3686"/>
                    <a:pt x="28961" y="3684"/>
                    <a:pt x="28994" y="3684"/>
                  </a:cubicBezTo>
                  <a:cubicBezTo>
                    <a:pt x="29027" y="3684"/>
                    <a:pt x="29060" y="3686"/>
                    <a:pt x="29093" y="3686"/>
                  </a:cubicBezTo>
                  <a:cubicBezTo>
                    <a:pt x="29160" y="3676"/>
                    <a:pt x="29217" y="3648"/>
                    <a:pt x="29283" y="3638"/>
                  </a:cubicBezTo>
                  <a:cubicBezTo>
                    <a:pt x="29310" y="3634"/>
                    <a:pt x="29337" y="3632"/>
                    <a:pt x="29364" y="3632"/>
                  </a:cubicBezTo>
                  <a:cubicBezTo>
                    <a:pt x="29506" y="3632"/>
                    <a:pt x="29643" y="3686"/>
                    <a:pt x="29787" y="3686"/>
                  </a:cubicBezTo>
                  <a:cubicBezTo>
                    <a:pt x="29798" y="3685"/>
                    <a:pt x="29810" y="3685"/>
                    <a:pt x="29821" y="3685"/>
                  </a:cubicBezTo>
                  <a:cubicBezTo>
                    <a:pt x="29954" y="3685"/>
                    <a:pt x="30045" y="3735"/>
                    <a:pt x="30176" y="3752"/>
                  </a:cubicBezTo>
                  <a:cubicBezTo>
                    <a:pt x="30366" y="3790"/>
                    <a:pt x="30547" y="3800"/>
                    <a:pt x="30737" y="3809"/>
                  </a:cubicBezTo>
                  <a:cubicBezTo>
                    <a:pt x="30832" y="3809"/>
                    <a:pt x="30993" y="3857"/>
                    <a:pt x="31060" y="3914"/>
                  </a:cubicBezTo>
                  <a:cubicBezTo>
                    <a:pt x="31079" y="3933"/>
                    <a:pt x="31098" y="3980"/>
                    <a:pt x="31117" y="4009"/>
                  </a:cubicBezTo>
                  <a:cubicBezTo>
                    <a:pt x="31145" y="4037"/>
                    <a:pt x="31183" y="4075"/>
                    <a:pt x="31212" y="4104"/>
                  </a:cubicBezTo>
                  <a:cubicBezTo>
                    <a:pt x="31258" y="4143"/>
                    <a:pt x="31304" y="4157"/>
                    <a:pt x="31352" y="4157"/>
                  </a:cubicBezTo>
                  <a:cubicBezTo>
                    <a:pt x="31431" y="4157"/>
                    <a:pt x="31515" y="4118"/>
                    <a:pt x="31610" y="4094"/>
                  </a:cubicBezTo>
                  <a:cubicBezTo>
                    <a:pt x="31800" y="4037"/>
                    <a:pt x="31971" y="3933"/>
                    <a:pt x="32123" y="3809"/>
                  </a:cubicBezTo>
                  <a:cubicBezTo>
                    <a:pt x="32266" y="3695"/>
                    <a:pt x="32418" y="3619"/>
                    <a:pt x="32551" y="3496"/>
                  </a:cubicBezTo>
                  <a:cubicBezTo>
                    <a:pt x="32674" y="3382"/>
                    <a:pt x="32826" y="3325"/>
                    <a:pt x="32988" y="3287"/>
                  </a:cubicBezTo>
                  <a:cubicBezTo>
                    <a:pt x="33054" y="3268"/>
                    <a:pt x="33118" y="3263"/>
                    <a:pt x="33181" y="3263"/>
                  </a:cubicBezTo>
                  <a:cubicBezTo>
                    <a:pt x="33244" y="3263"/>
                    <a:pt x="33306" y="3268"/>
                    <a:pt x="33368" y="3268"/>
                  </a:cubicBezTo>
                  <a:cubicBezTo>
                    <a:pt x="33467" y="3260"/>
                    <a:pt x="33541" y="3222"/>
                    <a:pt x="33636" y="3222"/>
                  </a:cubicBezTo>
                  <a:cubicBezTo>
                    <a:pt x="33659" y="3222"/>
                    <a:pt x="33683" y="3224"/>
                    <a:pt x="33710" y="3230"/>
                  </a:cubicBezTo>
                  <a:cubicBezTo>
                    <a:pt x="33802" y="3255"/>
                    <a:pt x="33921" y="3275"/>
                    <a:pt x="34040" y="3275"/>
                  </a:cubicBezTo>
                  <a:cubicBezTo>
                    <a:pt x="34190" y="3275"/>
                    <a:pt x="34340" y="3244"/>
                    <a:pt x="34441" y="3154"/>
                  </a:cubicBezTo>
                  <a:cubicBezTo>
                    <a:pt x="34507" y="3097"/>
                    <a:pt x="34498" y="3078"/>
                    <a:pt x="34564" y="3050"/>
                  </a:cubicBezTo>
                  <a:cubicBezTo>
                    <a:pt x="34612" y="3031"/>
                    <a:pt x="34688" y="3012"/>
                    <a:pt x="34745" y="3012"/>
                  </a:cubicBezTo>
                  <a:cubicBezTo>
                    <a:pt x="34788" y="3008"/>
                    <a:pt x="34836" y="3005"/>
                    <a:pt x="34885" y="3005"/>
                  </a:cubicBezTo>
                  <a:cubicBezTo>
                    <a:pt x="34955" y="3005"/>
                    <a:pt x="35026" y="3010"/>
                    <a:pt x="35087" y="3021"/>
                  </a:cubicBezTo>
                  <a:cubicBezTo>
                    <a:pt x="35119" y="3029"/>
                    <a:pt x="35148" y="3032"/>
                    <a:pt x="35177" y="3032"/>
                  </a:cubicBezTo>
                  <a:cubicBezTo>
                    <a:pt x="35291" y="3032"/>
                    <a:pt x="35379" y="2976"/>
                    <a:pt x="35486" y="2907"/>
                  </a:cubicBezTo>
                  <a:cubicBezTo>
                    <a:pt x="35619" y="2831"/>
                    <a:pt x="35742" y="2803"/>
                    <a:pt x="35885" y="2765"/>
                  </a:cubicBezTo>
                  <a:cubicBezTo>
                    <a:pt x="35939" y="2754"/>
                    <a:pt x="35995" y="2747"/>
                    <a:pt x="36049" y="2747"/>
                  </a:cubicBezTo>
                  <a:cubicBezTo>
                    <a:pt x="36144" y="2747"/>
                    <a:pt x="36232" y="2771"/>
                    <a:pt x="36293" y="2850"/>
                  </a:cubicBezTo>
                  <a:cubicBezTo>
                    <a:pt x="36388" y="2964"/>
                    <a:pt x="36455" y="3050"/>
                    <a:pt x="36559" y="3135"/>
                  </a:cubicBezTo>
                  <a:cubicBezTo>
                    <a:pt x="36664" y="3221"/>
                    <a:pt x="36701" y="3372"/>
                    <a:pt x="36806" y="3448"/>
                  </a:cubicBezTo>
                  <a:cubicBezTo>
                    <a:pt x="36837" y="3468"/>
                    <a:pt x="36867" y="3474"/>
                    <a:pt x="36899" y="3474"/>
                  </a:cubicBezTo>
                  <a:cubicBezTo>
                    <a:pt x="36945" y="3474"/>
                    <a:pt x="36993" y="3460"/>
                    <a:pt x="37043" y="3448"/>
                  </a:cubicBezTo>
                  <a:cubicBezTo>
                    <a:pt x="37233" y="3410"/>
                    <a:pt x="37423" y="3353"/>
                    <a:pt x="37604" y="3297"/>
                  </a:cubicBezTo>
                  <a:cubicBezTo>
                    <a:pt x="37718" y="3259"/>
                    <a:pt x="37794" y="3202"/>
                    <a:pt x="37898" y="3135"/>
                  </a:cubicBezTo>
                  <a:cubicBezTo>
                    <a:pt x="37974" y="3088"/>
                    <a:pt x="37993" y="3059"/>
                    <a:pt x="38050" y="2993"/>
                  </a:cubicBezTo>
                  <a:cubicBezTo>
                    <a:pt x="38136" y="2888"/>
                    <a:pt x="38288" y="2841"/>
                    <a:pt x="38411" y="2803"/>
                  </a:cubicBezTo>
                  <a:cubicBezTo>
                    <a:pt x="38554" y="2765"/>
                    <a:pt x="38687" y="2698"/>
                    <a:pt x="38829" y="2670"/>
                  </a:cubicBezTo>
                  <a:cubicBezTo>
                    <a:pt x="38911" y="2646"/>
                    <a:pt x="38986" y="2636"/>
                    <a:pt x="39057" y="2636"/>
                  </a:cubicBezTo>
                  <a:cubicBezTo>
                    <a:pt x="39218" y="2636"/>
                    <a:pt x="39364" y="2686"/>
                    <a:pt x="39541" y="2746"/>
                  </a:cubicBezTo>
                  <a:cubicBezTo>
                    <a:pt x="39817" y="2841"/>
                    <a:pt x="40111" y="2964"/>
                    <a:pt x="40396" y="2993"/>
                  </a:cubicBezTo>
                  <a:cubicBezTo>
                    <a:pt x="40412" y="2993"/>
                    <a:pt x="40428" y="2994"/>
                    <a:pt x="40444" y="2994"/>
                  </a:cubicBezTo>
                  <a:cubicBezTo>
                    <a:pt x="40604" y="2994"/>
                    <a:pt x="40744" y="2953"/>
                    <a:pt x="40900" y="2936"/>
                  </a:cubicBezTo>
                  <a:cubicBezTo>
                    <a:pt x="40935" y="2929"/>
                    <a:pt x="40969" y="2927"/>
                    <a:pt x="41002" y="2927"/>
                  </a:cubicBezTo>
                  <a:cubicBezTo>
                    <a:pt x="41039" y="2927"/>
                    <a:pt x="41075" y="2929"/>
                    <a:pt x="41112" y="2929"/>
                  </a:cubicBezTo>
                  <a:cubicBezTo>
                    <a:pt x="41133" y="2929"/>
                    <a:pt x="41154" y="2928"/>
                    <a:pt x="41175" y="2926"/>
                  </a:cubicBezTo>
                  <a:cubicBezTo>
                    <a:pt x="41375" y="2926"/>
                    <a:pt x="41622" y="2888"/>
                    <a:pt x="41821" y="2822"/>
                  </a:cubicBezTo>
                  <a:cubicBezTo>
                    <a:pt x="41935" y="2784"/>
                    <a:pt x="42049" y="2746"/>
                    <a:pt x="42153" y="2679"/>
                  </a:cubicBezTo>
                  <a:cubicBezTo>
                    <a:pt x="42239" y="2622"/>
                    <a:pt x="42353" y="2575"/>
                    <a:pt x="42429" y="2508"/>
                  </a:cubicBezTo>
                  <a:cubicBezTo>
                    <a:pt x="42514" y="2442"/>
                    <a:pt x="42609" y="2309"/>
                    <a:pt x="42657" y="2223"/>
                  </a:cubicBezTo>
                  <a:cubicBezTo>
                    <a:pt x="42695" y="2138"/>
                    <a:pt x="42704" y="2071"/>
                    <a:pt x="42771" y="2005"/>
                  </a:cubicBezTo>
                  <a:cubicBezTo>
                    <a:pt x="42866" y="1891"/>
                    <a:pt x="42989" y="1815"/>
                    <a:pt x="43141" y="1796"/>
                  </a:cubicBezTo>
                  <a:cubicBezTo>
                    <a:pt x="43113" y="1786"/>
                    <a:pt x="43103" y="1758"/>
                    <a:pt x="43075" y="1748"/>
                  </a:cubicBezTo>
                  <a:cubicBezTo>
                    <a:pt x="43122" y="1634"/>
                    <a:pt x="43341" y="1615"/>
                    <a:pt x="43436" y="1587"/>
                  </a:cubicBezTo>
                  <a:cubicBezTo>
                    <a:pt x="43521" y="1558"/>
                    <a:pt x="43607" y="1530"/>
                    <a:pt x="43692" y="1501"/>
                  </a:cubicBezTo>
                  <a:cubicBezTo>
                    <a:pt x="43920" y="1435"/>
                    <a:pt x="44148" y="1378"/>
                    <a:pt x="44376" y="1349"/>
                  </a:cubicBezTo>
                  <a:cubicBezTo>
                    <a:pt x="44480" y="1330"/>
                    <a:pt x="44670" y="1311"/>
                    <a:pt x="44765" y="1245"/>
                  </a:cubicBezTo>
                  <a:cubicBezTo>
                    <a:pt x="44841" y="1188"/>
                    <a:pt x="44851" y="1121"/>
                    <a:pt x="44946" y="1074"/>
                  </a:cubicBezTo>
                  <a:cubicBezTo>
                    <a:pt x="45022" y="1045"/>
                    <a:pt x="45107" y="1036"/>
                    <a:pt x="45193" y="1026"/>
                  </a:cubicBezTo>
                  <a:lnTo>
                    <a:pt x="45193" y="1026"/>
                  </a:lnTo>
                  <a:cubicBezTo>
                    <a:pt x="45183" y="1093"/>
                    <a:pt x="45174" y="1159"/>
                    <a:pt x="45174" y="1226"/>
                  </a:cubicBezTo>
                  <a:cubicBezTo>
                    <a:pt x="45164" y="1378"/>
                    <a:pt x="45164" y="1539"/>
                    <a:pt x="45202" y="1682"/>
                  </a:cubicBezTo>
                  <a:cubicBezTo>
                    <a:pt x="45250" y="1853"/>
                    <a:pt x="45297" y="2024"/>
                    <a:pt x="45335" y="2185"/>
                  </a:cubicBezTo>
                  <a:cubicBezTo>
                    <a:pt x="45373" y="2337"/>
                    <a:pt x="45354" y="2489"/>
                    <a:pt x="45335" y="2632"/>
                  </a:cubicBezTo>
                  <a:cubicBezTo>
                    <a:pt x="45316" y="2774"/>
                    <a:pt x="45240" y="2869"/>
                    <a:pt x="45155" y="2974"/>
                  </a:cubicBezTo>
                  <a:cubicBezTo>
                    <a:pt x="45069" y="3078"/>
                    <a:pt x="44955" y="3154"/>
                    <a:pt x="44860" y="3249"/>
                  </a:cubicBezTo>
                  <a:cubicBezTo>
                    <a:pt x="44765" y="3344"/>
                    <a:pt x="44623" y="3353"/>
                    <a:pt x="44547" y="3477"/>
                  </a:cubicBezTo>
                  <a:cubicBezTo>
                    <a:pt x="44471" y="3591"/>
                    <a:pt x="44490" y="3733"/>
                    <a:pt x="44404" y="3857"/>
                  </a:cubicBezTo>
                  <a:cubicBezTo>
                    <a:pt x="44338" y="3933"/>
                    <a:pt x="44243" y="3999"/>
                    <a:pt x="44196" y="4085"/>
                  </a:cubicBezTo>
                  <a:cubicBezTo>
                    <a:pt x="44120" y="4218"/>
                    <a:pt x="44215" y="4408"/>
                    <a:pt x="44262" y="4541"/>
                  </a:cubicBezTo>
                  <a:cubicBezTo>
                    <a:pt x="44338" y="4731"/>
                    <a:pt x="44385" y="4930"/>
                    <a:pt x="44452" y="5130"/>
                  </a:cubicBezTo>
                  <a:cubicBezTo>
                    <a:pt x="44490" y="5234"/>
                    <a:pt x="44537" y="5310"/>
                    <a:pt x="44604" y="5396"/>
                  </a:cubicBezTo>
                  <a:cubicBezTo>
                    <a:pt x="44708" y="5510"/>
                    <a:pt x="44670" y="5567"/>
                    <a:pt x="44670" y="5709"/>
                  </a:cubicBezTo>
                  <a:cubicBezTo>
                    <a:pt x="44670" y="5747"/>
                    <a:pt x="44651" y="5795"/>
                    <a:pt x="44651" y="5833"/>
                  </a:cubicBezTo>
                  <a:cubicBezTo>
                    <a:pt x="44651" y="5928"/>
                    <a:pt x="44642" y="6022"/>
                    <a:pt x="44604" y="6108"/>
                  </a:cubicBezTo>
                  <a:cubicBezTo>
                    <a:pt x="44556" y="6250"/>
                    <a:pt x="44423" y="6364"/>
                    <a:pt x="44461" y="6535"/>
                  </a:cubicBezTo>
                  <a:cubicBezTo>
                    <a:pt x="44480" y="6611"/>
                    <a:pt x="44490" y="6697"/>
                    <a:pt x="44442" y="6782"/>
                  </a:cubicBezTo>
                  <a:cubicBezTo>
                    <a:pt x="44423" y="6820"/>
                    <a:pt x="44395" y="6839"/>
                    <a:pt x="44376" y="6877"/>
                  </a:cubicBezTo>
                  <a:cubicBezTo>
                    <a:pt x="44347" y="6944"/>
                    <a:pt x="44338" y="7010"/>
                    <a:pt x="44338" y="7086"/>
                  </a:cubicBezTo>
                  <a:cubicBezTo>
                    <a:pt x="44347" y="7219"/>
                    <a:pt x="44404" y="7333"/>
                    <a:pt x="44414" y="7466"/>
                  </a:cubicBezTo>
                  <a:cubicBezTo>
                    <a:pt x="44423" y="7571"/>
                    <a:pt x="44433" y="7666"/>
                    <a:pt x="44452" y="7770"/>
                  </a:cubicBezTo>
                  <a:cubicBezTo>
                    <a:pt x="44480" y="7903"/>
                    <a:pt x="44452" y="8027"/>
                    <a:pt x="44442" y="8160"/>
                  </a:cubicBezTo>
                  <a:cubicBezTo>
                    <a:pt x="44433" y="8293"/>
                    <a:pt x="44509" y="8454"/>
                    <a:pt x="44537" y="8587"/>
                  </a:cubicBezTo>
                  <a:cubicBezTo>
                    <a:pt x="44547" y="8673"/>
                    <a:pt x="44547" y="8767"/>
                    <a:pt x="44556" y="8862"/>
                  </a:cubicBezTo>
                  <a:cubicBezTo>
                    <a:pt x="44566" y="8929"/>
                    <a:pt x="44594" y="8986"/>
                    <a:pt x="44613" y="9043"/>
                  </a:cubicBezTo>
                  <a:cubicBezTo>
                    <a:pt x="44642" y="9109"/>
                    <a:pt x="44661" y="9176"/>
                    <a:pt x="44680" y="9242"/>
                  </a:cubicBezTo>
                  <a:cubicBezTo>
                    <a:pt x="44708" y="9328"/>
                    <a:pt x="44756" y="9394"/>
                    <a:pt x="44775" y="9480"/>
                  </a:cubicBezTo>
                  <a:cubicBezTo>
                    <a:pt x="44813" y="9603"/>
                    <a:pt x="44813" y="9736"/>
                    <a:pt x="44822" y="9860"/>
                  </a:cubicBezTo>
                  <a:cubicBezTo>
                    <a:pt x="44832" y="10012"/>
                    <a:pt x="44813" y="10164"/>
                    <a:pt x="44756" y="10306"/>
                  </a:cubicBezTo>
                  <a:cubicBezTo>
                    <a:pt x="44727" y="10373"/>
                    <a:pt x="44689" y="10430"/>
                    <a:pt x="44642" y="10496"/>
                  </a:cubicBezTo>
                  <a:cubicBezTo>
                    <a:pt x="44613" y="10534"/>
                    <a:pt x="44594" y="10591"/>
                    <a:pt x="44547" y="10620"/>
                  </a:cubicBezTo>
                  <a:cubicBezTo>
                    <a:pt x="44499" y="10648"/>
                    <a:pt x="44442" y="10658"/>
                    <a:pt x="44395" y="10677"/>
                  </a:cubicBezTo>
                  <a:cubicBezTo>
                    <a:pt x="44310" y="10734"/>
                    <a:pt x="44224" y="10819"/>
                    <a:pt x="44158" y="10895"/>
                  </a:cubicBezTo>
                  <a:cubicBezTo>
                    <a:pt x="44063" y="11000"/>
                    <a:pt x="44006" y="11152"/>
                    <a:pt x="43987" y="11294"/>
                  </a:cubicBezTo>
                  <a:cubicBezTo>
                    <a:pt x="43949" y="11531"/>
                    <a:pt x="43987" y="11778"/>
                    <a:pt x="43996" y="12006"/>
                  </a:cubicBezTo>
                  <a:cubicBezTo>
                    <a:pt x="44006" y="12101"/>
                    <a:pt x="44044" y="12168"/>
                    <a:pt x="44063" y="12253"/>
                  </a:cubicBezTo>
                  <a:cubicBezTo>
                    <a:pt x="44063" y="12272"/>
                    <a:pt x="44063" y="12310"/>
                    <a:pt x="44072" y="12329"/>
                  </a:cubicBezTo>
                  <a:cubicBezTo>
                    <a:pt x="44082" y="12367"/>
                    <a:pt x="44101" y="12377"/>
                    <a:pt x="44101" y="12424"/>
                  </a:cubicBezTo>
                  <a:cubicBezTo>
                    <a:pt x="44110" y="12529"/>
                    <a:pt x="44129" y="12643"/>
                    <a:pt x="44120" y="12747"/>
                  </a:cubicBezTo>
                  <a:cubicBezTo>
                    <a:pt x="44110" y="12842"/>
                    <a:pt x="44063" y="12937"/>
                    <a:pt x="44044" y="13023"/>
                  </a:cubicBezTo>
                  <a:cubicBezTo>
                    <a:pt x="44034" y="13118"/>
                    <a:pt x="44091" y="13213"/>
                    <a:pt x="44110" y="13289"/>
                  </a:cubicBezTo>
                  <a:cubicBezTo>
                    <a:pt x="44129" y="13403"/>
                    <a:pt x="44129" y="13431"/>
                    <a:pt x="44053" y="13498"/>
                  </a:cubicBezTo>
                  <a:cubicBezTo>
                    <a:pt x="43930" y="13583"/>
                    <a:pt x="43958" y="13754"/>
                    <a:pt x="43949" y="13897"/>
                  </a:cubicBezTo>
                  <a:cubicBezTo>
                    <a:pt x="43939" y="14077"/>
                    <a:pt x="43892" y="14257"/>
                    <a:pt x="43787" y="14419"/>
                  </a:cubicBezTo>
                  <a:cubicBezTo>
                    <a:pt x="43749" y="14485"/>
                    <a:pt x="43692" y="14523"/>
                    <a:pt x="43635" y="14590"/>
                  </a:cubicBezTo>
                  <a:cubicBezTo>
                    <a:pt x="43578" y="14656"/>
                    <a:pt x="43531" y="14742"/>
                    <a:pt x="43502" y="14827"/>
                  </a:cubicBezTo>
                  <a:cubicBezTo>
                    <a:pt x="43445" y="14960"/>
                    <a:pt x="43436" y="15084"/>
                    <a:pt x="43417" y="15226"/>
                  </a:cubicBezTo>
                  <a:cubicBezTo>
                    <a:pt x="43398" y="15369"/>
                    <a:pt x="43464" y="15473"/>
                    <a:pt x="43493" y="15616"/>
                  </a:cubicBezTo>
                  <a:cubicBezTo>
                    <a:pt x="43521" y="15720"/>
                    <a:pt x="43474" y="15787"/>
                    <a:pt x="43455" y="15891"/>
                  </a:cubicBezTo>
                  <a:cubicBezTo>
                    <a:pt x="43445" y="15967"/>
                    <a:pt x="43436" y="16081"/>
                    <a:pt x="43464" y="16167"/>
                  </a:cubicBezTo>
                  <a:cubicBezTo>
                    <a:pt x="43493" y="16243"/>
                    <a:pt x="43521" y="16309"/>
                    <a:pt x="43521" y="16395"/>
                  </a:cubicBezTo>
                  <a:cubicBezTo>
                    <a:pt x="43531" y="16490"/>
                    <a:pt x="43512" y="16613"/>
                    <a:pt x="43569" y="16699"/>
                  </a:cubicBezTo>
                  <a:cubicBezTo>
                    <a:pt x="43607" y="16765"/>
                    <a:pt x="43645" y="16831"/>
                    <a:pt x="43654" y="16907"/>
                  </a:cubicBezTo>
                  <a:cubicBezTo>
                    <a:pt x="43664" y="16936"/>
                    <a:pt x="43664" y="16964"/>
                    <a:pt x="43654" y="16993"/>
                  </a:cubicBezTo>
                  <a:cubicBezTo>
                    <a:pt x="43654" y="17031"/>
                    <a:pt x="43740" y="17173"/>
                    <a:pt x="43711" y="17211"/>
                  </a:cubicBezTo>
                  <a:cubicBezTo>
                    <a:pt x="43740" y="17306"/>
                    <a:pt x="43692" y="17373"/>
                    <a:pt x="43702" y="17468"/>
                  </a:cubicBezTo>
                  <a:cubicBezTo>
                    <a:pt x="43702" y="17525"/>
                    <a:pt x="43759" y="17563"/>
                    <a:pt x="43778" y="17620"/>
                  </a:cubicBezTo>
                  <a:cubicBezTo>
                    <a:pt x="43797" y="17696"/>
                    <a:pt x="43768" y="17753"/>
                    <a:pt x="43749" y="17819"/>
                  </a:cubicBezTo>
                  <a:cubicBezTo>
                    <a:pt x="43730" y="17886"/>
                    <a:pt x="43730" y="17952"/>
                    <a:pt x="43721" y="18028"/>
                  </a:cubicBezTo>
                  <a:cubicBezTo>
                    <a:pt x="43711" y="18085"/>
                    <a:pt x="43683" y="18142"/>
                    <a:pt x="43673" y="18199"/>
                  </a:cubicBezTo>
                  <a:cubicBezTo>
                    <a:pt x="43664" y="18247"/>
                    <a:pt x="43673" y="18304"/>
                    <a:pt x="43664" y="18342"/>
                  </a:cubicBezTo>
                  <a:cubicBezTo>
                    <a:pt x="43654" y="18399"/>
                    <a:pt x="43616" y="18408"/>
                    <a:pt x="43578" y="18446"/>
                  </a:cubicBezTo>
                  <a:cubicBezTo>
                    <a:pt x="43531" y="18494"/>
                    <a:pt x="43493" y="18551"/>
                    <a:pt x="43464" y="18617"/>
                  </a:cubicBezTo>
                  <a:cubicBezTo>
                    <a:pt x="43436" y="18684"/>
                    <a:pt x="43388" y="18788"/>
                    <a:pt x="43398" y="18855"/>
                  </a:cubicBezTo>
                  <a:cubicBezTo>
                    <a:pt x="43407" y="18912"/>
                    <a:pt x="43436" y="18969"/>
                    <a:pt x="43455" y="19026"/>
                  </a:cubicBezTo>
                  <a:cubicBezTo>
                    <a:pt x="43512" y="19206"/>
                    <a:pt x="43578" y="19443"/>
                    <a:pt x="43721" y="19557"/>
                  </a:cubicBezTo>
                  <a:cubicBezTo>
                    <a:pt x="43797" y="19633"/>
                    <a:pt x="43901" y="19671"/>
                    <a:pt x="43968" y="19738"/>
                  </a:cubicBezTo>
                  <a:cubicBezTo>
                    <a:pt x="44053" y="19823"/>
                    <a:pt x="44044" y="19918"/>
                    <a:pt x="44110" y="19985"/>
                  </a:cubicBezTo>
                  <a:cubicBezTo>
                    <a:pt x="44215" y="20089"/>
                    <a:pt x="44243" y="20175"/>
                    <a:pt x="44291" y="20308"/>
                  </a:cubicBezTo>
                  <a:cubicBezTo>
                    <a:pt x="44329" y="20412"/>
                    <a:pt x="44395" y="20488"/>
                    <a:pt x="44423" y="20574"/>
                  </a:cubicBezTo>
                  <a:cubicBezTo>
                    <a:pt x="44452" y="20640"/>
                    <a:pt x="44442" y="20707"/>
                    <a:pt x="44442" y="20773"/>
                  </a:cubicBezTo>
                  <a:cubicBezTo>
                    <a:pt x="44452" y="20840"/>
                    <a:pt x="44490" y="20887"/>
                    <a:pt x="44509" y="20954"/>
                  </a:cubicBezTo>
                  <a:cubicBezTo>
                    <a:pt x="44537" y="21125"/>
                    <a:pt x="44480" y="21296"/>
                    <a:pt x="44490" y="21467"/>
                  </a:cubicBezTo>
                  <a:cubicBezTo>
                    <a:pt x="44509" y="21609"/>
                    <a:pt x="44461" y="21714"/>
                    <a:pt x="44442" y="21866"/>
                  </a:cubicBezTo>
                  <a:cubicBezTo>
                    <a:pt x="44423" y="22056"/>
                    <a:pt x="44423" y="22236"/>
                    <a:pt x="44433" y="22426"/>
                  </a:cubicBezTo>
                  <a:cubicBezTo>
                    <a:pt x="44433" y="22521"/>
                    <a:pt x="44404" y="22682"/>
                    <a:pt x="44347" y="22749"/>
                  </a:cubicBezTo>
                  <a:cubicBezTo>
                    <a:pt x="44329" y="22768"/>
                    <a:pt x="44281" y="22787"/>
                    <a:pt x="44253" y="22815"/>
                  </a:cubicBezTo>
                  <a:cubicBezTo>
                    <a:pt x="44224" y="22844"/>
                    <a:pt x="44196" y="22882"/>
                    <a:pt x="44167" y="22910"/>
                  </a:cubicBezTo>
                  <a:cubicBezTo>
                    <a:pt x="44072" y="23043"/>
                    <a:pt x="44148" y="23167"/>
                    <a:pt x="44205" y="23309"/>
                  </a:cubicBezTo>
                  <a:cubicBezTo>
                    <a:pt x="44272" y="23490"/>
                    <a:pt x="44385" y="23661"/>
                    <a:pt x="44518" y="23803"/>
                  </a:cubicBezTo>
                  <a:cubicBezTo>
                    <a:pt x="44642" y="23936"/>
                    <a:pt x="44737" y="24088"/>
                    <a:pt x="44860" y="24212"/>
                  </a:cubicBezTo>
                  <a:cubicBezTo>
                    <a:pt x="44984" y="24326"/>
                    <a:pt x="45050" y="24478"/>
                    <a:pt x="45098" y="24630"/>
                  </a:cubicBezTo>
                  <a:cubicBezTo>
                    <a:pt x="45145" y="24763"/>
                    <a:pt x="45126" y="24886"/>
                    <a:pt x="45145" y="25019"/>
                  </a:cubicBezTo>
                  <a:cubicBezTo>
                    <a:pt x="45164" y="25133"/>
                    <a:pt x="45221" y="25218"/>
                    <a:pt x="45202" y="25351"/>
                  </a:cubicBezTo>
                  <a:cubicBezTo>
                    <a:pt x="45155" y="25570"/>
                    <a:pt x="45155" y="25912"/>
                    <a:pt x="45326" y="26073"/>
                  </a:cubicBezTo>
                  <a:cubicBezTo>
                    <a:pt x="45383" y="26130"/>
                    <a:pt x="45402" y="26130"/>
                    <a:pt x="45430" y="26197"/>
                  </a:cubicBezTo>
                  <a:cubicBezTo>
                    <a:pt x="45459" y="26235"/>
                    <a:pt x="45478" y="26320"/>
                    <a:pt x="45487" y="26368"/>
                  </a:cubicBezTo>
                  <a:cubicBezTo>
                    <a:pt x="45506" y="26434"/>
                    <a:pt x="45506" y="26520"/>
                    <a:pt x="45506" y="26596"/>
                  </a:cubicBezTo>
                  <a:cubicBezTo>
                    <a:pt x="45440" y="26605"/>
                    <a:pt x="45373" y="26624"/>
                    <a:pt x="45307" y="26634"/>
                  </a:cubicBezTo>
                  <a:cubicBezTo>
                    <a:pt x="45117" y="26681"/>
                    <a:pt x="44936" y="26719"/>
                    <a:pt x="44746" y="26748"/>
                  </a:cubicBezTo>
                  <a:cubicBezTo>
                    <a:pt x="44499" y="26776"/>
                    <a:pt x="44300" y="26957"/>
                    <a:pt x="44063" y="27014"/>
                  </a:cubicBezTo>
                  <a:cubicBezTo>
                    <a:pt x="43942" y="27042"/>
                    <a:pt x="43800" y="27064"/>
                    <a:pt x="43660" y="27064"/>
                  </a:cubicBezTo>
                  <a:cubicBezTo>
                    <a:pt x="43570" y="27064"/>
                    <a:pt x="43480" y="27055"/>
                    <a:pt x="43398" y="27033"/>
                  </a:cubicBezTo>
                  <a:cubicBezTo>
                    <a:pt x="43312" y="27004"/>
                    <a:pt x="43236" y="26957"/>
                    <a:pt x="43151" y="26947"/>
                  </a:cubicBezTo>
                  <a:cubicBezTo>
                    <a:pt x="43008" y="26938"/>
                    <a:pt x="42885" y="26938"/>
                    <a:pt x="42742" y="26909"/>
                  </a:cubicBezTo>
                  <a:cubicBezTo>
                    <a:pt x="42628" y="26890"/>
                    <a:pt x="42552" y="26776"/>
                    <a:pt x="42429" y="26776"/>
                  </a:cubicBezTo>
                  <a:cubicBezTo>
                    <a:pt x="42422" y="26776"/>
                    <a:pt x="42416" y="26776"/>
                    <a:pt x="42409" y="26776"/>
                  </a:cubicBezTo>
                  <a:cubicBezTo>
                    <a:pt x="42170" y="26776"/>
                    <a:pt x="41947" y="26938"/>
                    <a:pt x="41707" y="26957"/>
                  </a:cubicBezTo>
                  <a:cubicBezTo>
                    <a:pt x="41622" y="26957"/>
                    <a:pt x="41574" y="26928"/>
                    <a:pt x="41489" y="26919"/>
                  </a:cubicBezTo>
                  <a:cubicBezTo>
                    <a:pt x="41375" y="26909"/>
                    <a:pt x="41384" y="26824"/>
                    <a:pt x="41318" y="26748"/>
                  </a:cubicBezTo>
                  <a:cubicBezTo>
                    <a:pt x="41223" y="26634"/>
                    <a:pt x="40938" y="26634"/>
                    <a:pt x="40805" y="26615"/>
                  </a:cubicBezTo>
                  <a:cubicBezTo>
                    <a:pt x="40738" y="26605"/>
                    <a:pt x="40662" y="26596"/>
                    <a:pt x="40605" y="26567"/>
                  </a:cubicBezTo>
                  <a:cubicBezTo>
                    <a:pt x="40567" y="26558"/>
                    <a:pt x="40548" y="26520"/>
                    <a:pt x="40510" y="26510"/>
                  </a:cubicBezTo>
                  <a:cubicBezTo>
                    <a:pt x="40463" y="26482"/>
                    <a:pt x="40406" y="26482"/>
                    <a:pt x="40349" y="26453"/>
                  </a:cubicBezTo>
                  <a:cubicBezTo>
                    <a:pt x="40292" y="26434"/>
                    <a:pt x="40273" y="26434"/>
                    <a:pt x="40216" y="26434"/>
                  </a:cubicBezTo>
                  <a:cubicBezTo>
                    <a:pt x="40152" y="26430"/>
                    <a:pt x="40071" y="26416"/>
                    <a:pt x="39994" y="26416"/>
                  </a:cubicBezTo>
                  <a:cubicBezTo>
                    <a:pt x="39911" y="26416"/>
                    <a:pt x="39833" y="26432"/>
                    <a:pt x="39788" y="26491"/>
                  </a:cubicBezTo>
                  <a:cubicBezTo>
                    <a:pt x="39769" y="26520"/>
                    <a:pt x="39760" y="26577"/>
                    <a:pt x="39731" y="26605"/>
                  </a:cubicBezTo>
                  <a:cubicBezTo>
                    <a:pt x="39693" y="26653"/>
                    <a:pt x="39703" y="26624"/>
                    <a:pt x="39655" y="26643"/>
                  </a:cubicBezTo>
                  <a:cubicBezTo>
                    <a:pt x="39475" y="26710"/>
                    <a:pt x="39285" y="26776"/>
                    <a:pt x="39095" y="26805"/>
                  </a:cubicBezTo>
                  <a:cubicBezTo>
                    <a:pt x="39065" y="26810"/>
                    <a:pt x="39033" y="26812"/>
                    <a:pt x="39000" y="26812"/>
                  </a:cubicBezTo>
                  <a:cubicBezTo>
                    <a:pt x="38938" y="26812"/>
                    <a:pt x="38873" y="26806"/>
                    <a:pt x="38809" y="26806"/>
                  </a:cubicBezTo>
                  <a:cubicBezTo>
                    <a:pt x="38720" y="26806"/>
                    <a:pt x="38636" y="26817"/>
                    <a:pt x="38573" y="26871"/>
                  </a:cubicBezTo>
                  <a:cubicBezTo>
                    <a:pt x="38525" y="26919"/>
                    <a:pt x="38516" y="27004"/>
                    <a:pt x="38468" y="27052"/>
                  </a:cubicBezTo>
                  <a:cubicBezTo>
                    <a:pt x="38411" y="27109"/>
                    <a:pt x="38240" y="27137"/>
                    <a:pt x="38164" y="27156"/>
                  </a:cubicBezTo>
                  <a:cubicBezTo>
                    <a:pt x="38151" y="27158"/>
                    <a:pt x="38138" y="27159"/>
                    <a:pt x="38127" y="27159"/>
                  </a:cubicBezTo>
                  <a:cubicBezTo>
                    <a:pt x="38074" y="27159"/>
                    <a:pt x="38038" y="27142"/>
                    <a:pt x="37984" y="27118"/>
                  </a:cubicBezTo>
                  <a:cubicBezTo>
                    <a:pt x="37879" y="27071"/>
                    <a:pt x="37765" y="27023"/>
                    <a:pt x="37642" y="27023"/>
                  </a:cubicBezTo>
                  <a:cubicBezTo>
                    <a:pt x="37625" y="27021"/>
                    <a:pt x="37608" y="27020"/>
                    <a:pt x="37593" y="27020"/>
                  </a:cubicBezTo>
                  <a:cubicBezTo>
                    <a:pt x="37565" y="27020"/>
                    <a:pt x="37538" y="27022"/>
                    <a:pt x="37511" y="27022"/>
                  </a:cubicBezTo>
                  <a:cubicBezTo>
                    <a:pt x="37486" y="27022"/>
                    <a:pt x="37461" y="27021"/>
                    <a:pt x="37433" y="27014"/>
                  </a:cubicBezTo>
                  <a:cubicBezTo>
                    <a:pt x="37300" y="26985"/>
                    <a:pt x="37148" y="26938"/>
                    <a:pt x="37024" y="26890"/>
                  </a:cubicBezTo>
                  <a:cubicBezTo>
                    <a:pt x="36993" y="26877"/>
                    <a:pt x="36965" y="26872"/>
                    <a:pt x="36939" y="26872"/>
                  </a:cubicBezTo>
                  <a:cubicBezTo>
                    <a:pt x="36887" y="26872"/>
                    <a:pt x="36841" y="26893"/>
                    <a:pt x="36777" y="26919"/>
                  </a:cubicBezTo>
                  <a:cubicBezTo>
                    <a:pt x="36711" y="26942"/>
                    <a:pt x="36645" y="26956"/>
                    <a:pt x="36583" y="26956"/>
                  </a:cubicBezTo>
                  <a:cubicBezTo>
                    <a:pt x="36495" y="26956"/>
                    <a:pt x="36413" y="26928"/>
                    <a:pt x="36341" y="26862"/>
                  </a:cubicBezTo>
                  <a:cubicBezTo>
                    <a:pt x="36293" y="26824"/>
                    <a:pt x="36227" y="26729"/>
                    <a:pt x="36160" y="26710"/>
                  </a:cubicBezTo>
                  <a:cubicBezTo>
                    <a:pt x="36144" y="26706"/>
                    <a:pt x="36128" y="26705"/>
                    <a:pt x="36113" y="26705"/>
                  </a:cubicBezTo>
                  <a:cubicBezTo>
                    <a:pt x="36081" y="26705"/>
                    <a:pt x="36049" y="26710"/>
                    <a:pt x="36018" y="26710"/>
                  </a:cubicBezTo>
                  <a:cubicBezTo>
                    <a:pt x="35894" y="26710"/>
                    <a:pt x="35818" y="26738"/>
                    <a:pt x="35704" y="26767"/>
                  </a:cubicBezTo>
                  <a:cubicBezTo>
                    <a:pt x="35575" y="26807"/>
                    <a:pt x="35404" y="26889"/>
                    <a:pt x="35257" y="26889"/>
                  </a:cubicBezTo>
                  <a:cubicBezTo>
                    <a:pt x="35231" y="26889"/>
                    <a:pt x="35206" y="26886"/>
                    <a:pt x="35182" y="26881"/>
                  </a:cubicBezTo>
                  <a:cubicBezTo>
                    <a:pt x="35077" y="26852"/>
                    <a:pt x="34944" y="26757"/>
                    <a:pt x="34849" y="26691"/>
                  </a:cubicBezTo>
                  <a:cubicBezTo>
                    <a:pt x="34735" y="26596"/>
                    <a:pt x="34688" y="26567"/>
                    <a:pt x="34536" y="26567"/>
                  </a:cubicBezTo>
                  <a:cubicBezTo>
                    <a:pt x="34441" y="26567"/>
                    <a:pt x="34365" y="26577"/>
                    <a:pt x="34279" y="26596"/>
                  </a:cubicBezTo>
                  <a:cubicBezTo>
                    <a:pt x="34227" y="26607"/>
                    <a:pt x="34152" y="26616"/>
                    <a:pt x="34083" y="26616"/>
                  </a:cubicBezTo>
                  <a:cubicBezTo>
                    <a:pt x="34040" y="26616"/>
                    <a:pt x="33999" y="26612"/>
                    <a:pt x="33966" y="26605"/>
                  </a:cubicBezTo>
                  <a:cubicBezTo>
                    <a:pt x="33928" y="26596"/>
                    <a:pt x="33909" y="26577"/>
                    <a:pt x="33862" y="26567"/>
                  </a:cubicBezTo>
                  <a:cubicBezTo>
                    <a:pt x="33856" y="26565"/>
                    <a:pt x="33850" y="26564"/>
                    <a:pt x="33843" y="26564"/>
                  </a:cubicBezTo>
                  <a:cubicBezTo>
                    <a:pt x="33827" y="26564"/>
                    <a:pt x="33809" y="26570"/>
                    <a:pt x="33789" y="26570"/>
                  </a:cubicBezTo>
                  <a:cubicBezTo>
                    <a:pt x="33782" y="26570"/>
                    <a:pt x="33775" y="26569"/>
                    <a:pt x="33767" y="26567"/>
                  </a:cubicBezTo>
                  <a:cubicBezTo>
                    <a:pt x="33748" y="26415"/>
                    <a:pt x="33691" y="26444"/>
                    <a:pt x="33558" y="26434"/>
                  </a:cubicBezTo>
                  <a:cubicBezTo>
                    <a:pt x="33425" y="26425"/>
                    <a:pt x="33301" y="26349"/>
                    <a:pt x="33178" y="26330"/>
                  </a:cubicBezTo>
                  <a:cubicBezTo>
                    <a:pt x="33165" y="26328"/>
                    <a:pt x="33151" y="26327"/>
                    <a:pt x="33138" y="26327"/>
                  </a:cubicBezTo>
                  <a:cubicBezTo>
                    <a:pt x="33114" y="26327"/>
                    <a:pt x="33089" y="26329"/>
                    <a:pt x="33066" y="26329"/>
                  </a:cubicBezTo>
                  <a:cubicBezTo>
                    <a:pt x="33044" y="26329"/>
                    <a:pt x="33024" y="26327"/>
                    <a:pt x="33007" y="26320"/>
                  </a:cubicBezTo>
                  <a:cubicBezTo>
                    <a:pt x="32997" y="26301"/>
                    <a:pt x="32988" y="26282"/>
                    <a:pt x="32969" y="26263"/>
                  </a:cubicBezTo>
                  <a:cubicBezTo>
                    <a:pt x="32940" y="26254"/>
                    <a:pt x="32921" y="26244"/>
                    <a:pt x="32893" y="26235"/>
                  </a:cubicBezTo>
                  <a:cubicBezTo>
                    <a:pt x="32836" y="26197"/>
                    <a:pt x="32826" y="26235"/>
                    <a:pt x="32826" y="26149"/>
                  </a:cubicBezTo>
                  <a:cubicBezTo>
                    <a:pt x="32826" y="26102"/>
                    <a:pt x="32845" y="26092"/>
                    <a:pt x="32855" y="26054"/>
                  </a:cubicBezTo>
                  <a:cubicBezTo>
                    <a:pt x="32847" y="26052"/>
                    <a:pt x="32838" y="26052"/>
                    <a:pt x="32828" y="26052"/>
                  </a:cubicBezTo>
                  <a:cubicBezTo>
                    <a:pt x="32803" y="26052"/>
                    <a:pt x="32774" y="26057"/>
                    <a:pt x="32748" y="26057"/>
                  </a:cubicBezTo>
                  <a:cubicBezTo>
                    <a:pt x="32739" y="26057"/>
                    <a:pt x="32730" y="26056"/>
                    <a:pt x="32722" y="26054"/>
                  </a:cubicBezTo>
                  <a:cubicBezTo>
                    <a:pt x="32674" y="26035"/>
                    <a:pt x="32693" y="25997"/>
                    <a:pt x="32655" y="25969"/>
                  </a:cubicBezTo>
                  <a:cubicBezTo>
                    <a:pt x="32625" y="25941"/>
                    <a:pt x="32578" y="25931"/>
                    <a:pt x="32526" y="25931"/>
                  </a:cubicBezTo>
                  <a:cubicBezTo>
                    <a:pt x="32434" y="25931"/>
                    <a:pt x="32327" y="25963"/>
                    <a:pt x="32266" y="25988"/>
                  </a:cubicBezTo>
                  <a:cubicBezTo>
                    <a:pt x="32066" y="26073"/>
                    <a:pt x="31876" y="26187"/>
                    <a:pt x="31686" y="26282"/>
                  </a:cubicBezTo>
                  <a:cubicBezTo>
                    <a:pt x="31535" y="26358"/>
                    <a:pt x="31364" y="26396"/>
                    <a:pt x="31231" y="26491"/>
                  </a:cubicBezTo>
                  <a:cubicBezTo>
                    <a:pt x="31164" y="26539"/>
                    <a:pt x="31107" y="26586"/>
                    <a:pt x="31050" y="26634"/>
                  </a:cubicBezTo>
                  <a:cubicBezTo>
                    <a:pt x="30955" y="26719"/>
                    <a:pt x="30794" y="26786"/>
                    <a:pt x="30680" y="26824"/>
                  </a:cubicBezTo>
                  <a:cubicBezTo>
                    <a:pt x="30657" y="26828"/>
                    <a:pt x="30632" y="26831"/>
                    <a:pt x="30609" y="26831"/>
                  </a:cubicBezTo>
                  <a:cubicBezTo>
                    <a:pt x="30535" y="26831"/>
                    <a:pt x="30468" y="26803"/>
                    <a:pt x="30461" y="26710"/>
                  </a:cubicBezTo>
                  <a:cubicBezTo>
                    <a:pt x="30404" y="26738"/>
                    <a:pt x="30376" y="26729"/>
                    <a:pt x="30309" y="26748"/>
                  </a:cubicBezTo>
                  <a:cubicBezTo>
                    <a:pt x="30281" y="26748"/>
                    <a:pt x="30262" y="26776"/>
                    <a:pt x="30224" y="26776"/>
                  </a:cubicBezTo>
                  <a:cubicBezTo>
                    <a:pt x="30205" y="26776"/>
                    <a:pt x="30167" y="26757"/>
                    <a:pt x="30138" y="26748"/>
                  </a:cubicBezTo>
                  <a:cubicBezTo>
                    <a:pt x="30024" y="26710"/>
                    <a:pt x="29920" y="26672"/>
                    <a:pt x="29815" y="26615"/>
                  </a:cubicBezTo>
                  <a:cubicBezTo>
                    <a:pt x="29739" y="26577"/>
                    <a:pt x="29720" y="26558"/>
                    <a:pt x="29663" y="26501"/>
                  </a:cubicBezTo>
                  <a:cubicBezTo>
                    <a:pt x="29625" y="26444"/>
                    <a:pt x="29530" y="26349"/>
                    <a:pt x="29464" y="26330"/>
                  </a:cubicBezTo>
                  <a:cubicBezTo>
                    <a:pt x="29447" y="26322"/>
                    <a:pt x="29423" y="26319"/>
                    <a:pt x="29395" y="26319"/>
                  </a:cubicBezTo>
                  <a:cubicBezTo>
                    <a:pt x="29316" y="26319"/>
                    <a:pt x="29207" y="26344"/>
                    <a:pt x="29150" y="26358"/>
                  </a:cubicBezTo>
                  <a:cubicBezTo>
                    <a:pt x="29103" y="26368"/>
                    <a:pt x="29055" y="26396"/>
                    <a:pt x="29008" y="26425"/>
                  </a:cubicBezTo>
                  <a:cubicBezTo>
                    <a:pt x="28923" y="26463"/>
                    <a:pt x="28847" y="26510"/>
                    <a:pt x="28761" y="26548"/>
                  </a:cubicBezTo>
                  <a:cubicBezTo>
                    <a:pt x="28628" y="26605"/>
                    <a:pt x="28467" y="26700"/>
                    <a:pt x="28495" y="26862"/>
                  </a:cubicBezTo>
                  <a:cubicBezTo>
                    <a:pt x="28505" y="26900"/>
                    <a:pt x="28552" y="26938"/>
                    <a:pt x="28533" y="26995"/>
                  </a:cubicBezTo>
                  <a:cubicBezTo>
                    <a:pt x="28505" y="27052"/>
                    <a:pt x="28410" y="27080"/>
                    <a:pt x="28353" y="27118"/>
                  </a:cubicBezTo>
                  <a:cubicBezTo>
                    <a:pt x="28258" y="27175"/>
                    <a:pt x="28134" y="27251"/>
                    <a:pt x="28011" y="27299"/>
                  </a:cubicBezTo>
                  <a:cubicBezTo>
                    <a:pt x="27887" y="27337"/>
                    <a:pt x="27754" y="27375"/>
                    <a:pt x="27631" y="27413"/>
                  </a:cubicBezTo>
                  <a:cubicBezTo>
                    <a:pt x="27583" y="27432"/>
                    <a:pt x="27536" y="27441"/>
                    <a:pt x="27488" y="27441"/>
                  </a:cubicBezTo>
                  <a:cubicBezTo>
                    <a:pt x="27412" y="27422"/>
                    <a:pt x="27365" y="27375"/>
                    <a:pt x="27279" y="27365"/>
                  </a:cubicBezTo>
                  <a:cubicBezTo>
                    <a:pt x="27232" y="27362"/>
                    <a:pt x="27185" y="27361"/>
                    <a:pt x="27139" y="27361"/>
                  </a:cubicBezTo>
                  <a:cubicBezTo>
                    <a:pt x="27047" y="27361"/>
                    <a:pt x="26956" y="27365"/>
                    <a:pt x="26861" y="27365"/>
                  </a:cubicBezTo>
                  <a:cubicBezTo>
                    <a:pt x="26842" y="27365"/>
                    <a:pt x="26826" y="27367"/>
                    <a:pt x="26812" y="27367"/>
                  </a:cubicBezTo>
                  <a:cubicBezTo>
                    <a:pt x="26790" y="27367"/>
                    <a:pt x="26770" y="27363"/>
                    <a:pt x="26747" y="27346"/>
                  </a:cubicBezTo>
                  <a:cubicBezTo>
                    <a:pt x="26690" y="27308"/>
                    <a:pt x="26671" y="27213"/>
                    <a:pt x="26633" y="27156"/>
                  </a:cubicBezTo>
                  <a:cubicBezTo>
                    <a:pt x="26576" y="27042"/>
                    <a:pt x="26529" y="26985"/>
                    <a:pt x="26396" y="26985"/>
                  </a:cubicBezTo>
                  <a:cubicBezTo>
                    <a:pt x="26320" y="26976"/>
                    <a:pt x="26235" y="26947"/>
                    <a:pt x="26149" y="26947"/>
                  </a:cubicBezTo>
                  <a:cubicBezTo>
                    <a:pt x="26054" y="26947"/>
                    <a:pt x="26045" y="26995"/>
                    <a:pt x="25978" y="27033"/>
                  </a:cubicBezTo>
                  <a:cubicBezTo>
                    <a:pt x="25944" y="27055"/>
                    <a:pt x="25905" y="27062"/>
                    <a:pt x="25863" y="27062"/>
                  </a:cubicBezTo>
                  <a:cubicBezTo>
                    <a:pt x="25802" y="27062"/>
                    <a:pt x="25736" y="27047"/>
                    <a:pt x="25677" y="27047"/>
                  </a:cubicBezTo>
                  <a:cubicBezTo>
                    <a:pt x="25641" y="27047"/>
                    <a:pt x="25607" y="27053"/>
                    <a:pt x="25579" y="27071"/>
                  </a:cubicBezTo>
                  <a:cubicBezTo>
                    <a:pt x="25522" y="27109"/>
                    <a:pt x="25532" y="27156"/>
                    <a:pt x="25446" y="27185"/>
                  </a:cubicBezTo>
                  <a:cubicBezTo>
                    <a:pt x="25389" y="27204"/>
                    <a:pt x="25323" y="27223"/>
                    <a:pt x="25266" y="27232"/>
                  </a:cubicBezTo>
                  <a:cubicBezTo>
                    <a:pt x="25233" y="27236"/>
                    <a:pt x="25195" y="27239"/>
                    <a:pt x="25155" y="27239"/>
                  </a:cubicBezTo>
                  <a:cubicBezTo>
                    <a:pt x="25019" y="27239"/>
                    <a:pt x="24857" y="27207"/>
                    <a:pt x="24791" y="27090"/>
                  </a:cubicBezTo>
                  <a:cubicBezTo>
                    <a:pt x="24753" y="27014"/>
                    <a:pt x="24810" y="26976"/>
                    <a:pt x="24819" y="26909"/>
                  </a:cubicBezTo>
                  <a:cubicBezTo>
                    <a:pt x="24819" y="26833"/>
                    <a:pt x="24781" y="26814"/>
                    <a:pt x="24724" y="26767"/>
                  </a:cubicBezTo>
                  <a:cubicBezTo>
                    <a:pt x="24572" y="26672"/>
                    <a:pt x="24458" y="26596"/>
                    <a:pt x="24392" y="26425"/>
                  </a:cubicBezTo>
                  <a:cubicBezTo>
                    <a:pt x="24382" y="26377"/>
                    <a:pt x="24363" y="26330"/>
                    <a:pt x="24335" y="26282"/>
                  </a:cubicBezTo>
                  <a:cubicBezTo>
                    <a:pt x="24287" y="26206"/>
                    <a:pt x="24211" y="26187"/>
                    <a:pt x="24145" y="26130"/>
                  </a:cubicBezTo>
                  <a:cubicBezTo>
                    <a:pt x="23955" y="25988"/>
                    <a:pt x="23661" y="25969"/>
                    <a:pt x="23414" y="25950"/>
                  </a:cubicBezTo>
                  <a:cubicBezTo>
                    <a:pt x="23399" y="25949"/>
                    <a:pt x="23386" y="25948"/>
                    <a:pt x="23372" y="25948"/>
                  </a:cubicBezTo>
                  <a:cubicBezTo>
                    <a:pt x="23262" y="25948"/>
                    <a:pt x="23182" y="25981"/>
                    <a:pt x="23072" y="26007"/>
                  </a:cubicBezTo>
                  <a:cubicBezTo>
                    <a:pt x="22903" y="26050"/>
                    <a:pt x="22710" y="26074"/>
                    <a:pt x="22522" y="26074"/>
                  </a:cubicBezTo>
                  <a:cubicBezTo>
                    <a:pt x="22424" y="26074"/>
                    <a:pt x="22327" y="26067"/>
                    <a:pt x="22236" y="26054"/>
                  </a:cubicBezTo>
                  <a:cubicBezTo>
                    <a:pt x="22179" y="26045"/>
                    <a:pt x="22160" y="26064"/>
                    <a:pt x="22122" y="26007"/>
                  </a:cubicBezTo>
                  <a:cubicBezTo>
                    <a:pt x="22065" y="25950"/>
                    <a:pt x="22065" y="25883"/>
                    <a:pt x="21998" y="25826"/>
                  </a:cubicBezTo>
                  <a:cubicBezTo>
                    <a:pt x="21937" y="25774"/>
                    <a:pt x="21851" y="25721"/>
                    <a:pt x="21763" y="25721"/>
                  </a:cubicBezTo>
                  <a:cubicBezTo>
                    <a:pt x="21756" y="25721"/>
                    <a:pt x="21749" y="25721"/>
                    <a:pt x="21742" y="25722"/>
                  </a:cubicBezTo>
                  <a:cubicBezTo>
                    <a:pt x="21618" y="25731"/>
                    <a:pt x="21504" y="25779"/>
                    <a:pt x="21390" y="25807"/>
                  </a:cubicBezTo>
                  <a:cubicBezTo>
                    <a:pt x="21239" y="25836"/>
                    <a:pt x="21077" y="25874"/>
                    <a:pt x="20935" y="25940"/>
                  </a:cubicBezTo>
                  <a:cubicBezTo>
                    <a:pt x="20868" y="25978"/>
                    <a:pt x="20830" y="26045"/>
                    <a:pt x="20773" y="26111"/>
                  </a:cubicBezTo>
                  <a:cubicBezTo>
                    <a:pt x="20688" y="26206"/>
                    <a:pt x="20564" y="26311"/>
                    <a:pt x="20498" y="26434"/>
                  </a:cubicBezTo>
                  <a:cubicBezTo>
                    <a:pt x="20479" y="26491"/>
                    <a:pt x="20469" y="26548"/>
                    <a:pt x="20450" y="26605"/>
                  </a:cubicBezTo>
                  <a:cubicBezTo>
                    <a:pt x="20412" y="26748"/>
                    <a:pt x="20270" y="26852"/>
                    <a:pt x="20146" y="26919"/>
                  </a:cubicBezTo>
                  <a:cubicBezTo>
                    <a:pt x="19975" y="27014"/>
                    <a:pt x="19852" y="27137"/>
                    <a:pt x="19671" y="27213"/>
                  </a:cubicBezTo>
                  <a:cubicBezTo>
                    <a:pt x="19491" y="27280"/>
                    <a:pt x="19310" y="27308"/>
                    <a:pt x="19120" y="27346"/>
                  </a:cubicBezTo>
                  <a:cubicBezTo>
                    <a:pt x="18930" y="27394"/>
                    <a:pt x="18741" y="27498"/>
                    <a:pt x="18551" y="27498"/>
                  </a:cubicBezTo>
                  <a:cubicBezTo>
                    <a:pt x="18535" y="27499"/>
                    <a:pt x="18519" y="27500"/>
                    <a:pt x="18503" y="27500"/>
                  </a:cubicBezTo>
                  <a:cubicBezTo>
                    <a:pt x="18378" y="27500"/>
                    <a:pt x="18259" y="27470"/>
                    <a:pt x="18133" y="27470"/>
                  </a:cubicBezTo>
                  <a:cubicBezTo>
                    <a:pt x="18050" y="27470"/>
                    <a:pt x="17968" y="27465"/>
                    <a:pt x="17886" y="27465"/>
                  </a:cubicBezTo>
                  <a:cubicBezTo>
                    <a:pt x="17845" y="27465"/>
                    <a:pt x="17803" y="27466"/>
                    <a:pt x="17762" y="27470"/>
                  </a:cubicBezTo>
                  <a:cubicBezTo>
                    <a:pt x="17523" y="27478"/>
                    <a:pt x="17283" y="27537"/>
                    <a:pt x="17044" y="27537"/>
                  </a:cubicBezTo>
                  <a:cubicBezTo>
                    <a:pt x="17027" y="27537"/>
                    <a:pt x="17010" y="27537"/>
                    <a:pt x="16993" y="27536"/>
                  </a:cubicBezTo>
                  <a:cubicBezTo>
                    <a:pt x="16784" y="27536"/>
                    <a:pt x="16584" y="27536"/>
                    <a:pt x="16375" y="27564"/>
                  </a:cubicBezTo>
                  <a:cubicBezTo>
                    <a:pt x="16195" y="27593"/>
                    <a:pt x="16024" y="27631"/>
                    <a:pt x="15853" y="27688"/>
                  </a:cubicBezTo>
                  <a:cubicBezTo>
                    <a:pt x="15777" y="27716"/>
                    <a:pt x="15692" y="27754"/>
                    <a:pt x="15606" y="27773"/>
                  </a:cubicBezTo>
                  <a:cubicBezTo>
                    <a:pt x="15519" y="27790"/>
                    <a:pt x="15425" y="27797"/>
                    <a:pt x="15330" y="27797"/>
                  </a:cubicBezTo>
                  <a:cubicBezTo>
                    <a:pt x="15148" y="27797"/>
                    <a:pt x="14958" y="27770"/>
                    <a:pt x="14789" y="27726"/>
                  </a:cubicBezTo>
                  <a:cubicBezTo>
                    <a:pt x="14666" y="27697"/>
                    <a:pt x="14590" y="27659"/>
                    <a:pt x="14485" y="27602"/>
                  </a:cubicBezTo>
                  <a:cubicBezTo>
                    <a:pt x="14433" y="27574"/>
                    <a:pt x="14374" y="27565"/>
                    <a:pt x="14313" y="27565"/>
                  </a:cubicBezTo>
                  <a:cubicBezTo>
                    <a:pt x="14230" y="27565"/>
                    <a:pt x="14144" y="27582"/>
                    <a:pt x="14067" y="27593"/>
                  </a:cubicBezTo>
                  <a:cubicBezTo>
                    <a:pt x="13887" y="27620"/>
                    <a:pt x="13697" y="27679"/>
                    <a:pt x="13511" y="27679"/>
                  </a:cubicBezTo>
                  <a:cubicBezTo>
                    <a:pt x="13433" y="27679"/>
                    <a:pt x="13355" y="27669"/>
                    <a:pt x="13279" y="27640"/>
                  </a:cubicBezTo>
                  <a:cubicBezTo>
                    <a:pt x="13127" y="27583"/>
                    <a:pt x="12975" y="27479"/>
                    <a:pt x="12814" y="27413"/>
                  </a:cubicBezTo>
                  <a:cubicBezTo>
                    <a:pt x="12780" y="27396"/>
                    <a:pt x="12731" y="27364"/>
                    <a:pt x="12687" y="27364"/>
                  </a:cubicBezTo>
                  <a:cubicBezTo>
                    <a:pt x="12682" y="27364"/>
                    <a:pt x="12676" y="27364"/>
                    <a:pt x="12671" y="27365"/>
                  </a:cubicBezTo>
                  <a:cubicBezTo>
                    <a:pt x="12624" y="27375"/>
                    <a:pt x="12586" y="27441"/>
                    <a:pt x="12529" y="27460"/>
                  </a:cubicBezTo>
                  <a:cubicBezTo>
                    <a:pt x="12496" y="27472"/>
                    <a:pt x="12457" y="27476"/>
                    <a:pt x="12415" y="27476"/>
                  </a:cubicBezTo>
                  <a:cubicBezTo>
                    <a:pt x="12360" y="27476"/>
                    <a:pt x="12302" y="27470"/>
                    <a:pt x="12253" y="27470"/>
                  </a:cubicBezTo>
                  <a:cubicBezTo>
                    <a:pt x="12139" y="27470"/>
                    <a:pt x="12035" y="27470"/>
                    <a:pt x="11930" y="27394"/>
                  </a:cubicBezTo>
                  <a:cubicBezTo>
                    <a:pt x="11740" y="27251"/>
                    <a:pt x="11512" y="27175"/>
                    <a:pt x="11303" y="27061"/>
                  </a:cubicBezTo>
                  <a:cubicBezTo>
                    <a:pt x="11161" y="26985"/>
                    <a:pt x="11123" y="26909"/>
                    <a:pt x="11066" y="26767"/>
                  </a:cubicBezTo>
                  <a:cubicBezTo>
                    <a:pt x="11028" y="26681"/>
                    <a:pt x="10981" y="26596"/>
                    <a:pt x="10914" y="26539"/>
                  </a:cubicBezTo>
                  <a:cubicBezTo>
                    <a:pt x="10838" y="26482"/>
                    <a:pt x="10753" y="26444"/>
                    <a:pt x="10686" y="26387"/>
                  </a:cubicBezTo>
                  <a:cubicBezTo>
                    <a:pt x="10591" y="26311"/>
                    <a:pt x="10544" y="26225"/>
                    <a:pt x="10439" y="26168"/>
                  </a:cubicBezTo>
                  <a:cubicBezTo>
                    <a:pt x="10354" y="26121"/>
                    <a:pt x="10297" y="26073"/>
                    <a:pt x="10230" y="25997"/>
                  </a:cubicBezTo>
                  <a:cubicBezTo>
                    <a:pt x="10164" y="25921"/>
                    <a:pt x="10107" y="25893"/>
                    <a:pt x="9993" y="25874"/>
                  </a:cubicBezTo>
                  <a:cubicBezTo>
                    <a:pt x="9957" y="25870"/>
                    <a:pt x="9925" y="25868"/>
                    <a:pt x="9895" y="25868"/>
                  </a:cubicBezTo>
                  <a:cubicBezTo>
                    <a:pt x="9780" y="25868"/>
                    <a:pt x="9699" y="25895"/>
                    <a:pt x="9594" y="25940"/>
                  </a:cubicBezTo>
                  <a:cubicBezTo>
                    <a:pt x="9375" y="26045"/>
                    <a:pt x="9128" y="26073"/>
                    <a:pt x="8891" y="26149"/>
                  </a:cubicBezTo>
                  <a:cubicBezTo>
                    <a:pt x="8691" y="26216"/>
                    <a:pt x="8521" y="26387"/>
                    <a:pt x="8350" y="26501"/>
                  </a:cubicBezTo>
                  <a:cubicBezTo>
                    <a:pt x="8321" y="26520"/>
                    <a:pt x="8255" y="26577"/>
                    <a:pt x="8217" y="26586"/>
                  </a:cubicBezTo>
                  <a:cubicBezTo>
                    <a:pt x="8211" y="26588"/>
                    <a:pt x="8206" y="26589"/>
                    <a:pt x="8202" y="26589"/>
                  </a:cubicBezTo>
                  <a:cubicBezTo>
                    <a:pt x="8183" y="26589"/>
                    <a:pt x="8170" y="26575"/>
                    <a:pt x="8131" y="26567"/>
                  </a:cubicBezTo>
                  <a:cubicBezTo>
                    <a:pt x="8120" y="26565"/>
                    <a:pt x="8109" y="26563"/>
                    <a:pt x="8099" y="26563"/>
                  </a:cubicBezTo>
                  <a:cubicBezTo>
                    <a:pt x="8031" y="26563"/>
                    <a:pt x="7982" y="26614"/>
                    <a:pt x="7941" y="26672"/>
                  </a:cubicBezTo>
                  <a:cubicBezTo>
                    <a:pt x="7875" y="26776"/>
                    <a:pt x="7837" y="26776"/>
                    <a:pt x="7704" y="26776"/>
                  </a:cubicBezTo>
                  <a:cubicBezTo>
                    <a:pt x="7571" y="26767"/>
                    <a:pt x="7409" y="26738"/>
                    <a:pt x="7286" y="26691"/>
                  </a:cubicBezTo>
                  <a:cubicBezTo>
                    <a:pt x="7178" y="26640"/>
                    <a:pt x="7092" y="26602"/>
                    <a:pt x="6995" y="26602"/>
                  </a:cubicBezTo>
                  <a:cubicBezTo>
                    <a:pt x="6947" y="26602"/>
                    <a:pt x="6896" y="26611"/>
                    <a:pt x="6839" y="26634"/>
                  </a:cubicBezTo>
                  <a:cubicBezTo>
                    <a:pt x="6716" y="26681"/>
                    <a:pt x="6611" y="26738"/>
                    <a:pt x="6488" y="26795"/>
                  </a:cubicBezTo>
                  <a:cubicBezTo>
                    <a:pt x="6423" y="26823"/>
                    <a:pt x="6369" y="26833"/>
                    <a:pt x="6316" y="26833"/>
                  </a:cubicBezTo>
                  <a:cubicBezTo>
                    <a:pt x="6245" y="26833"/>
                    <a:pt x="6176" y="26816"/>
                    <a:pt x="6089" y="26805"/>
                  </a:cubicBezTo>
                  <a:cubicBezTo>
                    <a:pt x="6073" y="26803"/>
                    <a:pt x="6057" y="26802"/>
                    <a:pt x="6041" y="26802"/>
                  </a:cubicBezTo>
                  <a:cubicBezTo>
                    <a:pt x="5997" y="26802"/>
                    <a:pt x="5953" y="26807"/>
                    <a:pt x="5909" y="26807"/>
                  </a:cubicBezTo>
                  <a:cubicBezTo>
                    <a:pt x="5893" y="26807"/>
                    <a:pt x="5877" y="26807"/>
                    <a:pt x="5861" y="26805"/>
                  </a:cubicBezTo>
                  <a:cubicBezTo>
                    <a:pt x="5785" y="26805"/>
                    <a:pt x="5747" y="26738"/>
                    <a:pt x="5671" y="26700"/>
                  </a:cubicBezTo>
                  <a:cubicBezTo>
                    <a:pt x="5595" y="26672"/>
                    <a:pt x="5453" y="26681"/>
                    <a:pt x="5386" y="26624"/>
                  </a:cubicBezTo>
                  <a:cubicBezTo>
                    <a:pt x="5367" y="26615"/>
                    <a:pt x="5358" y="26577"/>
                    <a:pt x="5348" y="26567"/>
                  </a:cubicBezTo>
                  <a:cubicBezTo>
                    <a:pt x="5320" y="26539"/>
                    <a:pt x="5301" y="26539"/>
                    <a:pt x="5272" y="26520"/>
                  </a:cubicBezTo>
                  <a:cubicBezTo>
                    <a:pt x="5234" y="26491"/>
                    <a:pt x="5206" y="26463"/>
                    <a:pt x="5168" y="26434"/>
                  </a:cubicBezTo>
                  <a:cubicBezTo>
                    <a:pt x="5101" y="26377"/>
                    <a:pt x="5101" y="26358"/>
                    <a:pt x="5082" y="26273"/>
                  </a:cubicBezTo>
                  <a:cubicBezTo>
                    <a:pt x="5054" y="26168"/>
                    <a:pt x="5054" y="26045"/>
                    <a:pt x="5073" y="25940"/>
                  </a:cubicBezTo>
                  <a:cubicBezTo>
                    <a:pt x="5092" y="25826"/>
                    <a:pt x="5101" y="25779"/>
                    <a:pt x="5073" y="25684"/>
                  </a:cubicBezTo>
                  <a:cubicBezTo>
                    <a:pt x="5044" y="25589"/>
                    <a:pt x="5016" y="25513"/>
                    <a:pt x="4978" y="25427"/>
                  </a:cubicBezTo>
                  <a:cubicBezTo>
                    <a:pt x="4930" y="25323"/>
                    <a:pt x="4921" y="25228"/>
                    <a:pt x="4864" y="25133"/>
                  </a:cubicBezTo>
                  <a:cubicBezTo>
                    <a:pt x="4826" y="25076"/>
                    <a:pt x="4807" y="25019"/>
                    <a:pt x="4731" y="25009"/>
                  </a:cubicBezTo>
                  <a:cubicBezTo>
                    <a:pt x="4712" y="25003"/>
                    <a:pt x="4692" y="25001"/>
                    <a:pt x="4671" y="25001"/>
                  </a:cubicBezTo>
                  <a:cubicBezTo>
                    <a:pt x="4629" y="25001"/>
                    <a:pt x="4585" y="25009"/>
                    <a:pt x="4541" y="25009"/>
                  </a:cubicBezTo>
                  <a:cubicBezTo>
                    <a:pt x="4484" y="25000"/>
                    <a:pt x="4427" y="24971"/>
                    <a:pt x="4360" y="24971"/>
                  </a:cubicBezTo>
                  <a:cubicBezTo>
                    <a:pt x="4351" y="24970"/>
                    <a:pt x="4342" y="24969"/>
                    <a:pt x="4333" y="24969"/>
                  </a:cubicBezTo>
                  <a:cubicBezTo>
                    <a:pt x="4316" y="24969"/>
                    <a:pt x="4301" y="24971"/>
                    <a:pt x="4286" y="24971"/>
                  </a:cubicBezTo>
                  <a:cubicBezTo>
                    <a:pt x="4263" y="24971"/>
                    <a:pt x="4242" y="24967"/>
                    <a:pt x="4218" y="24943"/>
                  </a:cubicBezTo>
                  <a:cubicBezTo>
                    <a:pt x="4199" y="24924"/>
                    <a:pt x="4208" y="24895"/>
                    <a:pt x="4189" y="24876"/>
                  </a:cubicBezTo>
                  <a:cubicBezTo>
                    <a:pt x="4170" y="24848"/>
                    <a:pt x="4151" y="24848"/>
                    <a:pt x="4132" y="24829"/>
                  </a:cubicBezTo>
                  <a:cubicBezTo>
                    <a:pt x="4113" y="24819"/>
                    <a:pt x="4075" y="24791"/>
                    <a:pt x="4056" y="24782"/>
                  </a:cubicBezTo>
                  <a:cubicBezTo>
                    <a:pt x="4028" y="24763"/>
                    <a:pt x="3990" y="24772"/>
                    <a:pt x="3952" y="24753"/>
                  </a:cubicBezTo>
                  <a:cubicBezTo>
                    <a:pt x="3904" y="24744"/>
                    <a:pt x="3914" y="24715"/>
                    <a:pt x="3885" y="24696"/>
                  </a:cubicBezTo>
                  <a:cubicBezTo>
                    <a:pt x="3857" y="24668"/>
                    <a:pt x="3904" y="24668"/>
                    <a:pt x="3857" y="24658"/>
                  </a:cubicBezTo>
                  <a:cubicBezTo>
                    <a:pt x="3854" y="24657"/>
                    <a:pt x="3851" y="24656"/>
                    <a:pt x="3848" y="24656"/>
                  </a:cubicBezTo>
                  <a:cubicBezTo>
                    <a:pt x="3830" y="24656"/>
                    <a:pt x="3808" y="24677"/>
                    <a:pt x="3800" y="24677"/>
                  </a:cubicBezTo>
                  <a:cubicBezTo>
                    <a:pt x="3752" y="24687"/>
                    <a:pt x="3714" y="24687"/>
                    <a:pt x="3667" y="24696"/>
                  </a:cubicBezTo>
                  <a:cubicBezTo>
                    <a:pt x="3572" y="24706"/>
                    <a:pt x="3505" y="24734"/>
                    <a:pt x="3449" y="24801"/>
                  </a:cubicBezTo>
                  <a:cubicBezTo>
                    <a:pt x="3411" y="24838"/>
                    <a:pt x="3401" y="24895"/>
                    <a:pt x="3363" y="24933"/>
                  </a:cubicBezTo>
                  <a:cubicBezTo>
                    <a:pt x="3299" y="24998"/>
                    <a:pt x="3173" y="25021"/>
                    <a:pt x="3079" y="25021"/>
                  </a:cubicBezTo>
                  <a:cubicBezTo>
                    <a:pt x="3062" y="25021"/>
                    <a:pt x="3045" y="25020"/>
                    <a:pt x="3031" y="25019"/>
                  </a:cubicBezTo>
                  <a:cubicBezTo>
                    <a:pt x="2964" y="25019"/>
                    <a:pt x="2907" y="24990"/>
                    <a:pt x="2841" y="24981"/>
                  </a:cubicBezTo>
                  <a:cubicBezTo>
                    <a:pt x="2822" y="24976"/>
                    <a:pt x="2800" y="24976"/>
                    <a:pt x="2779" y="24976"/>
                  </a:cubicBezTo>
                  <a:cubicBezTo>
                    <a:pt x="2758" y="24976"/>
                    <a:pt x="2736" y="24976"/>
                    <a:pt x="2717" y="24971"/>
                  </a:cubicBezTo>
                  <a:cubicBezTo>
                    <a:pt x="2632" y="24962"/>
                    <a:pt x="2527" y="24933"/>
                    <a:pt x="2470" y="24867"/>
                  </a:cubicBezTo>
                  <a:cubicBezTo>
                    <a:pt x="2404" y="24782"/>
                    <a:pt x="2366" y="24744"/>
                    <a:pt x="2271" y="24696"/>
                  </a:cubicBezTo>
                  <a:cubicBezTo>
                    <a:pt x="2237" y="24677"/>
                    <a:pt x="2209" y="24670"/>
                    <a:pt x="2179" y="24670"/>
                  </a:cubicBezTo>
                  <a:cubicBezTo>
                    <a:pt x="2150" y="24670"/>
                    <a:pt x="2119" y="24677"/>
                    <a:pt x="2081" y="24687"/>
                  </a:cubicBezTo>
                  <a:cubicBezTo>
                    <a:pt x="2014" y="24497"/>
                    <a:pt x="1929" y="24316"/>
                    <a:pt x="1843" y="24126"/>
                  </a:cubicBezTo>
                  <a:cubicBezTo>
                    <a:pt x="1777" y="23965"/>
                    <a:pt x="1701" y="23794"/>
                    <a:pt x="1663" y="23623"/>
                  </a:cubicBezTo>
                  <a:cubicBezTo>
                    <a:pt x="1606" y="23366"/>
                    <a:pt x="1644" y="23081"/>
                    <a:pt x="1663" y="22815"/>
                  </a:cubicBezTo>
                  <a:cubicBezTo>
                    <a:pt x="1701" y="22340"/>
                    <a:pt x="1644" y="21866"/>
                    <a:pt x="1615" y="21391"/>
                  </a:cubicBezTo>
                  <a:cubicBezTo>
                    <a:pt x="1596" y="21001"/>
                    <a:pt x="1463" y="20659"/>
                    <a:pt x="1264" y="20317"/>
                  </a:cubicBezTo>
                  <a:cubicBezTo>
                    <a:pt x="1150" y="20118"/>
                    <a:pt x="969" y="19880"/>
                    <a:pt x="998" y="19633"/>
                  </a:cubicBezTo>
                  <a:cubicBezTo>
                    <a:pt x="1007" y="19567"/>
                    <a:pt x="1036" y="19500"/>
                    <a:pt x="1055" y="19434"/>
                  </a:cubicBezTo>
                  <a:cubicBezTo>
                    <a:pt x="1093" y="19254"/>
                    <a:pt x="1083" y="19083"/>
                    <a:pt x="1064" y="18902"/>
                  </a:cubicBezTo>
                  <a:cubicBezTo>
                    <a:pt x="1026" y="18456"/>
                    <a:pt x="856" y="18076"/>
                    <a:pt x="761" y="17648"/>
                  </a:cubicBezTo>
                  <a:cubicBezTo>
                    <a:pt x="685" y="17278"/>
                    <a:pt x="751" y="16917"/>
                    <a:pt x="808" y="16547"/>
                  </a:cubicBezTo>
                  <a:cubicBezTo>
                    <a:pt x="818" y="16480"/>
                    <a:pt x="856" y="16480"/>
                    <a:pt x="846" y="16385"/>
                  </a:cubicBezTo>
                  <a:cubicBezTo>
                    <a:pt x="837" y="16309"/>
                    <a:pt x="808" y="16233"/>
                    <a:pt x="789" y="16157"/>
                  </a:cubicBezTo>
                  <a:cubicBezTo>
                    <a:pt x="694" y="15863"/>
                    <a:pt x="533" y="15540"/>
                    <a:pt x="599" y="15217"/>
                  </a:cubicBezTo>
                  <a:cubicBezTo>
                    <a:pt x="618" y="15122"/>
                    <a:pt x="685" y="15046"/>
                    <a:pt x="732" y="14970"/>
                  </a:cubicBezTo>
                  <a:cubicBezTo>
                    <a:pt x="827" y="14789"/>
                    <a:pt x="884" y="14609"/>
                    <a:pt x="932" y="14419"/>
                  </a:cubicBezTo>
                  <a:cubicBezTo>
                    <a:pt x="979" y="14229"/>
                    <a:pt x="1036" y="14001"/>
                    <a:pt x="1178" y="13840"/>
                  </a:cubicBezTo>
                  <a:cubicBezTo>
                    <a:pt x="1235" y="13773"/>
                    <a:pt x="1340" y="13726"/>
                    <a:pt x="1387" y="13650"/>
                  </a:cubicBezTo>
                  <a:cubicBezTo>
                    <a:pt x="1473" y="13517"/>
                    <a:pt x="1473" y="13241"/>
                    <a:pt x="1501" y="13089"/>
                  </a:cubicBezTo>
                  <a:cubicBezTo>
                    <a:pt x="1568" y="12747"/>
                    <a:pt x="1625" y="12396"/>
                    <a:pt x="1672" y="12054"/>
                  </a:cubicBezTo>
                  <a:cubicBezTo>
                    <a:pt x="1682" y="11949"/>
                    <a:pt x="1644" y="11930"/>
                    <a:pt x="1720" y="11835"/>
                  </a:cubicBezTo>
                  <a:cubicBezTo>
                    <a:pt x="1786" y="11750"/>
                    <a:pt x="1900" y="11702"/>
                    <a:pt x="1967" y="11607"/>
                  </a:cubicBezTo>
                  <a:cubicBezTo>
                    <a:pt x="2062" y="11484"/>
                    <a:pt x="2005" y="11398"/>
                    <a:pt x="2005" y="11247"/>
                  </a:cubicBezTo>
                  <a:cubicBezTo>
                    <a:pt x="2014" y="10829"/>
                    <a:pt x="2204" y="10392"/>
                    <a:pt x="2090" y="9974"/>
                  </a:cubicBezTo>
                  <a:cubicBezTo>
                    <a:pt x="2062" y="9888"/>
                    <a:pt x="2014" y="9831"/>
                    <a:pt x="1976" y="9755"/>
                  </a:cubicBezTo>
                  <a:cubicBezTo>
                    <a:pt x="1957" y="9698"/>
                    <a:pt x="1967" y="9651"/>
                    <a:pt x="1948" y="9594"/>
                  </a:cubicBezTo>
                  <a:cubicBezTo>
                    <a:pt x="1919" y="9518"/>
                    <a:pt x="1853" y="9404"/>
                    <a:pt x="1824" y="9337"/>
                  </a:cubicBezTo>
                  <a:cubicBezTo>
                    <a:pt x="1758" y="9157"/>
                    <a:pt x="1720" y="8957"/>
                    <a:pt x="1653" y="8767"/>
                  </a:cubicBezTo>
                  <a:cubicBezTo>
                    <a:pt x="1530" y="8454"/>
                    <a:pt x="1416" y="8226"/>
                    <a:pt x="1397" y="7894"/>
                  </a:cubicBezTo>
                  <a:cubicBezTo>
                    <a:pt x="1378" y="7637"/>
                    <a:pt x="1359" y="7409"/>
                    <a:pt x="1463" y="7172"/>
                  </a:cubicBezTo>
                  <a:cubicBezTo>
                    <a:pt x="1606" y="6820"/>
                    <a:pt x="1691" y="6469"/>
                    <a:pt x="1957" y="6184"/>
                  </a:cubicBezTo>
                  <a:cubicBezTo>
                    <a:pt x="2119" y="6003"/>
                    <a:pt x="2252" y="5804"/>
                    <a:pt x="2366" y="5595"/>
                  </a:cubicBezTo>
                  <a:cubicBezTo>
                    <a:pt x="2423" y="5481"/>
                    <a:pt x="2461" y="5358"/>
                    <a:pt x="2518" y="5253"/>
                  </a:cubicBezTo>
                  <a:cubicBezTo>
                    <a:pt x="2556" y="5177"/>
                    <a:pt x="2613" y="5158"/>
                    <a:pt x="2613" y="5073"/>
                  </a:cubicBezTo>
                  <a:cubicBezTo>
                    <a:pt x="2622" y="4959"/>
                    <a:pt x="2556" y="4835"/>
                    <a:pt x="2537" y="4721"/>
                  </a:cubicBezTo>
                  <a:cubicBezTo>
                    <a:pt x="2499" y="4531"/>
                    <a:pt x="2470" y="4313"/>
                    <a:pt x="2603" y="4180"/>
                  </a:cubicBezTo>
                  <a:cubicBezTo>
                    <a:pt x="2679" y="4104"/>
                    <a:pt x="2698" y="4142"/>
                    <a:pt x="2708" y="3999"/>
                  </a:cubicBezTo>
                  <a:cubicBezTo>
                    <a:pt x="2708" y="3705"/>
                    <a:pt x="2717" y="3401"/>
                    <a:pt x="2774" y="3107"/>
                  </a:cubicBezTo>
                  <a:cubicBezTo>
                    <a:pt x="2812" y="2879"/>
                    <a:pt x="2803" y="2670"/>
                    <a:pt x="2679" y="2480"/>
                  </a:cubicBezTo>
                  <a:cubicBezTo>
                    <a:pt x="2632" y="2394"/>
                    <a:pt x="2565" y="2337"/>
                    <a:pt x="2518" y="2252"/>
                  </a:cubicBezTo>
                  <a:cubicBezTo>
                    <a:pt x="2394" y="2005"/>
                    <a:pt x="2470" y="1634"/>
                    <a:pt x="2271" y="1397"/>
                  </a:cubicBezTo>
                  <a:cubicBezTo>
                    <a:pt x="2242" y="1359"/>
                    <a:pt x="2185" y="1349"/>
                    <a:pt x="2147" y="1311"/>
                  </a:cubicBezTo>
                  <a:cubicBezTo>
                    <a:pt x="2138" y="1292"/>
                    <a:pt x="2128" y="1235"/>
                    <a:pt x="2119" y="1216"/>
                  </a:cubicBezTo>
                  <a:cubicBezTo>
                    <a:pt x="2052" y="1083"/>
                    <a:pt x="2052" y="941"/>
                    <a:pt x="2043" y="779"/>
                  </a:cubicBezTo>
                  <a:cubicBezTo>
                    <a:pt x="2043" y="675"/>
                    <a:pt x="2052" y="599"/>
                    <a:pt x="2062" y="514"/>
                  </a:cubicBezTo>
                  <a:cubicBezTo>
                    <a:pt x="2157" y="457"/>
                    <a:pt x="2242" y="400"/>
                    <a:pt x="2337" y="371"/>
                  </a:cubicBezTo>
                  <a:cubicBezTo>
                    <a:pt x="2423" y="352"/>
                    <a:pt x="2518" y="333"/>
                    <a:pt x="2603" y="333"/>
                  </a:cubicBezTo>
                  <a:cubicBezTo>
                    <a:pt x="2708" y="333"/>
                    <a:pt x="2803" y="286"/>
                    <a:pt x="2907" y="286"/>
                  </a:cubicBezTo>
                  <a:cubicBezTo>
                    <a:pt x="2964" y="276"/>
                    <a:pt x="3002" y="267"/>
                    <a:pt x="3050" y="267"/>
                  </a:cubicBezTo>
                  <a:cubicBezTo>
                    <a:pt x="3060" y="265"/>
                    <a:pt x="3071" y="264"/>
                    <a:pt x="3082" y="264"/>
                  </a:cubicBezTo>
                  <a:close/>
                  <a:moveTo>
                    <a:pt x="5253" y="1"/>
                  </a:moveTo>
                  <a:cubicBezTo>
                    <a:pt x="4997" y="1"/>
                    <a:pt x="4759" y="58"/>
                    <a:pt x="4503" y="58"/>
                  </a:cubicBezTo>
                  <a:lnTo>
                    <a:pt x="3164" y="58"/>
                  </a:lnTo>
                  <a:cubicBezTo>
                    <a:pt x="3012" y="58"/>
                    <a:pt x="2843" y="45"/>
                    <a:pt x="2680" y="45"/>
                  </a:cubicBezTo>
                  <a:cubicBezTo>
                    <a:pt x="2598" y="45"/>
                    <a:pt x="2518" y="48"/>
                    <a:pt x="2442" y="58"/>
                  </a:cubicBezTo>
                  <a:cubicBezTo>
                    <a:pt x="2318" y="77"/>
                    <a:pt x="2195" y="124"/>
                    <a:pt x="2071" y="172"/>
                  </a:cubicBezTo>
                  <a:cubicBezTo>
                    <a:pt x="2014" y="191"/>
                    <a:pt x="1957" y="219"/>
                    <a:pt x="1900" y="238"/>
                  </a:cubicBezTo>
                  <a:cubicBezTo>
                    <a:pt x="1853" y="257"/>
                    <a:pt x="1805" y="286"/>
                    <a:pt x="1758" y="305"/>
                  </a:cubicBezTo>
                  <a:cubicBezTo>
                    <a:pt x="1767" y="343"/>
                    <a:pt x="1777" y="390"/>
                    <a:pt x="1777" y="428"/>
                  </a:cubicBezTo>
                  <a:cubicBezTo>
                    <a:pt x="1786" y="466"/>
                    <a:pt x="1767" y="495"/>
                    <a:pt x="1767" y="533"/>
                  </a:cubicBezTo>
                  <a:cubicBezTo>
                    <a:pt x="1758" y="580"/>
                    <a:pt x="1777" y="628"/>
                    <a:pt x="1786" y="665"/>
                  </a:cubicBezTo>
                  <a:cubicBezTo>
                    <a:pt x="1796" y="694"/>
                    <a:pt x="1796" y="722"/>
                    <a:pt x="1796" y="751"/>
                  </a:cubicBezTo>
                  <a:cubicBezTo>
                    <a:pt x="1815" y="912"/>
                    <a:pt x="1796" y="1064"/>
                    <a:pt x="1786" y="1235"/>
                  </a:cubicBezTo>
                  <a:cubicBezTo>
                    <a:pt x="1777" y="1387"/>
                    <a:pt x="1777" y="1539"/>
                    <a:pt x="1815" y="1691"/>
                  </a:cubicBezTo>
                  <a:cubicBezTo>
                    <a:pt x="1862" y="1853"/>
                    <a:pt x="1910" y="2024"/>
                    <a:pt x="1948" y="2195"/>
                  </a:cubicBezTo>
                  <a:cubicBezTo>
                    <a:pt x="1986" y="2337"/>
                    <a:pt x="1976" y="2489"/>
                    <a:pt x="1948" y="2632"/>
                  </a:cubicBezTo>
                  <a:cubicBezTo>
                    <a:pt x="1929" y="2774"/>
                    <a:pt x="1853" y="2869"/>
                    <a:pt x="1767" y="2974"/>
                  </a:cubicBezTo>
                  <a:cubicBezTo>
                    <a:pt x="1682" y="3078"/>
                    <a:pt x="1577" y="3154"/>
                    <a:pt x="1482" y="3249"/>
                  </a:cubicBezTo>
                  <a:cubicBezTo>
                    <a:pt x="1387" y="3344"/>
                    <a:pt x="1245" y="3363"/>
                    <a:pt x="1159" y="3477"/>
                  </a:cubicBezTo>
                  <a:cubicBezTo>
                    <a:pt x="1083" y="3591"/>
                    <a:pt x="1102" y="3743"/>
                    <a:pt x="1017" y="3857"/>
                  </a:cubicBezTo>
                  <a:cubicBezTo>
                    <a:pt x="960" y="3933"/>
                    <a:pt x="865" y="3999"/>
                    <a:pt x="818" y="4085"/>
                  </a:cubicBezTo>
                  <a:cubicBezTo>
                    <a:pt x="732" y="4227"/>
                    <a:pt x="837" y="4408"/>
                    <a:pt x="884" y="4541"/>
                  </a:cubicBezTo>
                  <a:cubicBezTo>
                    <a:pt x="950" y="4731"/>
                    <a:pt x="1007" y="4930"/>
                    <a:pt x="1074" y="5130"/>
                  </a:cubicBezTo>
                  <a:cubicBezTo>
                    <a:pt x="1102" y="5234"/>
                    <a:pt x="1150" y="5310"/>
                    <a:pt x="1226" y="5396"/>
                  </a:cubicBezTo>
                  <a:cubicBezTo>
                    <a:pt x="1321" y="5510"/>
                    <a:pt x="1292" y="5567"/>
                    <a:pt x="1283" y="5709"/>
                  </a:cubicBezTo>
                  <a:cubicBezTo>
                    <a:pt x="1283" y="5757"/>
                    <a:pt x="1273" y="5795"/>
                    <a:pt x="1273" y="5833"/>
                  </a:cubicBezTo>
                  <a:cubicBezTo>
                    <a:pt x="1264" y="5928"/>
                    <a:pt x="1254" y="6022"/>
                    <a:pt x="1226" y="6108"/>
                  </a:cubicBezTo>
                  <a:cubicBezTo>
                    <a:pt x="1169" y="6250"/>
                    <a:pt x="1036" y="6364"/>
                    <a:pt x="1074" y="6535"/>
                  </a:cubicBezTo>
                  <a:cubicBezTo>
                    <a:pt x="1093" y="6621"/>
                    <a:pt x="1102" y="6697"/>
                    <a:pt x="1064" y="6782"/>
                  </a:cubicBezTo>
                  <a:cubicBezTo>
                    <a:pt x="1045" y="6820"/>
                    <a:pt x="1017" y="6839"/>
                    <a:pt x="998" y="6887"/>
                  </a:cubicBezTo>
                  <a:cubicBezTo>
                    <a:pt x="960" y="6953"/>
                    <a:pt x="950" y="7020"/>
                    <a:pt x="960" y="7086"/>
                  </a:cubicBezTo>
                  <a:cubicBezTo>
                    <a:pt x="960" y="7219"/>
                    <a:pt x="1017" y="7343"/>
                    <a:pt x="1036" y="7476"/>
                  </a:cubicBezTo>
                  <a:cubicBezTo>
                    <a:pt x="1045" y="7571"/>
                    <a:pt x="1055" y="7666"/>
                    <a:pt x="1074" y="7770"/>
                  </a:cubicBezTo>
                  <a:cubicBezTo>
                    <a:pt x="1102" y="7913"/>
                    <a:pt x="1064" y="8027"/>
                    <a:pt x="1055" y="8160"/>
                  </a:cubicBezTo>
                  <a:cubicBezTo>
                    <a:pt x="1055" y="8302"/>
                    <a:pt x="1131" y="8454"/>
                    <a:pt x="1150" y="8587"/>
                  </a:cubicBezTo>
                  <a:cubicBezTo>
                    <a:pt x="1169" y="8682"/>
                    <a:pt x="1159" y="8767"/>
                    <a:pt x="1178" y="8862"/>
                  </a:cubicBezTo>
                  <a:cubicBezTo>
                    <a:pt x="1178" y="8929"/>
                    <a:pt x="1216" y="8986"/>
                    <a:pt x="1235" y="9043"/>
                  </a:cubicBezTo>
                  <a:cubicBezTo>
                    <a:pt x="1254" y="9109"/>
                    <a:pt x="1273" y="9185"/>
                    <a:pt x="1292" y="9252"/>
                  </a:cubicBezTo>
                  <a:cubicBezTo>
                    <a:pt x="1321" y="9328"/>
                    <a:pt x="1368" y="9404"/>
                    <a:pt x="1397" y="9480"/>
                  </a:cubicBezTo>
                  <a:cubicBezTo>
                    <a:pt x="1435" y="9603"/>
                    <a:pt x="1425" y="9736"/>
                    <a:pt x="1435" y="9860"/>
                  </a:cubicBezTo>
                  <a:cubicBezTo>
                    <a:pt x="1444" y="10012"/>
                    <a:pt x="1435" y="10164"/>
                    <a:pt x="1378" y="10306"/>
                  </a:cubicBezTo>
                  <a:cubicBezTo>
                    <a:pt x="1349" y="10373"/>
                    <a:pt x="1302" y="10430"/>
                    <a:pt x="1264" y="10496"/>
                  </a:cubicBezTo>
                  <a:cubicBezTo>
                    <a:pt x="1235" y="10544"/>
                    <a:pt x="1207" y="10591"/>
                    <a:pt x="1159" y="10620"/>
                  </a:cubicBezTo>
                  <a:cubicBezTo>
                    <a:pt x="1121" y="10648"/>
                    <a:pt x="1064" y="10658"/>
                    <a:pt x="1017" y="10686"/>
                  </a:cubicBezTo>
                  <a:cubicBezTo>
                    <a:pt x="932" y="10734"/>
                    <a:pt x="837" y="10819"/>
                    <a:pt x="770" y="10895"/>
                  </a:cubicBezTo>
                  <a:cubicBezTo>
                    <a:pt x="675" y="11000"/>
                    <a:pt x="618" y="11161"/>
                    <a:pt x="599" y="11294"/>
                  </a:cubicBezTo>
                  <a:cubicBezTo>
                    <a:pt x="561" y="11531"/>
                    <a:pt x="609" y="11778"/>
                    <a:pt x="618" y="12016"/>
                  </a:cubicBezTo>
                  <a:cubicBezTo>
                    <a:pt x="628" y="12101"/>
                    <a:pt x="656" y="12168"/>
                    <a:pt x="675" y="12253"/>
                  </a:cubicBezTo>
                  <a:cubicBezTo>
                    <a:pt x="685" y="12282"/>
                    <a:pt x="685" y="12310"/>
                    <a:pt x="685" y="12329"/>
                  </a:cubicBezTo>
                  <a:cubicBezTo>
                    <a:pt x="694" y="12367"/>
                    <a:pt x="713" y="12386"/>
                    <a:pt x="723" y="12424"/>
                  </a:cubicBezTo>
                  <a:cubicBezTo>
                    <a:pt x="732" y="12529"/>
                    <a:pt x="751" y="12652"/>
                    <a:pt x="732" y="12757"/>
                  </a:cubicBezTo>
                  <a:cubicBezTo>
                    <a:pt x="723" y="12842"/>
                    <a:pt x="675" y="12937"/>
                    <a:pt x="666" y="13032"/>
                  </a:cubicBezTo>
                  <a:cubicBezTo>
                    <a:pt x="647" y="13118"/>
                    <a:pt x="704" y="13213"/>
                    <a:pt x="723" y="13298"/>
                  </a:cubicBezTo>
                  <a:cubicBezTo>
                    <a:pt x="742" y="13403"/>
                    <a:pt x="751" y="13431"/>
                    <a:pt x="666" y="13498"/>
                  </a:cubicBezTo>
                  <a:cubicBezTo>
                    <a:pt x="542" y="13593"/>
                    <a:pt x="571" y="13764"/>
                    <a:pt x="561" y="13897"/>
                  </a:cubicBezTo>
                  <a:cubicBezTo>
                    <a:pt x="552" y="14077"/>
                    <a:pt x="504" y="14267"/>
                    <a:pt x="409" y="14419"/>
                  </a:cubicBezTo>
                  <a:cubicBezTo>
                    <a:pt x="371" y="14495"/>
                    <a:pt x="305" y="14533"/>
                    <a:pt x="257" y="14590"/>
                  </a:cubicBezTo>
                  <a:cubicBezTo>
                    <a:pt x="200" y="14656"/>
                    <a:pt x="153" y="14751"/>
                    <a:pt x="115" y="14837"/>
                  </a:cubicBezTo>
                  <a:cubicBezTo>
                    <a:pt x="67" y="14960"/>
                    <a:pt x="58" y="15093"/>
                    <a:pt x="29" y="15226"/>
                  </a:cubicBezTo>
                  <a:cubicBezTo>
                    <a:pt x="10" y="15369"/>
                    <a:pt x="77" y="15483"/>
                    <a:pt x="115" y="15616"/>
                  </a:cubicBezTo>
                  <a:cubicBezTo>
                    <a:pt x="134" y="15720"/>
                    <a:pt x="96" y="15787"/>
                    <a:pt x="77" y="15891"/>
                  </a:cubicBezTo>
                  <a:cubicBezTo>
                    <a:pt x="67" y="15977"/>
                    <a:pt x="58" y="16081"/>
                    <a:pt x="86" y="16167"/>
                  </a:cubicBezTo>
                  <a:cubicBezTo>
                    <a:pt x="105" y="16252"/>
                    <a:pt x="134" y="16309"/>
                    <a:pt x="143" y="16395"/>
                  </a:cubicBezTo>
                  <a:cubicBezTo>
                    <a:pt x="143" y="16499"/>
                    <a:pt x="134" y="16623"/>
                    <a:pt x="181" y="16699"/>
                  </a:cubicBezTo>
                  <a:cubicBezTo>
                    <a:pt x="229" y="16765"/>
                    <a:pt x="267" y="16831"/>
                    <a:pt x="276" y="16917"/>
                  </a:cubicBezTo>
                  <a:cubicBezTo>
                    <a:pt x="276" y="16945"/>
                    <a:pt x="276" y="16964"/>
                    <a:pt x="276" y="16993"/>
                  </a:cubicBezTo>
                  <a:cubicBezTo>
                    <a:pt x="267" y="17031"/>
                    <a:pt x="352" y="17173"/>
                    <a:pt x="324" y="17211"/>
                  </a:cubicBezTo>
                  <a:cubicBezTo>
                    <a:pt x="362" y="17306"/>
                    <a:pt x="305" y="17373"/>
                    <a:pt x="314" y="17468"/>
                  </a:cubicBezTo>
                  <a:cubicBezTo>
                    <a:pt x="324" y="17534"/>
                    <a:pt x="371" y="17572"/>
                    <a:pt x="390" y="17629"/>
                  </a:cubicBezTo>
                  <a:cubicBezTo>
                    <a:pt x="419" y="17696"/>
                    <a:pt x="390" y="17753"/>
                    <a:pt x="371" y="17819"/>
                  </a:cubicBezTo>
                  <a:cubicBezTo>
                    <a:pt x="343" y="17895"/>
                    <a:pt x="352" y="17962"/>
                    <a:pt x="333" y="18028"/>
                  </a:cubicBezTo>
                  <a:cubicBezTo>
                    <a:pt x="324" y="18085"/>
                    <a:pt x="295" y="18142"/>
                    <a:pt x="286" y="18199"/>
                  </a:cubicBezTo>
                  <a:cubicBezTo>
                    <a:pt x="276" y="18247"/>
                    <a:pt x="286" y="18304"/>
                    <a:pt x="276" y="18351"/>
                  </a:cubicBezTo>
                  <a:cubicBezTo>
                    <a:pt x="267" y="18399"/>
                    <a:pt x="238" y="18408"/>
                    <a:pt x="200" y="18446"/>
                  </a:cubicBezTo>
                  <a:cubicBezTo>
                    <a:pt x="143" y="18494"/>
                    <a:pt x="115" y="18551"/>
                    <a:pt x="86" y="18617"/>
                  </a:cubicBezTo>
                  <a:cubicBezTo>
                    <a:pt x="58" y="18684"/>
                    <a:pt x="1" y="18788"/>
                    <a:pt x="10" y="18864"/>
                  </a:cubicBezTo>
                  <a:cubicBezTo>
                    <a:pt x="20" y="18921"/>
                    <a:pt x="58" y="18978"/>
                    <a:pt x="77" y="19035"/>
                  </a:cubicBezTo>
                  <a:cubicBezTo>
                    <a:pt x="124" y="19206"/>
                    <a:pt x="191" y="19443"/>
                    <a:pt x="333" y="19567"/>
                  </a:cubicBezTo>
                  <a:cubicBezTo>
                    <a:pt x="409" y="19633"/>
                    <a:pt x="514" y="19671"/>
                    <a:pt x="590" y="19747"/>
                  </a:cubicBezTo>
                  <a:cubicBezTo>
                    <a:pt x="666" y="19823"/>
                    <a:pt x="656" y="19918"/>
                    <a:pt x="732" y="19985"/>
                  </a:cubicBezTo>
                  <a:cubicBezTo>
                    <a:pt x="837" y="20089"/>
                    <a:pt x="865" y="20175"/>
                    <a:pt x="913" y="20317"/>
                  </a:cubicBezTo>
                  <a:cubicBezTo>
                    <a:pt x="941" y="20412"/>
                    <a:pt x="1007" y="20488"/>
                    <a:pt x="1045" y="20574"/>
                  </a:cubicBezTo>
                  <a:cubicBezTo>
                    <a:pt x="1064" y="20640"/>
                    <a:pt x="1055" y="20707"/>
                    <a:pt x="1064" y="20773"/>
                  </a:cubicBezTo>
                  <a:cubicBezTo>
                    <a:pt x="1074" y="20840"/>
                    <a:pt x="1112" y="20897"/>
                    <a:pt x="1121" y="20963"/>
                  </a:cubicBezTo>
                  <a:cubicBezTo>
                    <a:pt x="1159" y="21125"/>
                    <a:pt x="1093" y="21296"/>
                    <a:pt x="1112" y="21467"/>
                  </a:cubicBezTo>
                  <a:cubicBezTo>
                    <a:pt x="1121" y="21609"/>
                    <a:pt x="1083" y="21723"/>
                    <a:pt x="1064" y="21866"/>
                  </a:cubicBezTo>
                  <a:cubicBezTo>
                    <a:pt x="1036" y="22056"/>
                    <a:pt x="1045" y="22236"/>
                    <a:pt x="1045" y="22426"/>
                  </a:cubicBezTo>
                  <a:cubicBezTo>
                    <a:pt x="1055" y="22521"/>
                    <a:pt x="1017" y="22682"/>
                    <a:pt x="960" y="22749"/>
                  </a:cubicBezTo>
                  <a:cubicBezTo>
                    <a:pt x="941" y="22768"/>
                    <a:pt x="894" y="22796"/>
                    <a:pt x="875" y="22815"/>
                  </a:cubicBezTo>
                  <a:cubicBezTo>
                    <a:pt x="846" y="22844"/>
                    <a:pt x="808" y="22882"/>
                    <a:pt x="789" y="22910"/>
                  </a:cubicBezTo>
                  <a:cubicBezTo>
                    <a:pt x="685" y="23043"/>
                    <a:pt x="770" y="23167"/>
                    <a:pt x="818" y="23309"/>
                  </a:cubicBezTo>
                  <a:cubicBezTo>
                    <a:pt x="894" y="23499"/>
                    <a:pt x="1007" y="23661"/>
                    <a:pt x="1140" y="23803"/>
                  </a:cubicBezTo>
                  <a:cubicBezTo>
                    <a:pt x="1264" y="23936"/>
                    <a:pt x="1349" y="24088"/>
                    <a:pt x="1482" y="24212"/>
                  </a:cubicBezTo>
                  <a:cubicBezTo>
                    <a:pt x="1606" y="24326"/>
                    <a:pt x="1672" y="24478"/>
                    <a:pt x="1720" y="24639"/>
                  </a:cubicBezTo>
                  <a:cubicBezTo>
                    <a:pt x="1739" y="24696"/>
                    <a:pt x="1748" y="24753"/>
                    <a:pt x="1748" y="24810"/>
                  </a:cubicBezTo>
                  <a:cubicBezTo>
                    <a:pt x="1758" y="24876"/>
                    <a:pt x="1758" y="24943"/>
                    <a:pt x="1767" y="25019"/>
                  </a:cubicBezTo>
                  <a:cubicBezTo>
                    <a:pt x="1777" y="25133"/>
                    <a:pt x="1843" y="25218"/>
                    <a:pt x="1815" y="25351"/>
                  </a:cubicBezTo>
                  <a:cubicBezTo>
                    <a:pt x="1786" y="25522"/>
                    <a:pt x="1777" y="25769"/>
                    <a:pt x="1862" y="25950"/>
                  </a:cubicBezTo>
                  <a:cubicBezTo>
                    <a:pt x="1913" y="25996"/>
                    <a:pt x="1974" y="26013"/>
                    <a:pt x="2041" y="26013"/>
                  </a:cubicBezTo>
                  <a:cubicBezTo>
                    <a:pt x="2112" y="26013"/>
                    <a:pt x="2188" y="25993"/>
                    <a:pt x="2261" y="25969"/>
                  </a:cubicBezTo>
                  <a:cubicBezTo>
                    <a:pt x="2299" y="25950"/>
                    <a:pt x="2328" y="25940"/>
                    <a:pt x="2356" y="25940"/>
                  </a:cubicBezTo>
                  <a:cubicBezTo>
                    <a:pt x="2429" y="25920"/>
                    <a:pt x="2495" y="25910"/>
                    <a:pt x="2559" y="25910"/>
                  </a:cubicBezTo>
                  <a:cubicBezTo>
                    <a:pt x="2673" y="25910"/>
                    <a:pt x="2783" y="25939"/>
                    <a:pt x="2917" y="25988"/>
                  </a:cubicBezTo>
                  <a:cubicBezTo>
                    <a:pt x="3344" y="26149"/>
                    <a:pt x="3828" y="26102"/>
                    <a:pt x="4246" y="26301"/>
                  </a:cubicBezTo>
                  <a:cubicBezTo>
                    <a:pt x="4427" y="26377"/>
                    <a:pt x="4398" y="26472"/>
                    <a:pt x="4389" y="26643"/>
                  </a:cubicBezTo>
                  <a:cubicBezTo>
                    <a:pt x="4389" y="26805"/>
                    <a:pt x="4398" y="26919"/>
                    <a:pt x="4531" y="27023"/>
                  </a:cubicBezTo>
                  <a:cubicBezTo>
                    <a:pt x="4721" y="27181"/>
                    <a:pt x="4951" y="27195"/>
                    <a:pt x="5181" y="27195"/>
                  </a:cubicBezTo>
                  <a:cubicBezTo>
                    <a:pt x="5228" y="27195"/>
                    <a:pt x="5274" y="27194"/>
                    <a:pt x="5320" y="27194"/>
                  </a:cubicBezTo>
                  <a:cubicBezTo>
                    <a:pt x="5580" y="27194"/>
                    <a:pt x="5856" y="27175"/>
                    <a:pt x="6130" y="27175"/>
                  </a:cubicBezTo>
                  <a:cubicBezTo>
                    <a:pt x="6335" y="27175"/>
                    <a:pt x="6539" y="27186"/>
                    <a:pt x="6735" y="27223"/>
                  </a:cubicBezTo>
                  <a:cubicBezTo>
                    <a:pt x="6887" y="27251"/>
                    <a:pt x="7039" y="27289"/>
                    <a:pt x="7181" y="27337"/>
                  </a:cubicBezTo>
                  <a:cubicBezTo>
                    <a:pt x="7248" y="27356"/>
                    <a:pt x="7314" y="27403"/>
                    <a:pt x="7381" y="27413"/>
                  </a:cubicBezTo>
                  <a:cubicBezTo>
                    <a:pt x="7395" y="27415"/>
                    <a:pt x="7409" y="27416"/>
                    <a:pt x="7423" y="27416"/>
                  </a:cubicBezTo>
                  <a:cubicBezTo>
                    <a:pt x="7574" y="27416"/>
                    <a:pt x="7715" y="27300"/>
                    <a:pt x="7865" y="27300"/>
                  </a:cubicBezTo>
                  <a:cubicBezTo>
                    <a:pt x="7887" y="27300"/>
                    <a:pt x="7909" y="27302"/>
                    <a:pt x="7932" y="27308"/>
                  </a:cubicBezTo>
                  <a:cubicBezTo>
                    <a:pt x="8084" y="27337"/>
                    <a:pt x="8055" y="27479"/>
                    <a:pt x="8160" y="27526"/>
                  </a:cubicBezTo>
                  <a:cubicBezTo>
                    <a:pt x="8175" y="27534"/>
                    <a:pt x="8193" y="27537"/>
                    <a:pt x="8212" y="27537"/>
                  </a:cubicBezTo>
                  <a:cubicBezTo>
                    <a:pt x="8339" y="27537"/>
                    <a:pt x="8523" y="27386"/>
                    <a:pt x="8606" y="27337"/>
                  </a:cubicBezTo>
                  <a:cubicBezTo>
                    <a:pt x="8739" y="27251"/>
                    <a:pt x="8862" y="27175"/>
                    <a:pt x="9014" y="27128"/>
                  </a:cubicBezTo>
                  <a:cubicBezTo>
                    <a:pt x="9152" y="27090"/>
                    <a:pt x="9293" y="27073"/>
                    <a:pt x="9433" y="27073"/>
                  </a:cubicBezTo>
                  <a:cubicBezTo>
                    <a:pt x="9902" y="27073"/>
                    <a:pt x="10372" y="27263"/>
                    <a:pt x="10753" y="27526"/>
                  </a:cubicBezTo>
                  <a:cubicBezTo>
                    <a:pt x="10867" y="27612"/>
                    <a:pt x="11000" y="27716"/>
                    <a:pt x="11133" y="27783"/>
                  </a:cubicBezTo>
                  <a:cubicBezTo>
                    <a:pt x="11256" y="27840"/>
                    <a:pt x="11408" y="27849"/>
                    <a:pt x="11541" y="27878"/>
                  </a:cubicBezTo>
                  <a:cubicBezTo>
                    <a:pt x="11748" y="27921"/>
                    <a:pt x="11963" y="27933"/>
                    <a:pt x="12179" y="27933"/>
                  </a:cubicBezTo>
                  <a:cubicBezTo>
                    <a:pt x="12438" y="27933"/>
                    <a:pt x="12698" y="27916"/>
                    <a:pt x="12947" y="27916"/>
                  </a:cubicBezTo>
                  <a:cubicBezTo>
                    <a:pt x="13479" y="27916"/>
                    <a:pt x="13972" y="28030"/>
                    <a:pt x="14495" y="28087"/>
                  </a:cubicBezTo>
                  <a:cubicBezTo>
                    <a:pt x="14599" y="28096"/>
                    <a:pt x="14704" y="28125"/>
                    <a:pt x="14818" y="28153"/>
                  </a:cubicBezTo>
                  <a:cubicBezTo>
                    <a:pt x="14875" y="28173"/>
                    <a:pt x="14927" y="28179"/>
                    <a:pt x="14978" y="28179"/>
                  </a:cubicBezTo>
                  <a:cubicBezTo>
                    <a:pt x="15053" y="28179"/>
                    <a:pt x="15126" y="28165"/>
                    <a:pt x="15217" y="28153"/>
                  </a:cubicBezTo>
                  <a:cubicBezTo>
                    <a:pt x="15454" y="28125"/>
                    <a:pt x="15692" y="28144"/>
                    <a:pt x="15939" y="28096"/>
                  </a:cubicBezTo>
                  <a:cubicBezTo>
                    <a:pt x="16081" y="28068"/>
                    <a:pt x="16224" y="28030"/>
                    <a:pt x="16366" y="28030"/>
                  </a:cubicBezTo>
                  <a:cubicBezTo>
                    <a:pt x="16641" y="28011"/>
                    <a:pt x="16907" y="28011"/>
                    <a:pt x="17183" y="27982"/>
                  </a:cubicBezTo>
                  <a:cubicBezTo>
                    <a:pt x="17327" y="27967"/>
                    <a:pt x="17473" y="27957"/>
                    <a:pt x="17619" y="27957"/>
                  </a:cubicBezTo>
                  <a:cubicBezTo>
                    <a:pt x="17837" y="27957"/>
                    <a:pt x="18055" y="27981"/>
                    <a:pt x="18266" y="28049"/>
                  </a:cubicBezTo>
                  <a:cubicBezTo>
                    <a:pt x="18295" y="28058"/>
                    <a:pt x="18324" y="28062"/>
                    <a:pt x="18353" y="28062"/>
                  </a:cubicBezTo>
                  <a:cubicBezTo>
                    <a:pt x="18473" y="28062"/>
                    <a:pt x="18591" y="27994"/>
                    <a:pt x="18722" y="27963"/>
                  </a:cubicBezTo>
                  <a:cubicBezTo>
                    <a:pt x="19111" y="27868"/>
                    <a:pt x="19424" y="27621"/>
                    <a:pt x="19785" y="27460"/>
                  </a:cubicBezTo>
                  <a:cubicBezTo>
                    <a:pt x="19928" y="27384"/>
                    <a:pt x="20080" y="27337"/>
                    <a:pt x="20222" y="27261"/>
                  </a:cubicBezTo>
                  <a:cubicBezTo>
                    <a:pt x="20346" y="27204"/>
                    <a:pt x="20412" y="27109"/>
                    <a:pt x="20507" y="27014"/>
                  </a:cubicBezTo>
                  <a:cubicBezTo>
                    <a:pt x="20654" y="26848"/>
                    <a:pt x="20792" y="26576"/>
                    <a:pt x="21034" y="26576"/>
                  </a:cubicBezTo>
                  <a:cubicBezTo>
                    <a:pt x="21042" y="26576"/>
                    <a:pt x="21050" y="26576"/>
                    <a:pt x="21058" y="26577"/>
                  </a:cubicBezTo>
                  <a:cubicBezTo>
                    <a:pt x="21201" y="26586"/>
                    <a:pt x="21334" y="26662"/>
                    <a:pt x="21476" y="26691"/>
                  </a:cubicBezTo>
                  <a:cubicBezTo>
                    <a:pt x="21509" y="26696"/>
                    <a:pt x="21542" y="26698"/>
                    <a:pt x="21575" y="26698"/>
                  </a:cubicBezTo>
                  <a:cubicBezTo>
                    <a:pt x="21643" y="26698"/>
                    <a:pt x="21711" y="26690"/>
                    <a:pt x="21777" y="26690"/>
                  </a:cubicBezTo>
                  <a:cubicBezTo>
                    <a:pt x="21858" y="26690"/>
                    <a:pt x="21936" y="26701"/>
                    <a:pt x="22008" y="26748"/>
                  </a:cubicBezTo>
                  <a:cubicBezTo>
                    <a:pt x="22122" y="26824"/>
                    <a:pt x="22207" y="26919"/>
                    <a:pt x="22350" y="26966"/>
                  </a:cubicBezTo>
                  <a:cubicBezTo>
                    <a:pt x="22587" y="27061"/>
                    <a:pt x="22853" y="27080"/>
                    <a:pt x="23100" y="27166"/>
                  </a:cubicBezTo>
                  <a:cubicBezTo>
                    <a:pt x="23309" y="27232"/>
                    <a:pt x="23319" y="27356"/>
                    <a:pt x="23347" y="27555"/>
                  </a:cubicBezTo>
                  <a:cubicBezTo>
                    <a:pt x="23366" y="27726"/>
                    <a:pt x="23585" y="27821"/>
                    <a:pt x="23727" y="27887"/>
                  </a:cubicBezTo>
                  <a:cubicBezTo>
                    <a:pt x="23813" y="27925"/>
                    <a:pt x="23898" y="27973"/>
                    <a:pt x="23983" y="27982"/>
                  </a:cubicBezTo>
                  <a:cubicBezTo>
                    <a:pt x="23992" y="27983"/>
                    <a:pt x="24001" y="27983"/>
                    <a:pt x="24010" y="27983"/>
                  </a:cubicBezTo>
                  <a:cubicBezTo>
                    <a:pt x="24116" y="27983"/>
                    <a:pt x="24229" y="27934"/>
                    <a:pt x="24325" y="27925"/>
                  </a:cubicBezTo>
                  <a:cubicBezTo>
                    <a:pt x="24639" y="27887"/>
                    <a:pt x="24933" y="27849"/>
                    <a:pt x="25237" y="27802"/>
                  </a:cubicBezTo>
                  <a:cubicBezTo>
                    <a:pt x="25570" y="27754"/>
                    <a:pt x="25893" y="27659"/>
                    <a:pt x="26216" y="27612"/>
                  </a:cubicBezTo>
                  <a:cubicBezTo>
                    <a:pt x="26264" y="27604"/>
                    <a:pt x="26311" y="27600"/>
                    <a:pt x="26357" y="27600"/>
                  </a:cubicBezTo>
                  <a:cubicBezTo>
                    <a:pt x="26591" y="27600"/>
                    <a:pt x="26796" y="27697"/>
                    <a:pt x="26994" y="27840"/>
                  </a:cubicBezTo>
                  <a:cubicBezTo>
                    <a:pt x="27092" y="27907"/>
                    <a:pt x="27142" y="27946"/>
                    <a:pt x="27211" y="27946"/>
                  </a:cubicBezTo>
                  <a:cubicBezTo>
                    <a:pt x="27249" y="27946"/>
                    <a:pt x="27294" y="27934"/>
                    <a:pt x="27355" y="27906"/>
                  </a:cubicBezTo>
                  <a:cubicBezTo>
                    <a:pt x="27488" y="27840"/>
                    <a:pt x="27621" y="27792"/>
                    <a:pt x="27754" y="27754"/>
                  </a:cubicBezTo>
                  <a:cubicBezTo>
                    <a:pt x="28020" y="27669"/>
                    <a:pt x="28277" y="27574"/>
                    <a:pt x="28533" y="27489"/>
                  </a:cubicBezTo>
                  <a:cubicBezTo>
                    <a:pt x="28742" y="27413"/>
                    <a:pt x="28923" y="27432"/>
                    <a:pt x="29141" y="27413"/>
                  </a:cubicBezTo>
                  <a:cubicBezTo>
                    <a:pt x="29421" y="27388"/>
                    <a:pt x="29693" y="27363"/>
                    <a:pt x="29971" y="27363"/>
                  </a:cubicBezTo>
                  <a:cubicBezTo>
                    <a:pt x="30014" y="27363"/>
                    <a:pt x="30057" y="27364"/>
                    <a:pt x="30100" y="27365"/>
                  </a:cubicBezTo>
                  <a:cubicBezTo>
                    <a:pt x="30309" y="27365"/>
                    <a:pt x="30471" y="27308"/>
                    <a:pt x="30670" y="27261"/>
                  </a:cubicBezTo>
                  <a:cubicBezTo>
                    <a:pt x="30927" y="27194"/>
                    <a:pt x="31212" y="27137"/>
                    <a:pt x="31421" y="26976"/>
                  </a:cubicBezTo>
                  <a:cubicBezTo>
                    <a:pt x="31667" y="26786"/>
                    <a:pt x="31905" y="26662"/>
                    <a:pt x="32218" y="26596"/>
                  </a:cubicBezTo>
                  <a:cubicBezTo>
                    <a:pt x="32318" y="26574"/>
                    <a:pt x="32424" y="26561"/>
                    <a:pt x="32530" y="26561"/>
                  </a:cubicBezTo>
                  <a:cubicBezTo>
                    <a:pt x="32746" y="26561"/>
                    <a:pt x="32961" y="26614"/>
                    <a:pt x="33121" y="26748"/>
                  </a:cubicBezTo>
                  <a:cubicBezTo>
                    <a:pt x="33292" y="26881"/>
                    <a:pt x="33444" y="26976"/>
                    <a:pt x="33653" y="27014"/>
                  </a:cubicBezTo>
                  <a:cubicBezTo>
                    <a:pt x="33708" y="27025"/>
                    <a:pt x="33763" y="27029"/>
                    <a:pt x="33820" y="27029"/>
                  </a:cubicBezTo>
                  <a:cubicBezTo>
                    <a:pt x="33915" y="27029"/>
                    <a:pt x="34011" y="27018"/>
                    <a:pt x="34105" y="27018"/>
                  </a:cubicBezTo>
                  <a:cubicBezTo>
                    <a:pt x="34138" y="27018"/>
                    <a:pt x="34171" y="27020"/>
                    <a:pt x="34203" y="27023"/>
                  </a:cubicBezTo>
                  <a:cubicBezTo>
                    <a:pt x="34403" y="27052"/>
                    <a:pt x="34583" y="27137"/>
                    <a:pt x="34688" y="27308"/>
                  </a:cubicBezTo>
                  <a:cubicBezTo>
                    <a:pt x="34773" y="27470"/>
                    <a:pt x="34792" y="27479"/>
                    <a:pt x="34973" y="27479"/>
                  </a:cubicBezTo>
                  <a:cubicBezTo>
                    <a:pt x="35193" y="27471"/>
                    <a:pt x="35413" y="27407"/>
                    <a:pt x="35633" y="27407"/>
                  </a:cubicBezTo>
                  <a:cubicBezTo>
                    <a:pt x="35669" y="27407"/>
                    <a:pt x="35706" y="27408"/>
                    <a:pt x="35742" y="27413"/>
                  </a:cubicBezTo>
                  <a:cubicBezTo>
                    <a:pt x="35875" y="27432"/>
                    <a:pt x="35904" y="27526"/>
                    <a:pt x="36008" y="27574"/>
                  </a:cubicBezTo>
                  <a:cubicBezTo>
                    <a:pt x="36041" y="27592"/>
                    <a:pt x="36087" y="27598"/>
                    <a:pt x="36136" y="27598"/>
                  </a:cubicBezTo>
                  <a:cubicBezTo>
                    <a:pt x="36214" y="27598"/>
                    <a:pt x="36301" y="27583"/>
                    <a:pt x="36360" y="27583"/>
                  </a:cubicBezTo>
                  <a:lnTo>
                    <a:pt x="36720" y="27583"/>
                  </a:lnTo>
                  <a:cubicBezTo>
                    <a:pt x="36853" y="27593"/>
                    <a:pt x="36901" y="27650"/>
                    <a:pt x="36996" y="27726"/>
                  </a:cubicBezTo>
                  <a:cubicBezTo>
                    <a:pt x="37110" y="27811"/>
                    <a:pt x="37224" y="27811"/>
                    <a:pt x="37357" y="27840"/>
                  </a:cubicBezTo>
                  <a:cubicBezTo>
                    <a:pt x="37448" y="27855"/>
                    <a:pt x="37539" y="27857"/>
                    <a:pt x="37630" y="27857"/>
                  </a:cubicBezTo>
                  <a:cubicBezTo>
                    <a:pt x="37652" y="27857"/>
                    <a:pt x="37675" y="27857"/>
                    <a:pt x="37698" y="27857"/>
                  </a:cubicBezTo>
                  <a:cubicBezTo>
                    <a:pt x="37810" y="27857"/>
                    <a:pt x="37922" y="27859"/>
                    <a:pt x="38031" y="27887"/>
                  </a:cubicBezTo>
                  <a:cubicBezTo>
                    <a:pt x="38164" y="27925"/>
                    <a:pt x="38297" y="28011"/>
                    <a:pt x="38421" y="28030"/>
                  </a:cubicBezTo>
                  <a:cubicBezTo>
                    <a:pt x="38444" y="28034"/>
                    <a:pt x="38469" y="28036"/>
                    <a:pt x="38494" y="28036"/>
                  </a:cubicBezTo>
                  <a:cubicBezTo>
                    <a:pt x="38698" y="28036"/>
                    <a:pt x="38936" y="27910"/>
                    <a:pt x="39114" y="27859"/>
                  </a:cubicBezTo>
                  <a:cubicBezTo>
                    <a:pt x="39323" y="27802"/>
                    <a:pt x="39541" y="27697"/>
                    <a:pt x="39760" y="27697"/>
                  </a:cubicBezTo>
                  <a:cubicBezTo>
                    <a:pt x="39799" y="27695"/>
                    <a:pt x="39837" y="27694"/>
                    <a:pt x="39874" y="27694"/>
                  </a:cubicBezTo>
                  <a:cubicBezTo>
                    <a:pt x="40014" y="27694"/>
                    <a:pt x="40139" y="27711"/>
                    <a:pt x="40282" y="27764"/>
                  </a:cubicBezTo>
                  <a:cubicBezTo>
                    <a:pt x="40396" y="27792"/>
                    <a:pt x="40482" y="27887"/>
                    <a:pt x="40596" y="27916"/>
                  </a:cubicBezTo>
                  <a:cubicBezTo>
                    <a:pt x="40618" y="27922"/>
                    <a:pt x="40641" y="27925"/>
                    <a:pt x="40664" y="27925"/>
                  </a:cubicBezTo>
                  <a:cubicBezTo>
                    <a:pt x="40745" y="27925"/>
                    <a:pt x="40825" y="27891"/>
                    <a:pt x="40900" y="27868"/>
                  </a:cubicBezTo>
                  <a:cubicBezTo>
                    <a:pt x="41023" y="27830"/>
                    <a:pt x="41147" y="27764"/>
                    <a:pt x="41261" y="27697"/>
                  </a:cubicBezTo>
                  <a:cubicBezTo>
                    <a:pt x="41584" y="27498"/>
                    <a:pt x="41830" y="27213"/>
                    <a:pt x="42239" y="27194"/>
                  </a:cubicBezTo>
                  <a:cubicBezTo>
                    <a:pt x="42254" y="27193"/>
                    <a:pt x="42268" y="27193"/>
                    <a:pt x="42283" y="27193"/>
                  </a:cubicBezTo>
                  <a:cubicBezTo>
                    <a:pt x="42637" y="27193"/>
                    <a:pt x="42966" y="27404"/>
                    <a:pt x="43322" y="27422"/>
                  </a:cubicBezTo>
                  <a:cubicBezTo>
                    <a:pt x="43377" y="27426"/>
                    <a:pt x="43431" y="27428"/>
                    <a:pt x="43485" y="27428"/>
                  </a:cubicBezTo>
                  <a:cubicBezTo>
                    <a:pt x="43688" y="27428"/>
                    <a:pt x="43879" y="27401"/>
                    <a:pt x="44082" y="27356"/>
                  </a:cubicBezTo>
                  <a:cubicBezTo>
                    <a:pt x="44185" y="27332"/>
                    <a:pt x="44248" y="27261"/>
                    <a:pt x="44344" y="27261"/>
                  </a:cubicBezTo>
                  <a:cubicBezTo>
                    <a:pt x="44363" y="27261"/>
                    <a:pt x="44383" y="27264"/>
                    <a:pt x="44404" y="27270"/>
                  </a:cubicBezTo>
                  <a:cubicBezTo>
                    <a:pt x="44490" y="27289"/>
                    <a:pt x="44537" y="27365"/>
                    <a:pt x="44632" y="27365"/>
                  </a:cubicBezTo>
                  <a:cubicBezTo>
                    <a:pt x="44642" y="27366"/>
                    <a:pt x="44651" y="27366"/>
                    <a:pt x="44661" y="27366"/>
                  </a:cubicBezTo>
                  <a:cubicBezTo>
                    <a:pt x="44868" y="27366"/>
                    <a:pt x="45048" y="27190"/>
                    <a:pt x="45252" y="27190"/>
                  </a:cubicBezTo>
                  <a:cubicBezTo>
                    <a:pt x="45270" y="27190"/>
                    <a:pt x="45288" y="27191"/>
                    <a:pt x="45307" y="27194"/>
                  </a:cubicBezTo>
                  <a:cubicBezTo>
                    <a:pt x="45449" y="27223"/>
                    <a:pt x="45639" y="27346"/>
                    <a:pt x="45753" y="27422"/>
                  </a:cubicBezTo>
                  <a:cubicBezTo>
                    <a:pt x="45772" y="27432"/>
                    <a:pt x="45782" y="27441"/>
                    <a:pt x="45801" y="27451"/>
                  </a:cubicBezTo>
                  <a:cubicBezTo>
                    <a:pt x="45858" y="27507"/>
                    <a:pt x="45905" y="27574"/>
                    <a:pt x="45972" y="27593"/>
                  </a:cubicBezTo>
                  <a:lnTo>
                    <a:pt x="45972" y="26710"/>
                  </a:lnTo>
                  <a:lnTo>
                    <a:pt x="45972" y="26586"/>
                  </a:lnTo>
                  <a:lnTo>
                    <a:pt x="45896" y="26586"/>
                  </a:lnTo>
                  <a:cubicBezTo>
                    <a:pt x="45829" y="26453"/>
                    <a:pt x="45801" y="26301"/>
                    <a:pt x="45772" y="26102"/>
                  </a:cubicBezTo>
                  <a:cubicBezTo>
                    <a:pt x="45734" y="25845"/>
                    <a:pt x="45706" y="25589"/>
                    <a:pt x="45658" y="25332"/>
                  </a:cubicBezTo>
                  <a:cubicBezTo>
                    <a:pt x="45563" y="24905"/>
                    <a:pt x="45411" y="24525"/>
                    <a:pt x="45231" y="24136"/>
                  </a:cubicBezTo>
                  <a:cubicBezTo>
                    <a:pt x="45164" y="23984"/>
                    <a:pt x="45088" y="23803"/>
                    <a:pt x="45050" y="23632"/>
                  </a:cubicBezTo>
                  <a:cubicBezTo>
                    <a:pt x="44993" y="23376"/>
                    <a:pt x="45031" y="23091"/>
                    <a:pt x="45050" y="22825"/>
                  </a:cubicBezTo>
                  <a:cubicBezTo>
                    <a:pt x="45088" y="22359"/>
                    <a:pt x="45031" y="21885"/>
                    <a:pt x="45003" y="21410"/>
                  </a:cubicBezTo>
                  <a:cubicBezTo>
                    <a:pt x="44984" y="21011"/>
                    <a:pt x="44851" y="20669"/>
                    <a:pt x="44651" y="20327"/>
                  </a:cubicBezTo>
                  <a:cubicBezTo>
                    <a:pt x="44537" y="20127"/>
                    <a:pt x="44357" y="19890"/>
                    <a:pt x="44385" y="19643"/>
                  </a:cubicBezTo>
                  <a:cubicBezTo>
                    <a:pt x="44395" y="19576"/>
                    <a:pt x="44423" y="19510"/>
                    <a:pt x="44442" y="19443"/>
                  </a:cubicBezTo>
                  <a:cubicBezTo>
                    <a:pt x="44480" y="19273"/>
                    <a:pt x="44471" y="19092"/>
                    <a:pt x="44452" y="18912"/>
                  </a:cubicBezTo>
                  <a:cubicBezTo>
                    <a:pt x="44414" y="18475"/>
                    <a:pt x="44243" y="18095"/>
                    <a:pt x="44148" y="17658"/>
                  </a:cubicBezTo>
                  <a:cubicBezTo>
                    <a:pt x="44072" y="17287"/>
                    <a:pt x="44139" y="16926"/>
                    <a:pt x="44196" y="16556"/>
                  </a:cubicBezTo>
                  <a:cubicBezTo>
                    <a:pt x="44205" y="16490"/>
                    <a:pt x="44243" y="16490"/>
                    <a:pt x="44234" y="16395"/>
                  </a:cubicBezTo>
                  <a:cubicBezTo>
                    <a:pt x="44224" y="16328"/>
                    <a:pt x="44196" y="16243"/>
                    <a:pt x="44177" y="16176"/>
                  </a:cubicBezTo>
                  <a:cubicBezTo>
                    <a:pt x="44082" y="15872"/>
                    <a:pt x="43920" y="15559"/>
                    <a:pt x="43987" y="15226"/>
                  </a:cubicBezTo>
                  <a:cubicBezTo>
                    <a:pt x="44006" y="15141"/>
                    <a:pt x="44072" y="15055"/>
                    <a:pt x="44120" y="14979"/>
                  </a:cubicBezTo>
                  <a:cubicBezTo>
                    <a:pt x="44215" y="14808"/>
                    <a:pt x="44272" y="14618"/>
                    <a:pt x="44319" y="14428"/>
                  </a:cubicBezTo>
                  <a:cubicBezTo>
                    <a:pt x="44366" y="14238"/>
                    <a:pt x="44423" y="14011"/>
                    <a:pt x="44566" y="13859"/>
                  </a:cubicBezTo>
                  <a:cubicBezTo>
                    <a:pt x="44623" y="13783"/>
                    <a:pt x="44727" y="13735"/>
                    <a:pt x="44775" y="13659"/>
                  </a:cubicBezTo>
                  <a:cubicBezTo>
                    <a:pt x="44860" y="13526"/>
                    <a:pt x="44860" y="13260"/>
                    <a:pt x="44889" y="13099"/>
                  </a:cubicBezTo>
                  <a:cubicBezTo>
                    <a:pt x="44955" y="12757"/>
                    <a:pt x="45012" y="12405"/>
                    <a:pt x="45060" y="12063"/>
                  </a:cubicBezTo>
                  <a:cubicBezTo>
                    <a:pt x="45069" y="11959"/>
                    <a:pt x="45031" y="11949"/>
                    <a:pt x="45107" y="11845"/>
                  </a:cubicBezTo>
                  <a:cubicBezTo>
                    <a:pt x="45174" y="11769"/>
                    <a:pt x="45288" y="11712"/>
                    <a:pt x="45354" y="11617"/>
                  </a:cubicBezTo>
                  <a:cubicBezTo>
                    <a:pt x="45449" y="11493"/>
                    <a:pt x="45392" y="11408"/>
                    <a:pt x="45392" y="11256"/>
                  </a:cubicBezTo>
                  <a:cubicBezTo>
                    <a:pt x="45402" y="10838"/>
                    <a:pt x="45592" y="10401"/>
                    <a:pt x="45478" y="9983"/>
                  </a:cubicBezTo>
                  <a:cubicBezTo>
                    <a:pt x="45449" y="9898"/>
                    <a:pt x="45402" y="9841"/>
                    <a:pt x="45364" y="9765"/>
                  </a:cubicBezTo>
                  <a:cubicBezTo>
                    <a:pt x="45345" y="9717"/>
                    <a:pt x="45354" y="9660"/>
                    <a:pt x="45335" y="9613"/>
                  </a:cubicBezTo>
                  <a:cubicBezTo>
                    <a:pt x="45307" y="9527"/>
                    <a:pt x="45240" y="9423"/>
                    <a:pt x="45212" y="9356"/>
                  </a:cubicBezTo>
                  <a:cubicBezTo>
                    <a:pt x="45145" y="9166"/>
                    <a:pt x="45107" y="8967"/>
                    <a:pt x="45041" y="8786"/>
                  </a:cubicBezTo>
                  <a:cubicBezTo>
                    <a:pt x="44917" y="8473"/>
                    <a:pt x="44803" y="8245"/>
                    <a:pt x="44784" y="7903"/>
                  </a:cubicBezTo>
                  <a:cubicBezTo>
                    <a:pt x="44765" y="7647"/>
                    <a:pt x="44746" y="7428"/>
                    <a:pt x="44851" y="7181"/>
                  </a:cubicBezTo>
                  <a:cubicBezTo>
                    <a:pt x="44993" y="6830"/>
                    <a:pt x="45079" y="6478"/>
                    <a:pt x="45345" y="6193"/>
                  </a:cubicBezTo>
                  <a:cubicBezTo>
                    <a:pt x="45506" y="6013"/>
                    <a:pt x="45639" y="5823"/>
                    <a:pt x="45753" y="5605"/>
                  </a:cubicBezTo>
                  <a:cubicBezTo>
                    <a:pt x="45810" y="5500"/>
                    <a:pt x="45848" y="5367"/>
                    <a:pt x="45905" y="5263"/>
                  </a:cubicBezTo>
                  <a:cubicBezTo>
                    <a:pt x="45943" y="5196"/>
                    <a:pt x="46000" y="5168"/>
                    <a:pt x="46000" y="5082"/>
                  </a:cubicBezTo>
                  <a:cubicBezTo>
                    <a:pt x="46010" y="4978"/>
                    <a:pt x="45943" y="4845"/>
                    <a:pt x="45924" y="4731"/>
                  </a:cubicBezTo>
                  <a:cubicBezTo>
                    <a:pt x="45886" y="4541"/>
                    <a:pt x="45858" y="4322"/>
                    <a:pt x="45991" y="4189"/>
                  </a:cubicBezTo>
                  <a:cubicBezTo>
                    <a:pt x="46067" y="4123"/>
                    <a:pt x="46086" y="4151"/>
                    <a:pt x="46095" y="4009"/>
                  </a:cubicBezTo>
                  <a:cubicBezTo>
                    <a:pt x="46095" y="3714"/>
                    <a:pt x="46105" y="3410"/>
                    <a:pt x="46162" y="3116"/>
                  </a:cubicBezTo>
                  <a:cubicBezTo>
                    <a:pt x="46190" y="2888"/>
                    <a:pt x="46190" y="2679"/>
                    <a:pt x="46067" y="2480"/>
                  </a:cubicBezTo>
                  <a:cubicBezTo>
                    <a:pt x="46010" y="2394"/>
                    <a:pt x="45953" y="2337"/>
                    <a:pt x="45905" y="2252"/>
                  </a:cubicBezTo>
                  <a:cubicBezTo>
                    <a:pt x="45782" y="2014"/>
                    <a:pt x="45858" y="1644"/>
                    <a:pt x="45649" y="1406"/>
                  </a:cubicBezTo>
                  <a:cubicBezTo>
                    <a:pt x="45620" y="1359"/>
                    <a:pt x="45563" y="1349"/>
                    <a:pt x="45525" y="1311"/>
                  </a:cubicBezTo>
                  <a:cubicBezTo>
                    <a:pt x="45516" y="1302"/>
                    <a:pt x="45516" y="1235"/>
                    <a:pt x="45497" y="1216"/>
                  </a:cubicBezTo>
                  <a:cubicBezTo>
                    <a:pt x="45468" y="1150"/>
                    <a:pt x="45449" y="1083"/>
                    <a:pt x="45440" y="1007"/>
                  </a:cubicBezTo>
                  <a:cubicBezTo>
                    <a:pt x="45440" y="941"/>
                    <a:pt x="45430" y="865"/>
                    <a:pt x="45430" y="789"/>
                  </a:cubicBezTo>
                  <a:cubicBezTo>
                    <a:pt x="45421" y="656"/>
                    <a:pt x="45440" y="571"/>
                    <a:pt x="45459" y="457"/>
                  </a:cubicBezTo>
                  <a:lnTo>
                    <a:pt x="45459" y="457"/>
                  </a:lnTo>
                  <a:cubicBezTo>
                    <a:pt x="45364" y="476"/>
                    <a:pt x="45250" y="495"/>
                    <a:pt x="45145" y="523"/>
                  </a:cubicBezTo>
                  <a:cubicBezTo>
                    <a:pt x="45012" y="561"/>
                    <a:pt x="44889" y="609"/>
                    <a:pt x="44803" y="675"/>
                  </a:cubicBezTo>
                  <a:cubicBezTo>
                    <a:pt x="44737" y="722"/>
                    <a:pt x="44699" y="798"/>
                    <a:pt x="44623" y="827"/>
                  </a:cubicBezTo>
                  <a:cubicBezTo>
                    <a:pt x="44584" y="848"/>
                    <a:pt x="44521" y="855"/>
                    <a:pt x="44452" y="855"/>
                  </a:cubicBezTo>
                  <a:cubicBezTo>
                    <a:pt x="44337" y="855"/>
                    <a:pt x="44207" y="836"/>
                    <a:pt x="44148" y="836"/>
                  </a:cubicBezTo>
                  <a:cubicBezTo>
                    <a:pt x="44076" y="836"/>
                    <a:pt x="44002" y="832"/>
                    <a:pt x="43929" y="832"/>
                  </a:cubicBezTo>
                  <a:cubicBezTo>
                    <a:pt x="43820" y="832"/>
                    <a:pt x="43713" y="842"/>
                    <a:pt x="43616" y="893"/>
                  </a:cubicBezTo>
                  <a:cubicBezTo>
                    <a:pt x="43531" y="931"/>
                    <a:pt x="43512" y="1017"/>
                    <a:pt x="43445" y="1055"/>
                  </a:cubicBezTo>
                  <a:cubicBezTo>
                    <a:pt x="43422" y="1070"/>
                    <a:pt x="43394" y="1075"/>
                    <a:pt x="43363" y="1075"/>
                  </a:cubicBezTo>
                  <a:cubicBezTo>
                    <a:pt x="43318" y="1075"/>
                    <a:pt x="43270" y="1064"/>
                    <a:pt x="43236" y="1064"/>
                  </a:cubicBezTo>
                  <a:cubicBezTo>
                    <a:pt x="43141" y="1064"/>
                    <a:pt x="43056" y="1093"/>
                    <a:pt x="42961" y="1112"/>
                  </a:cubicBezTo>
                  <a:cubicBezTo>
                    <a:pt x="42809" y="1140"/>
                    <a:pt x="42647" y="1121"/>
                    <a:pt x="42486" y="1150"/>
                  </a:cubicBezTo>
                  <a:cubicBezTo>
                    <a:pt x="42381" y="1159"/>
                    <a:pt x="42286" y="1197"/>
                    <a:pt x="42182" y="1216"/>
                  </a:cubicBezTo>
                  <a:cubicBezTo>
                    <a:pt x="41906" y="1264"/>
                    <a:pt x="41603" y="1283"/>
                    <a:pt x="41327" y="1292"/>
                  </a:cubicBezTo>
                  <a:cubicBezTo>
                    <a:pt x="41219" y="1292"/>
                    <a:pt x="41108" y="1284"/>
                    <a:pt x="40997" y="1284"/>
                  </a:cubicBezTo>
                  <a:cubicBezTo>
                    <a:pt x="40942" y="1284"/>
                    <a:pt x="40887" y="1286"/>
                    <a:pt x="40833" y="1292"/>
                  </a:cubicBezTo>
                  <a:cubicBezTo>
                    <a:pt x="40634" y="1330"/>
                    <a:pt x="40425" y="1387"/>
                    <a:pt x="40339" y="1577"/>
                  </a:cubicBezTo>
                  <a:cubicBezTo>
                    <a:pt x="40311" y="1625"/>
                    <a:pt x="40292" y="1748"/>
                    <a:pt x="40235" y="1786"/>
                  </a:cubicBezTo>
                  <a:cubicBezTo>
                    <a:pt x="40140" y="1862"/>
                    <a:pt x="39973" y="1862"/>
                    <a:pt x="39819" y="1862"/>
                  </a:cubicBezTo>
                  <a:lnTo>
                    <a:pt x="39819" y="1862"/>
                  </a:lnTo>
                  <a:cubicBezTo>
                    <a:pt x="39742" y="1862"/>
                    <a:pt x="39668" y="1862"/>
                    <a:pt x="39608" y="1872"/>
                  </a:cubicBezTo>
                  <a:cubicBezTo>
                    <a:pt x="39336" y="1916"/>
                    <a:pt x="39080" y="2016"/>
                    <a:pt x="38803" y="2016"/>
                  </a:cubicBezTo>
                  <a:cubicBezTo>
                    <a:pt x="38780" y="2016"/>
                    <a:pt x="38757" y="2016"/>
                    <a:pt x="38734" y="2014"/>
                  </a:cubicBezTo>
                  <a:cubicBezTo>
                    <a:pt x="38554" y="2005"/>
                    <a:pt x="38373" y="1938"/>
                    <a:pt x="38193" y="1919"/>
                  </a:cubicBezTo>
                  <a:cubicBezTo>
                    <a:pt x="38055" y="1898"/>
                    <a:pt x="37912" y="1892"/>
                    <a:pt x="37770" y="1892"/>
                  </a:cubicBezTo>
                  <a:cubicBezTo>
                    <a:pt x="37599" y="1892"/>
                    <a:pt x="37428" y="1900"/>
                    <a:pt x="37262" y="1900"/>
                  </a:cubicBezTo>
                  <a:cubicBezTo>
                    <a:pt x="36901" y="1900"/>
                    <a:pt x="36626" y="1929"/>
                    <a:pt x="36274" y="2024"/>
                  </a:cubicBezTo>
                  <a:cubicBezTo>
                    <a:pt x="35961" y="2109"/>
                    <a:pt x="35476" y="2223"/>
                    <a:pt x="35239" y="2461"/>
                  </a:cubicBezTo>
                  <a:cubicBezTo>
                    <a:pt x="35011" y="2679"/>
                    <a:pt x="34811" y="2698"/>
                    <a:pt x="34488" y="2727"/>
                  </a:cubicBezTo>
                  <a:cubicBezTo>
                    <a:pt x="34232" y="2746"/>
                    <a:pt x="33976" y="2755"/>
                    <a:pt x="33710" y="2793"/>
                  </a:cubicBezTo>
                  <a:cubicBezTo>
                    <a:pt x="33282" y="2850"/>
                    <a:pt x="32893" y="2974"/>
                    <a:pt x="32494" y="3135"/>
                  </a:cubicBezTo>
                  <a:cubicBezTo>
                    <a:pt x="32332" y="3192"/>
                    <a:pt x="32152" y="3259"/>
                    <a:pt x="31981" y="3287"/>
                  </a:cubicBezTo>
                  <a:cubicBezTo>
                    <a:pt x="31919" y="3296"/>
                    <a:pt x="31856" y="3300"/>
                    <a:pt x="31793" y="3300"/>
                  </a:cubicBezTo>
                  <a:cubicBezTo>
                    <a:pt x="31584" y="3300"/>
                    <a:pt x="31370" y="3259"/>
                    <a:pt x="31174" y="3230"/>
                  </a:cubicBezTo>
                  <a:cubicBezTo>
                    <a:pt x="30882" y="3189"/>
                    <a:pt x="30591" y="3184"/>
                    <a:pt x="30300" y="3184"/>
                  </a:cubicBezTo>
                  <a:cubicBezTo>
                    <a:pt x="30204" y="3184"/>
                    <a:pt x="30108" y="3185"/>
                    <a:pt x="30012" y="3185"/>
                  </a:cubicBezTo>
                  <a:cubicBezTo>
                    <a:pt x="29924" y="3185"/>
                    <a:pt x="29837" y="3184"/>
                    <a:pt x="29749" y="3183"/>
                  </a:cubicBezTo>
                  <a:cubicBezTo>
                    <a:pt x="29359" y="3183"/>
                    <a:pt x="28999" y="3287"/>
                    <a:pt x="28647" y="3458"/>
                  </a:cubicBezTo>
                  <a:cubicBezTo>
                    <a:pt x="28459" y="3552"/>
                    <a:pt x="28241" y="3692"/>
                    <a:pt x="28020" y="3692"/>
                  </a:cubicBezTo>
                  <a:cubicBezTo>
                    <a:pt x="27995" y="3692"/>
                    <a:pt x="27969" y="3690"/>
                    <a:pt x="27944" y="3686"/>
                  </a:cubicBezTo>
                  <a:cubicBezTo>
                    <a:pt x="27887" y="3667"/>
                    <a:pt x="27821" y="3638"/>
                    <a:pt x="27754" y="3619"/>
                  </a:cubicBezTo>
                  <a:cubicBezTo>
                    <a:pt x="27633" y="3579"/>
                    <a:pt x="27507" y="3567"/>
                    <a:pt x="27382" y="3567"/>
                  </a:cubicBezTo>
                  <a:cubicBezTo>
                    <a:pt x="27332" y="3567"/>
                    <a:pt x="27281" y="3569"/>
                    <a:pt x="27232" y="3572"/>
                  </a:cubicBezTo>
                  <a:cubicBezTo>
                    <a:pt x="26785" y="3581"/>
                    <a:pt x="26396" y="3724"/>
                    <a:pt x="25959" y="3790"/>
                  </a:cubicBezTo>
                  <a:cubicBezTo>
                    <a:pt x="25879" y="3802"/>
                    <a:pt x="25800" y="3808"/>
                    <a:pt x="25722" y="3808"/>
                  </a:cubicBezTo>
                  <a:cubicBezTo>
                    <a:pt x="25430" y="3808"/>
                    <a:pt x="25152" y="3734"/>
                    <a:pt x="24867" y="3667"/>
                  </a:cubicBezTo>
                  <a:cubicBezTo>
                    <a:pt x="24791" y="3657"/>
                    <a:pt x="24791" y="3629"/>
                    <a:pt x="24705" y="3629"/>
                  </a:cubicBezTo>
                  <a:cubicBezTo>
                    <a:pt x="24629" y="3629"/>
                    <a:pt x="24544" y="3657"/>
                    <a:pt x="24477" y="3667"/>
                  </a:cubicBezTo>
                  <a:cubicBezTo>
                    <a:pt x="24238" y="3725"/>
                    <a:pt x="23993" y="3822"/>
                    <a:pt x="23746" y="3822"/>
                  </a:cubicBezTo>
                  <a:cubicBezTo>
                    <a:pt x="23670" y="3822"/>
                    <a:pt x="23594" y="3813"/>
                    <a:pt x="23518" y="3790"/>
                  </a:cubicBezTo>
                  <a:cubicBezTo>
                    <a:pt x="23433" y="3771"/>
                    <a:pt x="23357" y="3695"/>
                    <a:pt x="23281" y="3648"/>
                  </a:cubicBezTo>
                  <a:cubicBezTo>
                    <a:pt x="23110" y="3534"/>
                    <a:pt x="22929" y="3467"/>
                    <a:pt x="22749" y="3410"/>
                  </a:cubicBezTo>
                  <a:cubicBezTo>
                    <a:pt x="22559" y="3344"/>
                    <a:pt x="22331" y="3278"/>
                    <a:pt x="22188" y="3126"/>
                  </a:cubicBezTo>
                  <a:cubicBezTo>
                    <a:pt x="22122" y="3059"/>
                    <a:pt x="22084" y="2955"/>
                    <a:pt x="22008" y="2898"/>
                  </a:cubicBezTo>
                  <a:cubicBezTo>
                    <a:pt x="21875" y="2803"/>
                    <a:pt x="21609" y="2784"/>
                    <a:pt x="21457" y="2746"/>
                  </a:cubicBezTo>
                  <a:cubicBezTo>
                    <a:pt x="21115" y="2660"/>
                    <a:pt x="20773" y="2584"/>
                    <a:pt x="20431" y="2508"/>
                  </a:cubicBezTo>
                  <a:cubicBezTo>
                    <a:pt x="20396" y="2502"/>
                    <a:pt x="20372" y="2502"/>
                    <a:pt x="20352" y="2502"/>
                  </a:cubicBezTo>
                  <a:cubicBezTo>
                    <a:pt x="20311" y="2502"/>
                    <a:pt x="20286" y="2502"/>
                    <a:pt x="20222" y="2451"/>
                  </a:cubicBezTo>
                  <a:cubicBezTo>
                    <a:pt x="20146" y="2385"/>
                    <a:pt x="20099" y="2261"/>
                    <a:pt x="20013" y="2185"/>
                  </a:cubicBezTo>
                  <a:cubicBezTo>
                    <a:pt x="19948" y="2135"/>
                    <a:pt x="19893" y="2125"/>
                    <a:pt x="19833" y="2125"/>
                  </a:cubicBezTo>
                  <a:cubicBezTo>
                    <a:pt x="19792" y="2125"/>
                    <a:pt x="19748" y="2130"/>
                    <a:pt x="19697" y="2130"/>
                  </a:cubicBezTo>
                  <a:cubicBezTo>
                    <a:pt x="19682" y="2130"/>
                    <a:pt x="19668" y="2129"/>
                    <a:pt x="19652" y="2128"/>
                  </a:cubicBezTo>
                  <a:cubicBezTo>
                    <a:pt x="19302" y="2096"/>
                    <a:pt x="18945" y="1938"/>
                    <a:pt x="18586" y="1938"/>
                  </a:cubicBezTo>
                  <a:cubicBezTo>
                    <a:pt x="18518" y="1938"/>
                    <a:pt x="18449" y="1943"/>
                    <a:pt x="18380" y="1957"/>
                  </a:cubicBezTo>
                  <a:cubicBezTo>
                    <a:pt x="18294" y="1976"/>
                    <a:pt x="18237" y="2033"/>
                    <a:pt x="18161" y="2052"/>
                  </a:cubicBezTo>
                  <a:cubicBezTo>
                    <a:pt x="18104" y="2071"/>
                    <a:pt x="18057" y="2062"/>
                    <a:pt x="18000" y="2071"/>
                  </a:cubicBezTo>
                  <a:cubicBezTo>
                    <a:pt x="17924" y="2090"/>
                    <a:pt x="17810" y="2157"/>
                    <a:pt x="17734" y="2176"/>
                  </a:cubicBezTo>
                  <a:cubicBezTo>
                    <a:pt x="17544" y="2242"/>
                    <a:pt x="17344" y="2261"/>
                    <a:pt x="17154" y="2318"/>
                  </a:cubicBezTo>
                  <a:cubicBezTo>
                    <a:pt x="16841" y="2413"/>
                    <a:pt x="16603" y="2518"/>
                    <a:pt x="16262" y="2518"/>
                  </a:cubicBezTo>
                  <a:cubicBezTo>
                    <a:pt x="16005" y="2508"/>
                    <a:pt x="15787" y="2518"/>
                    <a:pt x="15549" y="2404"/>
                  </a:cubicBezTo>
                  <a:cubicBezTo>
                    <a:pt x="15207" y="2233"/>
                    <a:pt x="14865" y="2119"/>
                    <a:pt x="14590" y="1843"/>
                  </a:cubicBezTo>
                  <a:cubicBezTo>
                    <a:pt x="14428" y="1672"/>
                    <a:pt x="14238" y="1520"/>
                    <a:pt x="14039" y="1397"/>
                  </a:cubicBezTo>
                  <a:cubicBezTo>
                    <a:pt x="13925" y="1330"/>
                    <a:pt x="13811" y="1283"/>
                    <a:pt x="13707" y="1216"/>
                  </a:cubicBezTo>
                  <a:cubicBezTo>
                    <a:pt x="13640" y="1178"/>
                    <a:pt x="13612" y="1121"/>
                    <a:pt x="13526" y="1112"/>
                  </a:cubicBezTo>
                  <a:cubicBezTo>
                    <a:pt x="13518" y="1111"/>
                    <a:pt x="13510" y="1111"/>
                    <a:pt x="13502" y="1111"/>
                  </a:cubicBezTo>
                  <a:cubicBezTo>
                    <a:pt x="13401" y="1111"/>
                    <a:pt x="13280" y="1160"/>
                    <a:pt x="13175" y="1169"/>
                  </a:cubicBezTo>
                  <a:cubicBezTo>
                    <a:pt x="13109" y="1175"/>
                    <a:pt x="13041" y="1182"/>
                    <a:pt x="12974" y="1182"/>
                  </a:cubicBezTo>
                  <a:cubicBezTo>
                    <a:pt x="12846" y="1182"/>
                    <a:pt x="12724" y="1158"/>
                    <a:pt x="12643" y="1064"/>
                  </a:cubicBezTo>
                  <a:cubicBezTo>
                    <a:pt x="12567" y="979"/>
                    <a:pt x="12605" y="960"/>
                    <a:pt x="12472" y="950"/>
                  </a:cubicBezTo>
                  <a:cubicBezTo>
                    <a:pt x="12168" y="931"/>
                    <a:pt x="11864" y="893"/>
                    <a:pt x="11579" y="827"/>
                  </a:cubicBezTo>
                  <a:cubicBezTo>
                    <a:pt x="11486" y="803"/>
                    <a:pt x="11395" y="789"/>
                    <a:pt x="11305" y="789"/>
                  </a:cubicBezTo>
                  <a:cubicBezTo>
                    <a:pt x="11183" y="789"/>
                    <a:pt x="11063" y="814"/>
                    <a:pt x="10943" y="874"/>
                  </a:cubicBezTo>
                  <a:cubicBezTo>
                    <a:pt x="10857" y="922"/>
                    <a:pt x="10800" y="979"/>
                    <a:pt x="10705" y="1017"/>
                  </a:cubicBezTo>
                  <a:cubicBezTo>
                    <a:pt x="10458" y="1131"/>
                    <a:pt x="10088" y="1026"/>
                    <a:pt x="9841" y="1216"/>
                  </a:cubicBezTo>
                  <a:cubicBezTo>
                    <a:pt x="9803" y="1245"/>
                    <a:pt x="9784" y="1292"/>
                    <a:pt x="9746" y="1330"/>
                  </a:cubicBezTo>
                  <a:cubicBezTo>
                    <a:pt x="9727" y="1340"/>
                    <a:pt x="9670" y="1340"/>
                    <a:pt x="9641" y="1349"/>
                  </a:cubicBezTo>
                  <a:cubicBezTo>
                    <a:pt x="9542" y="1392"/>
                    <a:pt x="9436" y="1397"/>
                    <a:pt x="9326" y="1397"/>
                  </a:cubicBezTo>
                  <a:cubicBezTo>
                    <a:pt x="9289" y="1397"/>
                    <a:pt x="9252" y="1397"/>
                    <a:pt x="9214" y="1397"/>
                  </a:cubicBezTo>
                  <a:cubicBezTo>
                    <a:pt x="9071" y="1397"/>
                    <a:pt x="8986" y="1368"/>
                    <a:pt x="8853" y="1340"/>
                  </a:cubicBezTo>
                  <a:cubicBezTo>
                    <a:pt x="8809" y="1330"/>
                    <a:pt x="8760" y="1327"/>
                    <a:pt x="8710" y="1327"/>
                  </a:cubicBezTo>
                  <a:cubicBezTo>
                    <a:pt x="8611" y="1327"/>
                    <a:pt x="8508" y="1340"/>
                    <a:pt x="8426" y="1340"/>
                  </a:cubicBezTo>
                  <a:cubicBezTo>
                    <a:pt x="8255" y="1340"/>
                    <a:pt x="8008" y="1340"/>
                    <a:pt x="7846" y="1273"/>
                  </a:cubicBezTo>
                  <a:cubicBezTo>
                    <a:pt x="7761" y="1235"/>
                    <a:pt x="7694" y="1150"/>
                    <a:pt x="7628" y="1093"/>
                  </a:cubicBezTo>
                  <a:cubicBezTo>
                    <a:pt x="7466" y="960"/>
                    <a:pt x="7248" y="922"/>
                    <a:pt x="7067" y="798"/>
                  </a:cubicBezTo>
                  <a:cubicBezTo>
                    <a:pt x="6906" y="684"/>
                    <a:pt x="6773" y="580"/>
                    <a:pt x="6583" y="561"/>
                  </a:cubicBezTo>
                  <a:cubicBezTo>
                    <a:pt x="6298" y="533"/>
                    <a:pt x="6146" y="295"/>
                    <a:pt x="5899" y="172"/>
                  </a:cubicBezTo>
                  <a:cubicBezTo>
                    <a:pt x="5690" y="67"/>
                    <a:pt x="5481" y="1"/>
                    <a:pt x="5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3"/>
          <p:cNvSpPr txBox="1">
            <a:spLocks noGrp="1"/>
          </p:cNvSpPr>
          <p:nvPr>
            <p:ph type="subTitle" idx="1"/>
          </p:nvPr>
        </p:nvSpPr>
        <p:spPr>
          <a:xfrm>
            <a:off x="1715675" y="27581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2"/>
          </p:nvPr>
        </p:nvSpPr>
        <p:spPr>
          <a:xfrm>
            <a:off x="4639475" y="27581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3"/>
          </p:nvPr>
        </p:nvSpPr>
        <p:spPr>
          <a:xfrm>
            <a:off x="1715677" y="44872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4"/>
          </p:nvPr>
        </p:nvSpPr>
        <p:spPr>
          <a:xfrm>
            <a:off x="4639503" y="44872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30" name="Google Shape;130;p13"/>
          <p:cNvSpPr txBox="1">
            <a:spLocks noGrp="1"/>
          </p:cNvSpPr>
          <p:nvPr>
            <p:ph type="subTitle" idx="5"/>
          </p:nvPr>
        </p:nvSpPr>
        <p:spPr>
          <a:xfrm>
            <a:off x="1715675" y="2309626"/>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5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1" name="Google Shape;131;p13"/>
          <p:cNvSpPr txBox="1">
            <a:spLocks noGrp="1"/>
          </p:cNvSpPr>
          <p:nvPr>
            <p:ph type="subTitle" idx="6"/>
          </p:nvPr>
        </p:nvSpPr>
        <p:spPr>
          <a:xfrm>
            <a:off x="4639540" y="2309626"/>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2" name="Google Shape;132;p13"/>
          <p:cNvSpPr txBox="1">
            <a:spLocks noGrp="1"/>
          </p:cNvSpPr>
          <p:nvPr>
            <p:ph type="subTitle" idx="7"/>
          </p:nvPr>
        </p:nvSpPr>
        <p:spPr>
          <a:xfrm>
            <a:off x="1715677" y="4036827"/>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3" name="Google Shape;133;p13"/>
          <p:cNvSpPr txBox="1">
            <a:spLocks noGrp="1"/>
          </p:cNvSpPr>
          <p:nvPr>
            <p:ph type="subTitle" idx="8"/>
          </p:nvPr>
        </p:nvSpPr>
        <p:spPr>
          <a:xfrm>
            <a:off x="4639563" y="4036827"/>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34" name="Google Shape;134;p13"/>
          <p:cNvGrpSpPr/>
          <p:nvPr/>
        </p:nvGrpSpPr>
        <p:grpSpPr>
          <a:xfrm rot="2563593">
            <a:off x="7973226" y="1251778"/>
            <a:ext cx="3375959" cy="2164157"/>
            <a:chOff x="5053675" y="1862200"/>
            <a:chExt cx="3375960" cy="2164157"/>
          </a:xfrm>
        </p:grpSpPr>
        <p:sp>
          <p:nvSpPr>
            <p:cNvPr id="135" name="Google Shape;135;p13"/>
            <p:cNvSpPr/>
            <p:nvPr/>
          </p:nvSpPr>
          <p:spPr>
            <a:xfrm>
              <a:off x="5053675" y="1862200"/>
              <a:ext cx="3375960" cy="2164157"/>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5053675" y="2431646"/>
              <a:ext cx="137983" cy="234101"/>
            </a:xfrm>
            <a:custGeom>
              <a:avLst/>
              <a:gdLst/>
              <a:ahLst/>
              <a:cxnLst/>
              <a:rect l="l" t="t" r="r" b="b"/>
              <a:pathLst>
                <a:path w="969" h="1644" extrusionOk="0">
                  <a:moveTo>
                    <a:pt x="618" y="0"/>
                  </a:moveTo>
                  <a:lnTo>
                    <a:pt x="618" y="114"/>
                  </a:lnTo>
                  <a:lnTo>
                    <a:pt x="0" y="114"/>
                  </a:lnTo>
                  <a:lnTo>
                    <a:pt x="0" y="228"/>
                  </a:lnTo>
                  <a:lnTo>
                    <a:pt x="618" y="228"/>
                  </a:lnTo>
                  <a:lnTo>
                    <a:pt x="618" y="1510"/>
                  </a:lnTo>
                  <a:lnTo>
                    <a:pt x="0" y="1510"/>
                  </a:lnTo>
                  <a:lnTo>
                    <a:pt x="0" y="1624"/>
                  </a:lnTo>
                  <a:lnTo>
                    <a:pt x="618" y="1624"/>
                  </a:lnTo>
                  <a:lnTo>
                    <a:pt x="618" y="1643"/>
                  </a:lnTo>
                  <a:cubicBezTo>
                    <a:pt x="655" y="1643"/>
                    <a:pt x="693" y="1643"/>
                    <a:pt x="722" y="1634"/>
                  </a:cubicBezTo>
                  <a:lnTo>
                    <a:pt x="722" y="1615"/>
                  </a:lnTo>
                  <a:lnTo>
                    <a:pt x="893" y="1615"/>
                  </a:lnTo>
                  <a:cubicBezTo>
                    <a:pt x="902" y="1577"/>
                    <a:pt x="921" y="1548"/>
                    <a:pt x="940" y="1510"/>
                  </a:cubicBezTo>
                  <a:lnTo>
                    <a:pt x="722" y="1510"/>
                  </a:lnTo>
                  <a:lnTo>
                    <a:pt x="722" y="218"/>
                  </a:lnTo>
                  <a:lnTo>
                    <a:pt x="969" y="218"/>
                  </a:lnTo>
                  <a:cubicBezTo>
                    <a:pt x="940" y="190"/>
                    <a:pt x="921" y="152"/>
                    <a:pt x="912" y="114"/>
                  </a:cubicBezTo>
                  <a:lnTo>
                    <a:pt x="722" y="114"/>
                  </a:lnTo>
                  <a:lnTo>
                    <a:pt x="722" y="29"/>
                  </a:lnTo>
                  <a:cubicBezTo>
                    <a:pt x="693" y="19"/>
                    <a:pt x="655" y="10"/>
                    <a:pt x="618" y="0"/>
                  </a:cubicBez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244345" y="2051588"/>
              <a:ext cx="55535" cy="14952"/>
            </a:xfrm>
            <a:custGeom>
              <a:avLst/>
              <a:gdLst/>
              <a:ahLst/>
              <a:cxnLst/>
              <a:rect l="l" t="t" r="r" b="b"/>
              <a:pathLst>
                <a:path w="390" h="105" extrusionOk="0">
                  <a:moveTo>
                    <a:pt x="152" y="0"/>
                  </a:moveTo>
                  <a:cubicBezTo>
                    <a:pt x="95" y="29"/>
                    <a:pt x="48" y="57"/>
                    <a:pt x="0" y="104"/>
                  </a:cubicBezTo>
                  <a:lnTo>
                    <a:pt x="390" y="104"/>
                  </a:lnTo>
                  <a:cubicBezTo>
                    <a:pt x="314" y="67"/>
                    <a:pt x="228" y="29"/>
                    <a:pt x="152" y="0"/>
                  </a:cubicBez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053675" y="3456762"/>
              <a:ext cx="150229" cy="224703"/>
            </a:xfrm>
            <a:custGeom>
              <a:avLst/>
              <a:gdLst/>
              <a:ahLst/>
              <a:cxnLst/>
              <a:rect l="l" t="t" r="r" b="b"/>
              <a:pathLst>
                <a:path w="1055" h="1578" extrusionOk="0">
                  <a:moveTo>
                    <a:pt x="618" y="1"/>
                  </a:moveTo>
                  <a:lnTo>
                    <a:pt x="618" y="39"/>
                  </a:lnTo>
                  <a:lnTo>
                    <a:pt x="0" y="39"/>
                  </a:lnTo>
                  <a:lnTo>
                    <a:pt x="0" y="143"/>
                  </a:lnTo>
                  <a:lnTo>
                    <a:pt x="618" y="143"/>
                  </a:lnTo>
                  <a:lnTo>
                    <a:pt x="618" y="1292"/>
                  </a:lnTo>
                  <a:lnTo>
                    <a:pt x="0" y="1292"/>
                  </a:lnTo>
                  <a:lnTo>
                    <a:pt x="0" y="1406"/>
                  </a:lnTo>
                  <a:lnTo>
                    <a:pt x="618" y="1406"/>
                  </a:lnTo>
                  <a:lnTo>
                    <a:pt x="618" y="1577"/>
                  </a:lnTo>
                  <a:cubicBezTo>
                    <a:pt x="655" y="1568"/>
                    <a:pt x="693" y="1568"/>
                    <a:pt x="722" y="1568"/>
                  </a:cubicBezTo>
                  <a:lnTo>
                    <a:pt x="722" y="1406"/>
                  </a:lnTo>
                  <a:lnTo>
                    <a:pt x="959" y="1406"/>
                  </a:lnTo>
                  <a:cubicBezTo>
                    <a:pt x="988" y="1359"/>
                    <a:pt x="1016" y="1321"/>
                    <a:pt x="1054" y="1292"/>
                  </a:cubicBezTo>
                  <a:lnTo>
                    <a:pt x="722" y="1292"/>
                  </a:lnTo>
                  <a:lnTo>
                    <a:pt x="722" y="143"/>
                  </a:lnTo>
                  <a:lnTo>
                    <a:pt x="959" y="143"/>
                  </a:lnTo>
                  <a:cubicBezTo>
                    <a:pt x="940" y="115"/>
                    <a:pt x="921" y="77"/>
                    <a:pt x="912" y="39"/>
                  </a:cubicBezTo>
                  <a:lnTo>
                    <a:pt x="722" y="39"/>
                  </a:lnTo>
                  <a:lnTo>
                    <a:pt x="722"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053675" y="1931120"/>
              <a:ext cx="3375960" cy="2093813"/>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5141534" y="3963980"/>
              <a:ext cx="14952" cy="60946"/>
            </a:xfrm>
            <a:custGeom>
              <a:avLst/>
              <a:gdLst/>
              <a:ahLst/>
              <a:cxnLst/>
              <a:rect l="l" t="t" r="r" b="b"/>
              <a:pathLst>
                <a:path w="105" h="428" extrusionOk="0">
                  <a:moveTo>
                    <a:pt x="1" y="1"/>
                  </a:moveTo>
                  <a:lnTo>
                    <a:pt x="1" y="428"/>
                  </a:lnTo>
                  <a:lnTo>
                    <a:pt x="105" y="428"/>
                  </a:lnTo>
                  <a:lnTo>
                    <a:pt x="105"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3"/>
          <p:cNvGrpSpPr/>
          <p:nvPr/>
        </p:nvGrpSpPr>
        <p:grpSpPr>
          <a:xfrm rot="-951939">
            <a:off x="-838892" y="3110817"/>
            <a:ext cx="1993221" cy="2685167"/>
            <a:chOff x="6561150" y="2663000"/>
            <a:chExt cx="1803151" cy="2429114"/>
          </a:xfrm>
        </p:grpSpPr>
        <p:sp>
          <p:nvSpPr>
            <p:cNvPr id="142" name="Google Shape;142;p13"/>
            <p:cNvSpPr/>
            <p:nvPr/>
          </p:nvSpPr>
          <p:spPr>
            <a:xfrm>
              <a:off x="6561150" y="2663000"/>
              <a:ext cx="1785051" cy="2429114"/>
            </a:xfrm>
            <a:custGeom>
              <a:avLst/>
              <a:gdLst/>
              <a:ahLst/>
              <a:cxnLst/>
              <a:rect l="l" t="t" r="r" b="b"/>
              <a:pathLst>
                <a:path w="20612" h="28049" extrusionOk="0">
                  <a:moveTo>
                    <a:pt x="2119" y="0"/>
                  </a:moveTo>
                  <a:cubicBezTo>
                    <a:pt x="1948" y="3144"/>
                    <a:pt x="485" y="6193"/>
                    <a:pt x="1017" y="9480"/>
                  </a:cubicBezTo>
                  <a:cubicBezTo>
                    <a:pt x="1017" y="9622"/>
                    <a:pt x="532" y="17819"/>
                    <a:pt x="10" y="20070"/>
                  </a:cubicBezTo>
                  <a:cubicBezTo>
                    <a:pt x="295" y="21153"/>
                    <a:pt x="960" y="22245"/>
                    <a:pt x="846" y="23100"/>
                  </a:cubicBezTo>
                  <a:cubicBezTo>
                    <a:pt x="893" y="23233"/>
                    <a:pt x="684" y="24050"/>
                    <a:pt x="361" y="24335"/>
                  </a:cubicBezTo>
                  <a:cubicBezTo>
                    <a:pt x="304" y="24382"/>
                    <a:pt x="247" y="24430"/>
                    <a:pt x="219" y="24506"/>
                  </a:cubicBezTo>
                  <a:cubicBezTo>
                    <a:pt x="124" y="24705"/>
                    <a:pt x="238" y="24962"/>
                    <a:pt x="352" y="25152"/>
                  </a:cubicBezTo>
                  <a:cubicBezTo>
                    <a:pt x="266" y="25247"/>
                    <a:pt x="190" y="25361"/>
                    <a:pt x="133" y="25494"/>
                  </a:cubicBezTo>
                  <a:lnTo>
                    <a:pt x="323" y="25950"/>
                  </a:lnTo>
                  <a:cubicBezTo>
                    <a:pt x="219" y="26187"/>
                    <a:pt x="114" y="26434"/>
                    <a:pt x="0" y="26672"/>
                  </a:cubicBezTo>
                  <a:cubicBezTo>
                    <a:pt x="171" y="26975"/>
                    <a:pt x="447" y="27175"/>
                    <a:pt x="732" y="27175"/>
                  </a:cubicBezTo>
                  <a:cubicBezTo>
                    <a:pt x="684" y="27289"/>
                    <a:pt x="713" y="27450"/>
                    <a:pt x="798" y="27507"/>
                  </a:cubicBezTo>
                  <a:cubicBezTo>
                    <a:pt x="817" y="27716"/>
                    <a:pt x="608" y="27574"/>
                    <a:pt x="494" y="27716"/>
                  </a:cubicBezTo>
                  <a:cubicBezTo>
                    <a:pt x="523" y="27802"/>
                    <a:pt x="551" y="27887"/>
                    <a:pt x="589" y="27973"/>
                  </a:cubicBezTo>
                  <a:cubicBezTo>
                    <a:pt x="561" y="28001"/>
                    <a:pt x="532" y="28020"/>
                    <a:pt x="513" y="28039"/>
                  </a:cubicBezTo>
                  <a:lnTo>
                    <a:pt x="2812" y="28049"/>
                  </a:lnTo>
                  <a:lnTo>
                    <a:pt x="19443" y="28049"/>
                  </a:lnTo>
                  <a:cubicBezTo>
                    <a:pt x="19481" y="28020"/>
                    <a:pt x="19519" y="28001"/>
                    <a:pt x="19548" y="27982"/>
                  </a:cubicBezTo>
                  <a:cubicBezTo>
                    <a:pt x="19700" y="27916"/>
                    <a:pt x="19842" y="27840"/>
                    <a:pt x="19994" y="27773"/>
                  </a:cubicBezTo>
                  <a:cubicBezTo>
                    <a:pt x="20051" y="27745"/>
                    <a:pt x="20117" y="27707"/>
                    <a:pt x="20136" y="27621"/>
                  </a:cubicBezTo>
                  <a:cubicBezTo>
                    <a:pt x="20184" y="27460"/>
                    <a:pt x="20004" y="27365"/>
                    <a:pt x="19918" y="27241"/>
                  </a:cubicBezTo>
                  <a:cubicBezTo>
                    <a:pt x="19785" y="27042"/>
                    <a:pt x="19890" y="26728"/>
                    <a:pt x="19880" y="26463"/>
                  </a:cubicBezTo>
                  <a:cubicBezTo>
                    <a:pt x="19871" y="26149"/>
                    <a:pt x="19709" y="25893"/>
                    <a:pt x="19624" y="25608"/>
                  </a:cubicBezTo>
                  <a:cubicBezTo>
                    <a:pt x="19510" y="25180"/>
                    <a:pt x="19576" y="24705"/>
                    <a:pt x="19671" y="24268"/>
                  </a:cubicBezTo>
                  <a:cubicBezTo>
                    <a:pt x="19548" y="23870"/>
                    <a:pt x="19880" y="23499"/>
                    <a:pt x="19975" y="23357"/>
                  </a:cubicBezTo>
                  <a:cubicBezTo>
                    <a:pt x="19994" y="23328"/>
                    <a:pt x="20013" y="23290"/>
                    <a:pt x="20013" y="23252"/>
                  </a:cubicBezTo>
                  <a:cubicBezTo>
                    <a:pt x="20098" y="22882"/>
                    <a:pt x="20004" y="22492"/>
                    <a:pt x="20023" y="22112"/>
                  </a:cubicBezTo>
                  <a:cubicBezTo>
                    <a:pt x="20051" y="21751"/>
                    <a:pt x="20184" y="21409"/>
                    <a:pt x="20383" y="21153"/>
                  </a:cubicBezTo>
                  <a:cubicBezTo>
                    <a:pt x="20450" y="21049"/>
                    <a:pt x="20535" y="20954"/>
                    <a:pt x="20573" y="20821"/>
                  </a:cubicBezTo>
                  <a:cubicBezTo>
                    <a:pt x="20611" y="20678"/>
                    <a:pt x="20592" y="20507"/>
                    <a:pt x="20516" y="20393"/>
                  </a:cubicBezTo>
                  <a:cubicBezTo>
                    <a:pt x="20440" y="20355"/>
                    <a:pt x="20374" y="20327"/>
                    <a:pt x="20298" y="20289"/>
                  </a:cubicBezTo>
                  <a:cubicBezTo>
                    <a:pt x="20516" y="19833"/>
                    <a:pt x="20374" y="19225"/>
                    <a:pt x="20212" y="18721"/>
                  </a:cubicBezTo>
                  <a:lnTo>
                    <a:pt x="18759" y="17572"/>
                  </a:lnTo>
                  <a:cubicBezTo>
                    <a:pt x="18702" y="17373"/>
                    <a:pt x="18332" y="16356"/>
                    <a:pt x="18930" y="15302"/>
                  </a:cubicBezTo>
                  <a:cubicBezTo>
                    <a:pt x="19082" y="15131"/>
                    <a:pt x="19149" y="14846"/>
                    <a:pt x="19101" y="14599"/>
                  </a:cubicBezTo>
                  <a:lnTo>
                    <a:pt x="19101" y="14599"/>
                  </a:lnTo>
                  <a:cubicBezTo>
                    <a:pt x="19097" y="14600"/>
                    <a:pt x="19092" y="14601"/>
                    <a:pt x="19087" y="14601"/>
                  </a:cubicBezTo>
                  <a:cubicBezTo>
                    <a:pt x="19001" y="14601"/>
                    <a:pt x="18951" y="14432"/>
                    <a:pt x="18978" y="14324"/>
                  </a:cubicBezTo>
                  <a:cubicBezTo>
                    <a:pt x="19016" y="14210"/>
                    <a:pt x="19253" y="13963"/>
                    <a:pt x="19234" y="13839"/>
                  </a:cubicBezTo>
                  <a:cubicBezTo>
                    <a:pt x="19215" y="13744"/>
                    <a:pt x="19149" y="13687"/>
                    <a:pt x="19101" y="13611"/>
                  </a:cubicBezTo>
                  <a:cubicBezTo>
                    <a:pt x="18987" y="13440"/>
                    <a:pt x="19728" y="13279"/>
                    <a:pt x="19833" y="13089"/>
                  </a:cubicBezTo>
                  <a:lnTo>
                    <a:pt x="19757" y="13061"/>
                  </a:lnTo>
                  <a:cubicBezTo>
                    <a:pt x="19842" y="13032"/>
                    <a:pt x="19899" y="13013"/>
                    <a:pt x="19909" y="13004"/>
                  </a:cubicBezTo>
                  <a:cubicBezTo>
                    <a:pt x="19918" y="12985"/>
                    <a:pt x="19937" y="12975"/>
                    <a:pt x="19956" y="12956"/>
                  </a:cubicBezTo>
                  <a:cubicBezTo>
                    <a:pt x="20108" y="12804"/>
                    <a:pt x="19187" y="12652"/>
                    <a:pt x="19348" y="12491"/>
                  </a:cubicBezTo>
                  <a:cubicBezTo>
                    <a:pt x="19234" y="12415"/>
                    <a:pt x="20364" y="11341"/>
                    <a:pt x="20279" y="11265"/>
                  </a:cubicBezTo>
                  <a:cubicBezTo>
                    <a:pt x="20364" y="10344"/>
                    <a:pt x="20393" y="9109"/>
                    <a:pt x="20307" y="8986"/>
                  </a:cubicBezTo>
                  <a:cubicBezTo>
                    <a:pt x="20241" y="8891"/>
                    <a:pt x="19937" y="8112"/>
                    <a:pt x="19861" y="8026"/>
                  </a:cubicBezTo>
                  <a:cubicBezTo>
                    <a:pt x="19538" y="7666"/>
                    <a:pt x="19956" y="5832"/>
                    <a:pt x="19899" y="5310"/>
                  </a:cubicBezTo>
                  <a:lnTo>
                    <a:pt x="19956" y="4769"/>
                  </a:lnTo>
                  <a:cubicBezTo>
                    <a:pt x="19833" y="4702"/>
                    <a:pt x="19728" y="4560"/>
                    <a:pt x="19690" y="4398"/>
                  </a:cubicBezTo>
                  <a:cubicBezTo>
                    <a:pt x="19662" y="4313"/>
                    <a:pt x="19652" y="4218"/>
                    <a:pt x="19614" y="4151"/>
                  </a:cubicBezTo>
                  <a:cubicBezTo>
                    <a:pt x="19519" y="4028"/>
                    <a:pt x="19348" y="4066"/>
                    <a:pt x="19253" y="3952"/>
                  </a:cubicBezTo>
                  <a:cubicBezTo>
                    <a:pt x="19246" y="3943"/>
                    <a:pt x="19235" y="3939"/>
                    <a:pt x="19221" y="3939"/>
                  </a:cubicBezTo>
                  <a:cubicBezTo>
                    <a:pt x="19145" y="3939"/>
                    <a:pt x="18984" y="4058"/>
                    <a:pt x="18911" y="4123"/>
                  </a:cubicBezTo>
                  <a:cubicBezTo>
                    <a:pt x="18921" y="4113"/>
                    <a:pt x="18940" y="4094"/>
                    <a:pt x="18968" y="4075"/>
                  </a:cubicBezTo>
                  <a:cubicBezTo>
                    <a:pt x="19025" y="4028"/>
                    <a:pt x="19082" y="3971"/>
                    <a:pt x="19111" y="3895"/>
                  </a:cubicBezTo>
                  <a:cubicBezTo>
                    <a:pt x="19206" y="3695"/>
                    <a:pt x="19006" y="2461"/>
                    <a:pt x="19006" y="2461"/>
                  </a:cubicBezTo>
                  <a:cubicBezTo>
                    <a:pt x="19111" y="2214"/>
                    <a:pt x="19215" y="1967"/>
                    <a:pt x="19320" y="1729"/>
                  </a:cubicBezTo>
                  <a:cubicBezTo>
                    <a:pt x="19158" y="1435"/>
                    <a:pt x="18892" y="1245"/>
                    <a:pt x="18617" y="1235"/>
                  </a:cubicBezTo>
                  <a:lnTo>
                    <a:pt x="18617" y="1235"/>
                  </a:lnTo>
                  <a:cubicBezTo>
                    <a:pt x="18712" y="1330"/>
                    <a:pt x="18759" y="1463"/>
                    <a:pt x="18759" y="1606"/>
                  </a:cubicBezTo>
                  <a:cubicBezTo>
                    <a:pt x="18759" y="1929"/>
                    <a:pt x="18503" y="2185"/>
                    <a:pt x="18180" y="2185"/>
                  </a:cubicBezTo>
                  <a:cubicBezTo>
                    <a:pt x="17857" y="2185"/>
                    <a:pt x="17600" y="1929"/>
                    <a:pt x="17600" y="1606"/>
                  </a:cubicBezTo>
                  <a:cubicBezTo>
                    <a:pt x="17600" y="1330"/>
                    <a:pt x="17790" y="1102"/>
                    <a:pt x="18047" y="1045"/>
                  </a:cubicBezTo>
                  <a:cubicBezTo>
                    <a:pt x="18047" y="1045"/>
                    <a:pt x="17980" y="342"/>
                    <a:pt x="18094" y="0"/>
                  </a:cubicBezTo>
                  <a:lnTo>
                    <a:pt x="16309" y="0"/>
                  </a:lnTo>
                  <a:cubicBezTo>
                    <a:pt x="16337" y="485"/>
                    <a:pt x="16157" y="1045"/>
                    <a:pt x="16157" y="1045"/>
                  </a:cubicBezTo>
                  <a:cubicBezTo>
                    <a:pt x="16413" y="1102"/>
                    <a:pt x="16613" y="1330"/>
                    <a:pt x="16613" y="1606"/>
                  </a:cubicBezTo>
                  <a:cubicBezTo>
                    <a:pt x="16613" y="1929"/>
                    <a:pt x="16347" y="2185"/>
                    <a:pt x="16033" y="2185"/>
                  </a:cubicBezTo>
                  <a:cubicBezTo>
                    <a:pt x="15710" y="2185"/>
                    <a:pt x="15444" y="1929"/>
                    <a:pt x="15444" y="1606"/>
                  </a:cubicBezTo>
                  <a:cubicBezTo>
                    <a:pt x="15444" y="1330"/>
                    <a:pt x="15644" y="1102"/>
                    <a:pt x="15900" y="1045"/>
                  </a:cubicBezTo>
                  <a:cubicBezTo>
                    <a:pt x="15900" y="1045"/>
                    <a:pt x="16071" y="390"/>
                    <a:pt x="16052" y="0"/>
                  </a:cubicBezTo>
                  <a:lnTo>
                    <a:pt x="13991" y="0"/>
                  </a:lnTo>
                  <a:cubicBezTo>
                    <a:pt x="13953" y="437"/>
                    <a:pt x="14010" y="1045"/>
                    <a:pt x="14010" y="1045"/>
                  </a:cubicBezTo>
                  <a:cubicBezTo>
                    <a:pt x="14267" y="1102"/>
                    <a:pt x="14457" y="1330"/>
                    <a:pt x="14457" y="1606"/>
                  </a:cubicBezTo>
                  <a:cubicBezTo>
                    <a:pt x="14457" y="1929"/>
                    <a:pt x="14200" y="2185"/>
                    <a:pt x="13877" y="2185"/>
                  </a:cubicBezTo>
                  <a:cubicBezTo>
                    <a:pt x="13554" y="2185"/>
                    <a:pt x="13298" y="1929"/>
                    <a:pt x="13298" y="1606"/>
                  </a:cubicBezTo>
                  <a:cubicBezTo>
                    <a:pt x="13298" y="1330"/>
                    <a:pt x="13488" y="1102"/>
                    <a:pt x="13744" y="1045"/>
                  </a:cubicBezTo>
                  <a:cubicBezTo>
                    <a:pt x="13744" y="1045"/>
                    <a:pt x="13773" y="380"/>
                    <a:pt x="13754" y="0"/>
                  </a:cubicBezTo>
                  <a:lnTo>
                    <a:pt x="11940" y="0"/>
                  </a:lnTo>
                  <a:cubicBezTo>
                    <a:pt x="11835" y="437"/>
                    <a:pt x="11854" y="1045"/>
                    <a:pt x="11854" y="1045"/>
                  </a:cubicBezTo>
                  <a:cubicBezTo>
                    <a:pt x="12111" y="1102"/>
                    <a:pt x="12301" y="1330"/>
                    <a:pt x="12301" y="1606"/>
                  </a:cubicBezTo>
                  <a:cubicBezTo>
                    <a:pt x="12301" y="1929"/>
                    <a:pt x="12044" y="2185"/>
                    <a:pt x="11721" y="2185"/>
                  </a:cubicBezTo>
                  <a:cubicBezTo>
                    <a:pt x="11408" y="2185"/>
                    <a:pt x="11142" y="1929"/>
                    <a:pt x="11142" y="1606"/>
                  </a:cubicBezTo>
                  <a:cubicBezTo>
                    <a:pt x="11142" y="1330"/>
                    <a:pt x="11332" y="1102"/>
                    <a:pt x="11588" y="1045"/>
                  </a:cubicBezTo>
                  <a:cubicBezTo>
                    <a:pt x="11588" y="1045"/>
                    <a:pt x="11531" y="342"/>
                    <a:pt x="11636" y="0"/>
                  </a:cubicBezTo>
                  <a:lnTo>
                    <a:pt x="9641" y="0"/>
                  </a:lnTo>
                  <a:cubicBezTo>
                    <a:pt x="9689" y="466"/>
                    <a:pt x="9708" y="1045"/>
                    <a:pt x="9708" y="1045"/>
                  </a:cubicBezTo>
                  <a:cubicBezTo>
                    <a:pt x="9964" y="1102"/>
                    <a:pt x="10154" y="1330"/>
                    <a:pt x="10154" y="1606"/>
                  </a:cubicBezTo>
                  <a:cubicBezTo>
                    <a:pt x="10154" y="1929"/>
                    <a:pt x="9888" y="2185"/>
                    <a:pt x="9575" y="2185"/>
                  </a:cubicBezTo>
                  <a:cubicBezTo>
                    <a:pt x="9252" y="2185"/>
                    <a:pt x="8995" y="1929"/>
                    <a:pt x="8995" y="1606"/>
                  </a:cubicBezTo>
                  <a:cubicBezTo>
                    <a:pt x="8995" y="1330"/>
                    <a:pt x="9185" y="1102"/>
                    <a:pt x="9442" y="1045"/>
                  </a:cubicBezTo>
                  <a:cubicBezTo>
                    <a:pt x="9442" y="1045"/>
                    <a:pt x="9394" y="380"/>
                    <a:pt x="9366" y="0"/>
                  </a:cubicBezTo>
                  <a:lnTo>
                    <a:pt x="7637" y="0"/>
                  </a:lnTo>
                  <a:cubicBezTo>
                    <a:pt x="7532" y="437"/>
                    <a:pt x="7551" y="1045"/>
                    <a:pt x="7551" y="1045"/>
                  </a:cubicBezTo>
                  <a:cubicBezTo>
                    <a:pt x="7808" y="1102"/>
                    <a:pt x="7998" y="1330"/>
                    <a:pt x="7998" y="1606"/>
                  </a:cubicBezTo>
                  <a:cubicBezTo>
                    <a:pt x="7998" y="1929"/>
                    <a:pt x="7741" y="2185"/>
                    <a:pt x="7418" y="2185"/>
                  </a:cubicBezTo>
                  <a:cubicBezTo>
                    <a:pt x="7096" y="2185"/>
                    <a:pt x="6839" y="1929"/>
                    <a:pt x="6839" y="1606"/>
                  </a:cubicBezTo>
                  <a:cubicBezTo>
                    <a:pt x="6839" y="1330"/>
                    <a:pt x="7029" y="1102"/>
                    <a:pt x="7285" y="1045"/>
                  </a:cubicBezTo>
                  <a:cubicBezTo>
                    <a:pt x="7285" y="1045"/>
                    <a:pt x="7219" y="342"/>
                    <a:pt x="7333" y="0"/>
                  </a:cubicBezTo>
                  <a:lnTo>
                    <a:pt x="5395" y="0"/>
                  </a:lnTo>
                  <a:cubicBezTo>
                    <a:pt x="5329" y="437"/>
                    <a:pt x="5405" y="1045"/>
                    <a:pt x="5405" y="1045"/>
                  </a:cubicBezTo>
                  <a:cubicBezTo>
                    <a:pt x="5661" y="1102"/>
                    <a:pt x="5851" y="1330"/>
                    <a:pt x="5851" y="1606"/>
                  </a:cubicBezTo>
                  <a:cubicBezTo>
                    <a:pt x="5851" y="1929"/>
                    <a:pt x="5595" y="2185"/>
                    <a:pt x="5272" y="2185"/>
                  </a:cubicBezTo>
                  <a:cubicBezTo>
                    <a:pt x="4949" y="2185"/>
                    <a:pt x="4693" y="1929"/>
                    <a:pt x="4693" y="1606"/>
                  </a:cubicBezTo>
                  <a:cubicBezTo>
                    <a:pt x="4693" y="1330"/>
                    <a:pt x="4882" y="1102"/>
                    <a:pt x="5139" y="1045"/>
                  </a:cubicBezTo>
                  <a:cubicBezTo>
                    <a:pt x="5139" y="1045"/>
                    <a:pt x="5148" y="361"/>
                    <a:pt x="5158" y="0"/>
                  </a:cubicBezTo>
                  <a:lnTo>
                    <a:pt x="3334" y="0"/>
                  </a:lnTo>
                  <a:cubicBezTo>
                    <a:pt x="3230" y="437"/>
                    <a:pt x="3249" y="1045"/>
                    <a:pt x="3249" y="1045"/>
                  </a:cubicBezTo>
                  <a:cubicBezTo>
                    <a:pt x="3505" y="1102"/>
                    <a:pt x="3695" y="1330"/>
                    <a:pt x="3695" y="1606"/>
                  </a:cubicBezTo>
                  <a:cubicBezTo>
                    <a:pt x="3695" y="1929"/>
                    <a:pt x="3439" y="2185"/>
                    <a:pt x="3116" y="2185"/>
                  </a:cubicBezTo>
                  <a:cubicBezTo>
                    <a:pt x="2793" y="2185"/>
                    <a:pt x="2536" y="1929"/>
                    <a:pt x="2536" y="1606"/>
                  </a:cubicBezTo>
                  <a:cubicBezTo>
                    <a:pt x="2536" y="1330"/>
                    <a:pt x="2726" y="1102"/>
                    <a:pt x="2983" y="1045"/>
                  </a:cubicBezTo>
                  <a:cubicBezTo>
                    <a:pt x="2983" y="1045"/>
                    <a:pt x="2916" y="342"/>
                    <a:pt x="3030"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6564441" y="2663000"/>
              <a:ext cx="1799860" cy="2429114"/>
            </a:xfrm>
            <a:custGeom>
              <a:avLst/>
              <a:gdLst/>
              <a:ahLst/>
              <a:cxnLst/>
              <a:rect l="l" t="t" r="r" b="b"/>
              <a:pathLst>
                <a:path w="20783" h="28049" extrusionOk="0">
                  <a:moveTo>
                    <a:pt x="2071" y="0"/>
                  </a:moveTo>
                  <a:cubicBezTo>
                    <a:pt x="1900" y="3144"/>
                    <a:pt x="447" y="6193"/>
                    <a:pt x="969" y="9480"/>
                  </a:cubicBezTo>
                  <a:cubicBezTo>
                    <a:pt x="969" y="9622"/>
                    <a:pt x="1273" y="10297"/>
                    <a:pt x="1273" y="10714"/>
                  </a:cubicBezTo>
                  <a:cubicBezTo>
                    <a:pt x="1416" y="12111"/>
                    <a:pt x="1112" y="12272"/>
                    <a:pt x="969" y="13535"/>
                  </a:cubicBezTo>
                  <a:cubicBezTo>
                    <a:pt x="884" y="15711"/>
                    <a:pt x="494" y="17762"/>
                    <a:pt x="48" y="19785"/>
                  </a:cubicBezTo>
                  <a:cubicBezTo>
                    <a:pt x="67" y="19861"/>
                    <a:pt x="86" y="19928"/>
                    <a:pt x="86" y="19956"/>
                  </a:cubicBezTo>
                  <a:cubicBezTo>
                    <a:pt x="0" y="21153"/>
                    <a:pt x="1530" y="21903"/>
                    <a:pt x="1368" y="23081"/>
                  </a:cubicBezTo>
                  <a:cubicBezTo>
                    <a:pt x="1416" y="23214"/>
                    <a:pt x="1454" y="23347"/>
                    <a:pt x="1492" y="23471"/>
                  </a:cubicBezTo>
                  <a:cubicBezTo>
                    <a:pt x="1169" y="23756"/>
                    <a:pt x="846" y="24040"/>
                    <a:pt x="523" y="24335"/>
                  </a:cubicBezTo>
                  <a:cubicBezTo>
                    <a:pt x="475" y="24382"/>
                    <a:pt x="418" y="24430"/>
                    <a:pt x="380" y="24506"/>
                  </a:cubicBezTo>
                  <a:cubicBezTo>
                    <a:pt x="295" y="24705"/>
                    <a:pt x="409" y="24962"/>
                    <a:pt x="523" y="25152"/>
                  </a:cubicBezTo>
                  <a:cubicBezTo>
                    <a:pt x="428" y="25247"/>
                    <a:pt x="751" y="25342"/>
                    <a:pt x="694" y="25475"/>
                  </a:cubicBezTo>
                  <a:lnTo>
                    <a:pt x="884" y="25931"/>
                  </a:lnTo>
                  <a:cubicBezTo>
                    <a:pt x="779" y="26168"/>
                    <a:pt x="665" y="26415"/>
                    <a:pt x="561" y="26653"/>
                  </a:cubicBezTo>
                  <a:cubicBezTo>
                    <a:pt x="732" y="26956"/>
                    <a:pt x="618" y="27175"/>
                    <a:pt x="903" y="27175"/>
                  </a:cubicBezTo>
                  <a:cubicBezTo>
                    <a:pt x="846" y="27289"/>
                    <a:pt x="884" y="27450"/>
                    <a:pt x="960" y="27507"/>
                  </a:cubicBezTo>
                  <a:cubicBezTo>
                    <a:pt x="988" y="27716"/>
                    <a:pt x="770" y="27574"/>
                    <a:pt x="665" y="27716"/>
                  </a:cubicBezTo>
                  <a:cubicBezTo>
                    <a:pt x="694" y="27802"/>
                    <a:pt x="722" y="27887"/>
                    <a:pt x="751" y="27973"/>
                  </a:cubicBezTo>
                  <a:cubicBezTo>
                    <a:pt x="732" y="28001"/>
                    <a:pt x="703" y="28020"/>
                    <a:pt x="684" y="28039"/>
                  </a:cubicBezTo>
                  <a:lnTo>
                    <a:pt x="2983" y="28049"/>
                  </a:lnTo>
                  <a:lnTo>
                    <a:pt x="19614" y="28049"/>
                  </a:lnTo>
                  <a:cubicBezTo>
                    <a:pt x="19652" y="28020"/>
                    <a:pt x="19681" y="28001"/>
                    <a:pt x="19719" y="27982"/>
                  </a:cubicBezTo>
                  <a:cubicBezTo>
                    <a:pt x="19861" y="27916"/>
                    <a:pt x="20013" y="27840"/>
                    <a:pt x="20155" y="27773"/>
                  </a:cubicBezTo>
                  <a:cubicBezTo>
                    <a:pt x="20222" y="27745"/>
                    <a:pt x="20288" y="27707"/>
                    <a:pt x="20307" y="27621"/>
                  </a:cubicBezTo>
                  <a:cubicBezTo>
                    <a:pt x="20345" y="27460"/>
                    <a:pt x="20174" y="27365"/>
                    <a:pt x="20089" y="27241"/>
                  </a:cubicBezTo>
                  <a:cubicBezTo>
                    <a:pt x="19956" y="27042"/>
                    <a:pt x="19842" y="26833"/>
                    <a:pt x="19833" y="26558"/>
                  </a:cubicBezTo>
                  <a:cubicBezTo>
                    <a:pt x="19823" y="26254"/>
                    <a:pt x="19510" y="26026"/>
                    <a:pt x="19424" y="25731"/>
                  </a:cubicBezTo>
                  <a:cubicBezTo>
                    <a:pt x="19310" y="25313"/>
                    <a:pt x="19377" y="24838"/>
                    <a:pt x="19472" y="24401"/>
                  </a:cubicBezTo>
                  <a:cubicBezTo>
                    <a:pt x="19291" y="24316"/>
                    <a:pt x="19491" y="24078"/>
                    <a:pt x="19329" y="23936"/>
                  </a:cubicBezTo>
                  <a:cubicBezTo>
                    <a:pt x="19408" y="23778"/>
                    <a:pt x="19551" y="23677"/>
                    <a:pt x="19692" y="23677"/>
                  </a:cubicBezTo>
                  <a:cubicBezTo>
                    <a:pt x="19704" y="23677"/>
                    <a:pt x="19716" y="23678"/>
                    <a:pt x="19728" y="23680"/>
                  </a:cubicBezTo>
                  <a:lnTo>
                    <a:pt x="19747" y="23471"/>
                  </a:lnTo>
                  <a:cubicBezTo>
                    <a:pt x="19780" y="23421"/>
                    <a:pt x="19827" y="23409"/>
                    <a:pt x="19879" y="23409"/>
                  </a:cubicBezTo>
                  <a:cubicBezTo>
                    <a:pt x="19923" y="23409"/>
                    <a:pt x="19970" y="23418"/>
                    <a:pt x="20014" y="23418"/>
                  </a:cubicBezTo>
                  <a:cubicBezTo>
                    <a:pt x="20066" y="23418"/>
                    <a:pt x="20113" y="23406"/>
                    <a:pt x="20146" y="23357"/>
                  </a:cubicBezTo>
                  <a:cubicBezTo>
                    <a:pt x="20165" y="23328"/>
                    <a:pt x="20174" y="23290"/>
                    <a:pt x="20184" y="23252"/>
                  </a:cubicBezTo>
                  <a:cubicBezTo>
                    <a:pt x="20269" y="22882"/>
                    <a:pt x="19785" y="22407"/>
                    <a:pt x="19804" y="22027"/>
                  </a:cubicBezTo>
                  <a:cubicBezTo>
                    <a:pt x="19833" y="21666"/>
                    <a:pt x="20355" y="21409"/>
                    <a:pt x="20545" y="21144"/>
                  </a:cubicBezTo>
                  <a:cubicBezTo>
                    <a:pt x="20621" y="21049"/>
                    <a:pt x="20706" y="20954"/>
                    <a:pt x="20744" y="20821"/>
                  </a:cubicBezTo>
                  <a:cubicBezTo>
                    <a:pt x="20782" y="20678"/>
                    <a:pt x="20763" y="20507"/>
                    <a:pt x="20678" y="20393"/>
                  </a:cubicBezTo>
                  <a:cubicBezTo>
                    <a:pt x="20621" y="20355"/>
                    <a:pt x="20545" y="20327"/>
                    <a:pt x="20469" y="20289"/>
                  </a:cubicBezTo>
                  <a:cubicBezTo>
                    <a:pt x="20687" y="19833"/>
                    <a:pt x="20193" y="19263"/>
                    <a:pt x="20041" y="18759"/>
                  </a:cubicBezTo>
                  <a:lnTo>
                    <a:pt x="18237" y="17781"/>
                  </a:lnTo>
                  <a:cubicBezTo>
                    <a:pt x="18180" y="17582"/>
                    <a:pt x="18170" y="17278"/>
                    <a:pt x="18322" y="17259"/>
                  </a:cubicBezTo>
                  <a:cubicBezTo>
                    <a:pt x="18275" y="17135"/>
                    <a:pt x="18227" y="17012"/>
                    <a:pt x="18180" y="16898"/>
                  </a:cubicBezTo>
                  <a:cubicBezTo>
                    <a:pt x="18341" y="16736"/>
                    <a:pt x="18360" y="16375"/>
                    <a:pt x="18218" y="16185"/>
                  </a:cubicBezTo>
                  <a:cubicBezTo>
                    <a:pt x="18104" y="16043"/>
                    <a:pt x="18788" y="15549"/>
                    <a:pt x="18759" y="15340"/>
                  </a:cubicBezTo>
                  <a:cubicBezTo>
                    <a:pt x="18902" y="15169"/>
                    <a:pt x="19320" y="14846"/>
                    <a:pt x="19272" y="14599"/>
                  </a:cubicBezTo>
                  <a:lnTo>
                    <a:pt x="19272" y="14599"/>
                  </a:lnTo>
                  <a:cubicBezTo>
                    <a:pt x="19267" y="14600"/>
                    <a:pt x="19263" y="14601"/>
                    <a:pt x="19258" y="14601"/>
                  </a:cubicBezTo>
                  <a:cubicBezTo>
                    <a:pt x="19172" y="14601"/>
                    <a:pt x="19122" y="14432"/>
                    <a:pt x="19158" y="14324"/>
                  </a:cubicBezTo>
                  <a:cubicBezTo>
                    <a:pt x="19187" y="14210"/>
                    <a:pt x="19424" y="13963"/>
                    <a:pt x="19405" y="13839"/>
                  </a:cubicBezTo>
                  <a:cubicBezTo>
                    <a:pt x="19386" y="13744"/>
                    <a:pt x="19899" y="13279"/>
                    <a:pt x="20004" y="13089"/>
                  </a:cubicBezTo>
                  <a:lnTo>
                    <a:pt x="19937" y="13061"/>
                  </a:lnTo>
                  <a:cubicBezTo>
                    <a:pt x="20013" y="13032"/>
                    <a:pt x="20070" y="13013"/>
                    <a:pt x="20079" y="13004"/>
                  </a:cubicBezTo>
                  <a:cubicBezTo>
                    <a:pt x="20089" y="12985"/>
                    <a:pt x="20108" y="12975"/>
                    <a:pt x="20127" y="12956"/>
                  </a:cubicBezTo>
                  <a:cubicBezTo>
                    <a:pt x="20279" y="12804"/>
                    <a:pt x="20307" y="10942"/>
                    <a:pt x="20222" y="10876"/>
                  </a:cubicBezTo>
                  <a:cubicBezTo>
                    <a:pt x="20307" y="10847"/>
                    <a:pt x="20298" y="10657"/>
                    <a:pt x="20231" y="10572"/>
                  </a:cubicBezTo>
                  <a:cubicBezTo>
                    <a:pt x="20165" y="10496"/>
                    <a:pt x="20250" y="9024"/>
                    <a:pt x="20193" y="8881"/>
                  </a:cubicBezTo>
                  <a:cubicBezTo>
                    <a:pt x="20127" y="8729"/>
                    <a:pt x="20089" y="8558"/>
                    <a:pt x="20004" y="8435"/>
                  </a:cubicBezTo>
                  <a:cubicBezTo>
                    <a:pt x="19937" y="8349"/>
                    <a:pt x="19852" y="8283"/>
                    <a:pt x="19776" y="8207"/>
                  </a:cubicBezTo>
                  <a:cubicBezTo>
                    <a:pt x="19462" y="7846"/>
                    <a:pt x="19633" y="5908"/>
                    <a:pt x="19576" y="5386"/>
                  </a:cubicBezTo>
                  <a:lnTo>
                    <a:pt x="19633" y="4854"/>
                  </a:lnTo>
                  <a:cubicBezTo>
                    <a:pt x="19510" y="4788"/>
                    <a:pt x="19405" y="4645"/>
                    <a:pt x="19358" y="4474"/>
                  </a:cubicBezTo>
                  <a:cubicBezTo>
                    <a:pt x="19339" y="4398"/>
                    <a:pt x="19329" y="4303"/>
                    <a:pt x="19282" y="4237"/>
                  </a:cubicBezTo>
                  <a:cubicBezTo>
                    <a:pt x="19196" y="4104"/>
                    <a:pt x="18968" y="3277"/>
                    <a:pt x="18978" y="3135"/>
                  </a:cubicBezTo>
                  <a:cubicBezTo>
                    <a:pt x="18987" y="3021"/>
                    <a:pt x="18845" y="2480"/>
                    <a:pt x="18845" y="2480"/>
                  </a:cubicBezTo>
                  <a:cubicBezTo>
                    <a:pt x="18949" y="2233"/>
                    <a:pt x="19054" y="1995"/>
                    <a:pt x="19168" y="1748"/>
                  </a:cubicBezTo>
                  <a:cubicBezTo>
                    <a:pt x="19035" y="1511"/>
                    <a:pt x="18835" y="1340"/>
                    <a:pt x="18617" y="1273"/>
                  </a:cubicBezTo>
                  <a:lnTo>
                    <a:pt x="18617" y="1273"/>
                  </a:lnTo>
                  <a:cubicBezTo>
                    <a:pt x="18683" y="1368"/>
                    <a:pt x="18721" y="1482"/>
                    <a:pt x="18721" y="1606"/>
                  </a:cubicBezTo>
                  <a:cubicBezTo>
                    <a:pt x="18721" y="1929"/>
                    <a:pt x="18465" y="2185"/>
                    <a:pt x="18142" y="2185"/>
                  </a:cubicBezTo>
                  <a:cubicBezTo>
                    <a:pt x="17819" y="2185"/>
                    <a:pt x="17562" y="1929"/>
                    <a:pt x="17562" y="1606"/>
                  </a:cubicBezTo>
                  <a:cubicBezTo>
                    <a:pt x="17562" y="1330"/>
                    <a:pt x="17752" y="1102"/>
                    <a:pt x="18009" y="1045"/>
                  </a:cubicBezTo>
                  <a:cubicBezTo>
                    <a:pt x="18009" y="1045"/>
                    <a:pt x="17942" y="342"/>
                    <a:pt x="18056" y="0"/>
                  </a:cubicBezTo>
                  <a:lnTo>
                    <a:pt x="16271" y="0"/>
                  </a:lnTo>
                  <a:cubicBezTo>
                    <a:pt x="16299" y="485"/>
                    <a:pt x="16119" y="1045"/>
                    <a:pt x="16119" y="1045"/>
                  </a:cubicBezTo>
                  <a:cubicBezTo>
                    <a:pt x="16375" y="1102"/>
                    <a:pt x="16575" y="1330"/>
                    <a:pt x="16575" y="1606"/>
                  </a:cubicBezTo>
                  <a:cubicBezTo>
                    <a:pt x="16575" y="1929"/>
                    <a:pt x="16309" y="2185"/>
                    <a:pt x="15995" y="2185"/>
                  </a:cubicBezTo>
                  <a:cubicBezTo>
                    <a:pt x="15672" y="2185"/>
                    <a:pt x="15406" y="1929"/>
                    <a:pt x="15406" y="1606"/>
                  </a:cubicBezTo>
                  <a:cubicBezTo>
                    <a:pt x="15406" y="1330"/>
                    <a:pt x="15606" y="1102"/>
                    <a:pt x="15862" y="1045"/>
                  </a:cubicBezTo>
                  <a:cubicBezTo>
                    <a:pt x="15862" y="1045"/>
                    <a:pt x="16033" y="390"/>
                    <a:pt x="16014" y="0"/>
                  </a:cubicBezTo>
                  <a:lnTo>
                    <a:pt x="13953" y="0"/>
                  </a:lnTo>
                  <a:cubicBezTo>
                    <a:pt x="13915" y="437"/>
                    <a:pt x="13972" y="1045"/>
                    <a:pt x="13972" y="1045"/>
                  </a:cubicBezTo>
                  <a:cubicBezTo>
                    <a:pt x="14229" y="1102"/>
                    <a:pt x="14419" y="1330"/>
                    <a:pt x="14419" y="1606"/>
                  </a:cubicBezTo>
                  <a:cubicBezTo>
                    <a:pt x="14419" y="1929"/>
                    <a:pt x="14162" y="2185"/>
                    <a:pt x="13839" y="2185"/>
                  </a:cubicBezTo>
                  <a:cubicBezTo>
                    <a:pt x="13516" y="2185"/>
                    <a:pt x="13260" y="1929"/>
                    <a:pt x="13260" y="1606"/>
                  </a:cubicBezTo>
                  <a:cubicBezTo>
                    <a:pt x="13260" y="1330"/>
                    <a:pt x="13450" y="1102"/>
                    <a:pt x="13706" y="1045"/>
                  </a:cubicBezTo>
                  <a:cubicBezTo>
                    <a:pt x="13706" y="1045"/>
                    <a:pt x="13735" y="380"/>
                    <a:pt x="13716" y="0"/>
                  </a:cubicBezTo>
                  <a:lnTo>
                    <a:pt x="11902" y="0"/>
                  </a:lnTo>
                  <a:cubicBezTo>
                    <a:pt x="11797" y="437"/>
                    <a:pt x="11816" y="1045"/>
                    <a:pt x="11816" y="1045"/>
                  </a:cubicBezTo>
                  <a:cubicBezTo>
                    <a:pt x="12073" y="1102"/>
                    <a:pt x="12263" y="1330"/>
                    <a:pt x="12263" y="1606"/>
                  </a:cubicBezTo>
                  <a:cubicBezTo>
                    <a:pt x="12263" y="1929"/>
                    <a:pt x="12006" y="2185"/>
                    <a:pt x="11683" y="2185"/>
                  </a:cubicBezTo>
                  <a:cubicBezTo>
                    <a:pt x="11370" y="2185"/>
                    <a:pt x="11104" y="1929"/>
                    <a:pt x="11104" y="1606"/>
                  </a:cubicBezTo>
                  <a:cubicBezTo>
                    <a:pt x="11104" y="1330"/>
                    <a:pt x="11294" y="1102"/>
                    <a:pt x="11550" y="1045"/>
                  </a:cubicBezTo>
                  <a:cubicBezTo>
                    <a:pt x="11550" y="1045"/>
                    <a:pt x="11493" y="342"/>
                    <a:pt x="11598" y="0"/>
                  </a:cubicBezTo>
                  <a:lnTo>
                    <a:pt x="9603" y="0"/>
                  </a:lnTo>
                  <a:cubicBezTo>
                    <a:pt x="9651" y="466"/>
                    <a:pt x="9670" y="1045"/>
                    <a:pt x="9670" y="1045"/>
                  </a:cubicBezTo>
                  <a:cubicBezTo>
                    <a:pt x="9926" y="1102"/>
                    <a:pt x="10116" y="1330"/>
                    <a:pt x="10116" y="1606"/>
                  </a:cubicBezTo>
                  <a:cubicBezTo>
                    <a:pt x="10116" y="1929"/>
                    <a:pt x="9850" y="2185"/>
                    <a:pt x="9537" y="2185"/>
                  </a:cubicBezTo>
                  <a:cubicBezTo>
                    <a:pt x="9214" y="2185"/>
                    <a:pt x="8957" y="1929"/>
                    <a:pt x="8957" y="1606"/>
                  </a:cubicBezTo>
                  <a:cubicBezTo>
                    <a:pt x="8957" y="1330"/>
                    <a:pt x="9147" y="1102"/>
                    <a:pt x="9404" y="1045"/>
                  </a:cubicBezTo>
                  <a:cubicBezTo>
                    <a:pt x="9404" y="1045"/>
                    <a:pt x="9356" y="380"/>
                    <a:pt x="9328" y="0"/>
                  </a:cubicBezTo>
                  <a:lnTo>
                    <a:pt x="7599" y="0"/>
                  </a:lnTo>
                  <a:cubicBezTo>
                    <a:pt x="7494" y="437"/>
                    <a:pt x="7513" y="1045"/>
                    <a:pt x="7513" y="1045"/>
                  </a:cubicBezTo>
                  <a:cubicBezTo>
                    <a:pt x="7770" y="1102"/>
                    <a:pt x="7960" y="1330"/>
                    <a:pt x="7960" y="1606"/>
                  </a:cubicBezTo>
                  <a:cubicBezTo>
                    <a:pt x="7960" y="1929"/>
                    <a:pt x="7703" y="2185"/>
                    <a:pt x="7380" y="2185"/>
                  </a:cubicBezTo>
                  <a:cubicBezTo>
                    <a:pt x="7058" y="2185"/>
                    <a:pt x="6801" y="1929"/>
                    <a:pt x="6801" y="1606"/>
                  </a:cubicBezTo>
                  <a:cubicBezTo>
                    <a:pt x="6801" y="1330"/>
                    <a:pt x="6991" y="1102"/>
                    <a:pt x="7247" y="1045"/>
                  </a:cubicBezTo>
                  <a:cubicBezTo>
                    <a:pt x="7247" y="1045"/>
                    <a:pt x="7181" y="342"/>
                    <a:pt x="7295" y="0"/>
                  </a:cubicBezTo>
                  <a:lnTo>
                    <a:pt x="5357" y="0"/>
                  </a:lnTo>
                  <a:cubicBezTo>
                    <a:pt x="5281" y="437"/>
                    <a:pt x="5357" y="1045"/>
                    <a:pt x="5357" y="1045"/>
                  </a:cubicBezTo>
                  <a:cubicBezTo>
                    <a:pt x="5614" y="1102"/>
                    <a:pt x="5804" y="1330"/>
                    <a:pt x="5804" y="1606"/>
                  </a:cubicBezTo>
                  <a:cubicBezTo>
                    <a:pt x="5804" y="1929"/>
                    <a:pt x="5547" y="2185"/>
                    <a:pt x="5224" y="2185"/>
                  </a:cubicBezTo>
                  <a:cubicBezTo>
                    <a:pt x="4911" y="2185"/>
                    <a:pt x="4645" y="1929"/>
                    <a:pt x="4645" y="1606"/>
                  </a:cubicBezTo>
                  <a:cubicBezTo>
                    <a:pt x="4645" y="1330"/>
                    <a:pt x="4835" y="1102"/>
                    <a:pt x="5091" y="1045"/>
                  </a:cubicBezTo>
                  <a:cubicBezTo>
                    <a:pt x="5091" y="1045"/>
                    <a:pt x="5110" y="361"/>
                    <a:pt x="5120" y="0"/>
                  </a:cubicBezTo>
                  <a:lnTo>
                    <a:pt x="3296" y="0"/>
                  </a:lnTo>
                  <a:cubicBezTo>
                    <a:pt x="3182" y="437"/>
                    <a:pt x="3201" y="1045"/>
                    <a:pt x="3201" y="1045"/>
                  </a:cubicBezTo>
                  <a:cubicBezTo>
                    <a:pt x="3458" y="1102"/>
                    <a:pt x="3657" y="1330"/>
                    <a:pt x="3657" y="1606"/>
                  </a:cubicBezTo>
                  <a:cubicBezTo>
                    <a:pt x="3657" y="1929"/>
                    <a:pt x="3391" y="2185"/>
                    <a:pt x="3078" y="2185"/>
                  </a:cubicBezTo>
                  <a:cubicBezTo>
                    <a:pt x="2755" y="2185"/>
                    <a:pt x="2489" y="1929"/>
                    <a:pt x="2489" y="1606"/>
                  </a:cubicBezTo>
                  <a:cubicBezTo>
                    <a:pt x="2489" y="1330"/>
                    <a:pt x="2688" y="1102"/>
                    <a:pt x="2945" y="1045"/>
                  </a:cubicBezTo>
                  <a:cubicBezTo>
                    <a:pt x="2945" y="1045"/>
                    <a:pt x="2878" y="342"/>
                    <a:pt x="2992"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6617875" y="4510500"/>
              <a:ext cx="1711006" cy="10739"/>
            </a:xfrm>
            <a:custGeom>
              <a:avLst/>
              <a:gdLst/>
              <a:ahLst/>
              <a:cxnLst/>
              <a:rect l="l" t="t" r="r" b="b"/>
              <a:pathLst>
                <a:path w="19757" h="124" extrusionOk="0">
                  <a:moveTo>
                    <a:pt x="1" y="1"/>
                  </a:moveTo>
                  <a:lnTo>
                    <a:pt x="96" y="124"/>
                  </a:lnTo>
                  <a:lnTo>
                    <a:pt x="19605" y="124"/>
                  </a:lnTo>
                  <a:cubicBezTo>
                    <a:pt x="19662" y="86"/>
                    <a:pt x="19709" y="38"/>
                    <a:pt x="19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6683694" y="4652788"/>
              <a:ext cx="1629599" cy="11605"/>
            </a:xfrm>
            <a:custGeom>
              <a:avLst/>
              <a:gdLst/>
              <a:ahLst/>
              <a:cxnLst/>
              <a:rect l="l" t="t" r="r" b="b"/>
              <a:pathLst>
                <a:path w="18817" h="134" extrusionOk="0">
                  <a:moveTo>
                    <a:pt x="10" y="1"/>
                  </a:moveTo>
                  <a:cubicBezTo>
                    <a:pt x="10" y="39"/>
                    <a:pt x="10" y="77"/>
                    <a:pt x="1" y="115"/>
                  </a:cubicBezTo>
                  <a:cubicBezTo>
                    <a:pt x="1" y="115"/>
                    <a:pt x="10" y="124"/>
                    <a:pt x="10" y="134"/>
                  </a:cubicBezTo>
                  <a:lnTo>
                    <a:pt x="18816" y="134"/>
                  </a:lnTo>
                  <a:cubicBezTo>
                    <a:pt x="18816" y="86"/>
                    <a:pt x="18807" y="48"/>
                    <a:pt x="18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6594839" y="4796722"/>
              <a:ext cx="1652636" cy="10825"/>
            </a:xfrm>
            <a:custGeom>
              <a:avLst/>
              <a:gdLst/>
              <a:ahLst/>
              <a:cxnLst/>
              <a:rect l="l" t="t" r="r" b="b"/>
              <a:pathLst>
                <a:path w="19083" h="125" extrusionOk="0">
                  <a:moveTo>
                    <a:pt x="10" y="1"/>
                  </a:moveTo>
                  <a:cubicBezTo>
                    <a:pt x="1" y="39"/>
                    <a:pt x="10" y="86"/>
                    <a:pt x="10" y="124"/>
                  </a:cubicBezTo>
                  <a:lnTo>
                    <a:pt x="19054" y="124"/>
                  </a:lnTo>
                  <a:cubicBezTo>
                    <a:pt x="19064" y="86"/>
                    <a:pt x="19073" y="39"/>
                    <a:pt x="19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639267" y="3372018"/>
              <a:ext cx="1648565" cy="11605"/>
            </a:xfrm>
            <a:custGeom>
              <a:avLst/>
              <a:gdLst/>
              <a:ahLst/>
              <a:cxnLst/>
              <a:rect l="l" t="t" r="r" b="b"/>
              <a:pathLst>
                <a:path w="19036" h="134" extrusionOk="0">
                  <a:moveTo>
                    <a:pt x="1" y="1"/>
                  </a:moveTo>
                  <a:cubicBezTo>
                    <a:pt x="1" y="48"/>
                    <a:pt x="1" y="86"/>
                    <a:pt x="1" y="134"/>
                  </a:cubicBezTo>
                  <a:lnTo>
                    <a:pt x="19035" y="134"/>
                  </a:lnTo>
                  <a:cubicBezTo>
                    <a:pt x="18988" y="96"/>
                    <a:pt x="18950" y="58"/>
                    <a:pt x="18912" y="20"/>
                  </a:cubicBezTo>
                  <a:cubicBezTo>
                    <a:pt x="18912" y="10"/>
                    <a:pt x="18912" y="10"/>
                    <a:pt x="18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6621166" y="4097577"/>
              <a:ext cx="1529227" cy="11605"/>
            </a:xfrm>
            <a:custGeom>
              <a:avLst/>
              <a:gdLst/>
              <a:ahLst/>
              <a:cxnLst/>
              <a:rect l="l" t="t" r="r" b="b"/>
              <a:pathLst>
                <a:path w="17658" h="134" extrusionOk="0">
                  <a:moveTo>
                    <a:pt x="20" y="0"/>
                  </a:moveTo>
                  <a:cubicBezTo>
                    <a:pt x="10" y="48"/>
                    <a:pt x="1" y="86"/>
                    <a:pt x="1" y="133"/>
                  </a:cubicBezTo>
                  <a:lnTo>
                    <a:pt x="17639" y="133"/>
                  </a:lnTo>
                  <a:cubicBezTo>
                    <a:pt x="17648" y="86"/>
                    <a:pt x="17658" y="48"/>
                    <a:pt x="17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6677978" y="3656682"/>
              <a:ext cx="1641897" cy="11605"/>
            </a:xfrm>
            <a:custGeom>
              <a:avLst/>
              <a:gdLst/>
              <a:ahLst/>
              <a:cxnLst/>
              <a:rect l="l" t="t" r="r" b="b"/>
              <a:pathLst>
                <a:path w="18959" h="134" extrusionOk="0">
                  <a:moveTo>
                    <a:pt x="0" y="0"/>
                  </a:moveTo>
                  <a:cubicBezTo>
                    <a:pt x="0" y="48"/>
                    <a:pt x="0" y="86"/>
                    <a:pt x="0" y="133"/>
                  </a:cubicBezTo>
                  <a:lnTo>
                    <a:pt x="18958" y="133"/>
                  </a:lnTo>
                  <a:lnTo>
                    <a:pt x="18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6622812" y="4939098"/>
              <a:ext cx="1656792" cy="10739"/>
            </a:xfrm>
            <a:custGeom>
              <a:avLst/>
              <a:gdLst/>
              <a:ahLst/>
              <a:cxnLst/>
              <a:rect l="l" t="t" r="r" b="b"/>
              <a:pathLst>
                <a:path w="19131" h="124" extrusionOk="0">
                  <a:moveTo>
                    <a:pt x="58" y="0"/>
                  </a:moveTo>
                  <a:lnTo>
                    <a:pt x="1" y="124"/>
                  </a:lnTo>
                  <a:lnTo>
                    <a:pt x="19130" y="124"/>
                  </a:lnTo>
                  <a:cubicBezTo>
                    <a:pt x="19111" y="76"/>
                    <a:pt x="19092" y="38"/>
                    <a:pt x="19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6598130" y="4225923"/>
              <a:ext cx="1609074" cy="10739"/>
            </a:xfrm>
            <a:custGeom>
              <a:avLst/>
              <a:gdLst/>
              <a:ahLst/>
              <a:cxnLst/>
              <a:rect l="l" t="t" r="r" b="b"/>
              <a:pathLst>
                <a:path w="18580" h="124" extrusionOk="0">
                  <a:moveTo>
                    <a:pt x="29" y="0"/>
                  </a:moveTo>
                  <a:lnTo>
                    <a:pt x="1" y="124"/>
                  </a:lnTo>
                  <a:lnTo>
                    <a:pt x="18579" y="124"/>
                  </a:lnTo>
                  <a:lnTo>
                    <a:pt x="18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6657367" y="3514393"/>
              <a:ext cx="1657572" cy="11605"/>
            </a:xfrm>
            <a:custGeom>
              <a:avLst/>
              <a:gdLst/>
              <a:ahLst/>
              <a:cxnLst/>
              <a:rect l="l" t="t" r="r" b="b"/>
              <a:pathLst>
                <a:path w="19140" h="134" extrusionOk="0">
                  <a:moveTo>
                    <a:pt x="1" y="0"/>
                  </a:moveTo>
                  <a:cubicBezTo>
                    <a:pt x="20" y="48"/>
                    <a:pt x="29" y="86"/>
                    <a:pt x="48" y="133"/>
                  </a:cubicBezTo>
                  <a:lnTo>
                    <a:pt x="19130" y="133"/>
                  </a:lnTo>
                  <a:cubicBezTo>
                    <a:pt x="19130" y="86"/>
                    <a:pt x="19139" y="48"/>
                    <a:pt x="19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6645848" y="3229729"/>
              <a:ext cx="1614790" cy="11605"/>
            </a:xfrm>
            <a:custGeom>
              <a:avLst/>
              <a:gdLst/>
              <a:ahLst/>
              <a:cxnLst/>
              <a:rect l="l" t="t" r="r" b="b"/>
              <a:pathLst>
                <a:path w="18646" h="134" extrusionOk="0">
                  <a:moveTo>
                    <a:pt x="20" y="1"/>
                  </a:moveTo>
                  <a:lnTo>
                    <a:pt x="1" y="134"/>
                  </a:lnTo>
                  <a:lnTo>
                    <a:pt x="18636" y="134"/>
                  </a:lnTo>
                  <a:cubicBezTo>
                    <a:pt x="18636" y="86"/>
                    <a:pt x="18636" y="48"/>
                    <a:pt x="18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6668106" y="3087441"/>
              <a:ext cx="1595824" cy="11605"/>
            </a:xfrm>
            <a:custGeom>
              <a:avLst/>
              <a:gdLst/>
              <a:ahLst/>
              <a:cxnLst/>
              <a:rect l="l" t="t" r="r" b="b"/>
              <a:pathLst>
                <a:path w="18427" h="134" extrusionOk="0">
                  <a:moveTo>
                    <a:pt x="29" y="1"/>
                  </a:moveTo>
                  <a:lnTo>
                    <a:pt x="0" y="134"/>
                  </a:lnTo>
                  <a:lnTo>
                    <a:pt x="18417" y="134"/>
                  </a:lnTo>
                  <a:lnTo>
                    <a:pt x="18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6640912" y="3941259"/>
              <a:ext cx="1590109" cy="11605"/>
            </a:xfrm>
            <a:custGeom>
              <a:avLst/>
              <a:gdLst/>
              <a:ahLst/>
              <a:cxnLst/>
              <a:rect l="l" t="t" r="r" b="b"/>
              <a:pathLst>
                <a:path w="18361" h="134" extrusionOk="0">
                  <a:moveTo>
                    <a:pt x="10" y="1"/>
                  </a:moveTo>
                  <a:cubicBezTo>
                    <a:pt x="10" y="48"/>
                    <a:pt x="1" y="86"/>
                    <a:pt x="1" y="134"/>
                  </a:cubicBezTo>
                  <a:lnTo>
                    <a:pt x="18294" y="134"/>
                  </a:lnTo>
                  <a:cubicBezTo>
                    <a:pt x="18323" y="86"/>
                    <a:pt x="18342" y="48"/>
                    <a:pt x="18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6652430" y="3798970"/>
              <a:ext cx="1642763" cy="11605"/>
            </a:xfrm>
            <a:custGeom>
              <a:avLst/>
              <a:gdLst/>
              <a:ahLst/>
              <a:cxnLst/>
              <a:rect l="l" t="t" r="r" b="b"/>
              <a:pathLst>
                <a:path w="18969" h="134" extrusionOk="0">
                  <a:moveTo>
                    <a:pt x="20" y="1"/>
                  </a:moveTo>
                  <a:cubicBezTo>
                    <a:pt x="10" y="39"/>
                    <a:pt x="10" y="86"/>
                    <a:pt x="1" y="134"/>
                  </a:cubicBezTo>
                  <a:lnTo>
                    <a:pt x="18874" y="134"/>
                  </a:lnTo>
                  <a:cubicBezTo>
                    <a:pt x="18912" y="77"/>
                    <a:pt x="18950" y="39"/>
                    <a:pt x="18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568511" y="4368211"/>
              <a:ext cx="1771108" cy="11605"/>
            </a:xfrm>
            <a:custGeom>
              <a:avLst/>
              <a:gdLst/>
              <a:ahLst/>
              <a:cxnLst/>
              <a:rect l="l" t="t" r="r" b="b"/>
              <a:pathLst>
                <a:path w="20451" h="134" extrusionOk="0">
                  <a:moveTo>
                    <a:pt x="29" y="0"/>
                  </a:moveTo>
                  <a:lnTo>
                    <a:pt x="1" y="95"/>
                  </a:lnTo>
                  <a:cubicBezTo>
                    <a:pt x="10" y="105"/>
                    <a:pt x="10" y="114"/>
                    <a:pt x="10" y="133"/>
                  </a:cubicBezTo>
                  <a:lnTo>
                    <a:pt x="20450" y="133"/>
                  </a:lnTo>
                  <a:cubicBezTo>
                    <a:pt x="20441" y="86"/>
                    <a:pt x="20422" y="48"/>
                    <a:pt x="20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txBox="1">
            <a:spLocks noGrp="1"/>
          </p:cNvSpPr>
          <p:nvPr>
            <p:ph type="title" idx="9" hasCustomPrompt="1"/>
          </p:nvPr>
        </p:nvSpPr>
        <p:spPr>
          <a:xfrm>
            <a:off x="1679675" y="1741575"/>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159" name="Google Shape;159;p13"/>
          <p:cNvSpPr txBox="1">
            <a:spLocks noGrp="1"/>
          </p:cNvSpPr>
          <p:nvPr>
            <p:ph type="title" idx="13" hasCustomPrompt="1"/>
          </p:nvPr>
        </p:nvSpPr>
        <p:spPr>
          <a:xfrm>
            <a:off x="4603475" y="1741575"/>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160" name="Google Shape;160;p13"/>
          <p:cNvSpPr txBox="1">
            <a:spLocks noGrp="1"/>
          </p:cNvSpPr>
          <p:nvPr>
            <p:ph type="title" idx="14" hasCustomPrompt="1"/>
          </p:nvPr>
        </p:nvSpPr>
        <p:spPr>
          <a:xfrm>
            <a:off x="1679675" y="3506158"/>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161" name="Google Shape;161;p13"/>
          <p:cNvSpPr txBox="1">
            <a:spLocks noGrp="1"/>
          </p:cNvSpPr>
          <p:nvPr>
            <p:ph type="title" idx="15" hasCustomPrompt="1"/>
          </p:nvPr>
        </p:nvSpPr>
        <p:spPr>
          <a:xfrm>
            <a:off x="4603475" y="3506158"/>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2"/>
        <p:cNvGrpSpPr/>
        <p:nvPr/>
      </p:nvGrpSpPr>
      <p:grpSpPr>
        <a:xfrm>
          <a:off x="0" y="0"/>
          <a:ext cx="0" cy="0"/>
          <a:chOff x="0" y="0"/>
          <a:chExt cx="0" cy="0"/>
        </a:xfrm>
      </p:grpSpPr>
      <p:pic>
        <p:nvPicPr>
          <p:cNvPr id="163" name="Google Shape;163;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4" name="Google Shape;164;p14"/>
          <p:cNvSpPr txBox="1">
            <a:spLocks noGrp="1"/>
          </p:cNvSpPr>
          <p:nvPr>
            <p:ph type="title"/>
          </p:nvPr>
        </p:nvSpPr>
        <p:spPr>
          <a:xfrm>
            <a:off x="2804375" y="3508375"/>
            <a:ext cx="5395800" cy="6783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65" name="Google Shape;165;p14"/>
          <p:cNvSpPr txBox="1">
            <a:spLocks noGrp="1"/>
          </p:cNvSpPr>
          <p:nvPr>
            <p:ph type="subTitle" idx="1"/>
          </p:nvPr>
        </p:nvSpPr>
        <p:spPr>
          <a:xfrm>
            <a:off x="2804375" y="1499625"/>
            <a:ext cx="5395800" cy="19731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3000">
                <a:solidFill>
                  <a:schemeClr val="l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66" name="Google Shape;166;p14"/>
          <p:cNvGrpSpPr/>
          <p:nvPr/>
        </p:nvGrpSpPr>
        <p:grpSpPr>
          <a:xfrm>
            <a:off x="-582525" y="3540804"/>
            <a:ext cx="3922131" cy="1686706"/>
            <a:chOff x="-634700" y="3056279"/>
            <a:chExt cx="3922131" cy="1686706"/>
          </a:xfrm>
        </p:grpSpPr>
        <p:sp>
          <p:nvSpPr>
            <p:cNvPr id="167" name="Google Shape;167;p14"/>
            <p:cNvSpPr/>
            <p:nvPr/>
          </p:nvSpPr>
          <p:spPr>
            <a:xfrm>
              <a:off x="-634700" y="3056279"/>
              <a:ext cx="3922131" cy="1686706"/>
            </a:xfrm>
            <a:custGeom>
              <a:avLst/>
              <a:gdLst/>
              <a:ahLst/>
              <a:cxnLst/>
              <a:rect l="l" t="t" r="r" b="b"/>
              <a:pathLst>
                <a:path w="35496" h="15265" extrusionOk="0">
                  <a:moveTo>
                    <a:pt x="6896" y="1"/>
                  </a:moveTo>
                  <a:lnTo>
                    <a:pt x="6811" y="39"/>
                  </a:lnTo>
                  <a:cubicBezTo>
                    <a:pt x="6706" y="96"/>
                    <a:pt x="6583" y="153"/>
                    <a:pt x="6460" y="172"/>
                  </a:cubicBezTo>
                  <a:cubicBezTo>
                    <a:pt x="6431" y="175"/>
                    <a:pt x="6404" y="176"/>
                    <a:pt x="6376" y="176"/>
                  </a:cubicBezTo>
                  <a:cubicBezTo>
                    <a:pt x="6322" y="176"/>
                    <a:pt x="6270" y="172"/>
                    <a:pt x="6213" y="172"/>
                  </a:cubicBezTo>
                  <a:cubicBezTo>
                    <a:pt x="6099" y="181"/>
                    <a:pt x="6013" y="267"/>
                    <a:pt x="5918" y="314"/>
                  </a:cubicBezTo>
                  <a:cubicBezTo>
                    <a:pt x="5814" y="371"/>
                    <a:pt x="5700" y="419"/>
                    <a:pt x="5586" y="428"/>
                  </a:cubicBezTo>
                  <a:cubicBezTo>
                    <a:pt x="5572" y="429"/>
                    <a:pt x="5558" y="430"/>
                    <a:pt x="5545" y="430"/>
                  </a:cubicBezTo>
                  <a:cubicBezTo>
                    <a:pt x="5482" y="430"/>
                    <a:pt x="5415" y="421"/>
                    <a:pt x="5352" y="421"/>
                  </a:cubicBezTo>
                  <a:cubicBezTo>
                    <a:pt x="5311" y="421"/>
                    <a:pt x="5271" y="425"/>
                    <a:pt x="5234" y="438"/>
                  </a:cubicBezTo>
                  <a:cubicBezTo>
                    <a:pt x="5168" y="466"/>
                    <a:pt x="5130" y="514"/>
                    <a:pt x="5082" y="561"/>
                  </a:cubicBezTo>
                  <a:cubicBezTo>
                    <a:pt x="5044" y="599"/>
                    <a:pt x="5025" y="609"/>
                    <a:pt x="4978" y="628"/>
                  </a:cubicBezTo>
                  <a:cubicBezTo>
                    <a:pt x="4797" y="713"/>
                    <a:pt x="4636" y="818"/>
                    <a:pt x="4427" y="846"/>
                  </a:cubicBezTo>
                  <a:cubicBezTo>
                    <a:pt x="4373" y="853"/>
                    <a:pt x="4316" y="856"/>
                    <a:pt x="4258" y="856"/>
                  </a:cubicBezTo>
                  <a:cubicBezTo>
                    <a:pt x="4152" y="856"/>
                    <a:pt x="4044" y="846"/>
                    <a:pt x="3952" y="827"/>
                  </a:cubicBezTo>
                  <a:cubicBezTo>
                    <a:pt x="3886" y="818"/>
                    <a:pt x="3819" y="789"/>
                    <a:pt x="3753" y="789"/>
                  </a:cubicBezTo>
                  <a:cubicBezTo>
                    <a:pt x="3658" y="789"/>
                    <a:pt x="3572" y="818"/>
                    <a:pt x="3487" y="837"/>
                  </a:cubicBezTo>
                  <a:cubicBezTo>
                    <a:pt x="3401" y="856"/>
                    <a:pt x="3316" y="856"/>
                    <a:pt x="3230" y="856"/>
                  </a:cubicBezTo>
                  <a:cubicBezTo>
                    <a:pt x="3145" y="846"/>
                    <a:pt x="3116" y="808"/>
                    <a:pt x="3040" y="780"/>
                  </a:cubicBezTo>
                  <a:cubicBezTo>
                    <a:pt x="3003" y="763"/>
                    <a:pt x="2963" y="759"/>
                    <a:pt x="2921" y="759"/>
                  </a:cubicBezTo>
                  <a:cubicBezTo>
                    <a:pt x="2881" y="759"/>
                    <a:pt x="2841" y="763"/>
                    <a:pt x="2802" y="763"/>
                  </a:cubicBezTo>
                  <a:cubicBezTo>
                    <a:pt x="2786" y="763"/>
                    <a:pt x="2770" y="762"/>
                    <a:pt x="2755" y="761"/>
                  </a:cubicBezTo>
                  <a:cubicBezTo>
                    <a:pt x="2670" y="761"/>
                    <a:pt x="2584" y="742"/>
                    <a:pt x="2499" y="732"/>
                  </a:cubicBezTo>
                  <a:cubicBezTo>
                    <a:pt x="2280" y="732"/>
                    <a:pt x="2043" y="808"/>
                    <a:pt x="1853" y="932"/>
                  </a:cubicBezTo>
                  <a:cubicBezTo>
                    <a:pt x="1796" y="960"/>
                    <a:pt x="1720" y="1017"/>
                    <a:pt x="1691" y="1074"/>
                  </a:cubicBezTo>
                  <a:cubicBezTo>
                    <a:pt x="1663" y="1112"/>
                    <a:pt x="1672" y="1150"/>
                    <a:pt x="1644" y="1188"/>
                  </a:cubicBezTo>
                  <a:cubicBezTo>
                    <a:pt x="1606" y="1226"/>
                    <a:pt x="1549" y="1245"/>
                    <a:pt x="1511" y="1283"/>
                  </a:cubicBezTo>
                  <a:cubicBezTo>
                    <a:pt x="1444" y="1331"/>
                    <a:pt x="1388" y="1369"/>
                    <a:pt x="1312" y="1407"/>
                  </a:cubicBezTo>
                  <a:cubicBezTo>
                    <a:pt x="1188" y="1464"/>
                    <a:pt x="1074" y="1521"/>
                    <a:pt x="951" y="1587"/>
                  </a:cubicBezTo>
                  <a:cubicBezTo>
                    <a:pt x="818" y="1654"/>
                    <a:pt x="704" y="1730"/>
                    <a:pt x="580" y="1787"/>
                  </a:cubicBezTo>
                  <a:cubicBezTo>
                    <a:pt x="533" y="1806"/>
                    <a:pt x="485" y="1806"/>
                    <a:pt x="438" y="1815"/>
                  </a:cubicBezTo>
                  <a:cubicBezTo>
                    <a:pt x="400" y="1834"/>
                    <a:pt x="362" y="1863"/>
                    <a:pt x="324" y="1882"/>
                  </a:cubicBezTo>
                  <a:cubicBezTo>
                    <a:pt x="238" y="1939"/>
                    <a:pt x="143" y="1986"/>
                    <a:pt x="58" y="2043"/>
                  </a:cubicBezTo>
                  <a:cubicBezTo>
                    <a:pt x="29" y="2052"/>
                    <a:pt x="20" y="2062"/>
                    <a:pt x="1" y="2081"/>
                  </a:cubicBezTo>
                  <a:lnTo>
                    <a:pt x="1" y="14077"/>
                  </a:lnTo>
                  <a:cubicBezTo>
                    <a:pt x="1" y="14733"/>
                    <a:pt x="533" y="15265"/>
                    <a:pt x="1188" y="15265"/>
                  </a:cubicBezTo>
                  <a:lnTo>
                    <a:pt x="34308" y="15265"/>
                  </a:lnTo>
                  <a:cubicBezTo>
                    <a:pt x="34963" y="15265"/>
                    <a:pt x="35495" y="14733"/>
                    <a:pt x="35495" y="14077"/>
                  </a:cubicBezTo>
                  <a:lnTo>
                    <a:pt x="35495" y="13070"/>
                  </a:lnTo>
                  <a:cubicBezTo>
                    <a:pt x="35391" y="13118"/>
                    <a:pt x="35286" y="13146"/>
                    <a:pt x="35182" y="13175"/>
                  </a:cubicBezTo>
                  <a:cubicBezTo>
                    <a:pt x="34878" y="13260"/>
                    <a:pt x="34565" y="13298"/>
                    <a:pt x="34251" y="13355"/>
                  </a:cubicBezTo>
                  <a:cubicBezTo>
                    <a:pt x="34123" y="13378"/>
                    <a:pt x="33991" y="13403"/>
                    <a:pt x="33862" y="13403"/>
                  </a:cubicBezTo>
                  <a:cubicBezTo>
                    <a:pt x="33771" y="13403"/>
                    <a:pt x="33682" y="13391"/>
                    <a:pt x="33596" y="13355"/>
                  </a:cubicBezTo>
                  <a:cubicBezTo>
                    <a:pt x="33330" y="13251"/>
                    <a:pt x="33159" y="12899"/>
                    <a:pt x="32855" y="12890"/>
                  </a:cubicBezTo>
                  <a:cubicBezTo>
                    <a:pt x="32710" y="12890"/>
                    <a:pt x="32568" y="12929"/>
                    <a:pt x="32432" y="12929"/>
                  </a:cubicBezTo>
                  <a:cubicBezTo>
                    <a:pt x="32346" y="12929"/>
                    <a:pt x="32262" y="12913"/>
                    <a:pt x="32180" y="12861"/>
                  </a:cubicBezTo>
                  <a:cubicBezTo>
                    <a:pt x="31958" y="12728"/>
                    <a:pt x="31718" y="12641"/>
                    <a:pt x="31460" y="12641"/>
                  </a:cubicBezTo>
                  <a:cubicBezTo>
                    <a:pt x="31388" y="12641"/>
                    <a:pt x="31315" y="12647"/>
                    <a:pt x="31240" y="12662"/>
                  </a:cubicBezTo>
                  <a:cubicBezTo>
                    <a:pt x="31003" y="12719"/>
                    <a:pt x="30860" y="12918"/>
                    <a:pt x="30604" y="12928"/>
                  </a:cubicBezTo>
                  <a:cubicBezTo>
                    <a:pt x="30590" y="12929"/>
                    <a:pt x="30577" y="12929"/>
                    <a:pt x="30564" y="12929"/>
                  </a:cubicBezTo>
                  <a:cubicBezTo>
                    <a:pt x="30450" y="12929"/>
                    <a:pt x="30357" y="12892"/>
                    <a:pt x="30271" y="12823"/>
                  </a:cubicBezTo>
                  <a:cubicBezTo>
                    <a:pt x="30224" y="12785"/>
                    <a:pt x="30186" y="12729"/>
                    <a:pt x="30129" y="12710"/>
                  </a:cubicBezTo>
                  <a:cubicBezTo>
                    <a:pt x="30100" y="12702"/>
                    <a:pt x="30068" y="12699"/>
                    <a:pt x="30033" y="12699"/>
                  </a:cubicBezTo>
                  <a:cubicBezTo>
                    <a:pt x="29941" y="12699"/>
                    <a:pt x="29834" y="12719"/>
                    <a:pt x="29758" y="12719"/>
                  </a:cubicBezTo>
                  <a:cubicBezTo>
                    <a:pt x="29568" y="12710"/>
                    <a:pt x="29445" y="12672"/>
                    <a:pt x="29341" y="12501"/>
                  </a:cubicBezTo>
                  <a:cubicBezTo>
                    <a:pt x="29331" y="12453"/>
                    <a:pt x="29312" y="12406"/>
                    <a:pt x="29284" y="12368"/>
                  </a:cubicBezTo>
                  <a:cubicBezTo>
                    <a:pt x="29246" y="12349"/>
                    <a:pt x="29217" y="12330"/>
                    <a:pt x="29198" y="12301"/>
                  </a:cubicBezTo>
                  <a:cubicBezTo>
                    <a:pt x="29160" y="12254"/>
                    <a:pt x="29122" y="12159"/>
                    <a:pt x="29065" y="12130"/>
                  </a:cubicBezTo>
                  <a:cubicBezTo>
                    <a:pt x="29042" y="12119"/>
                    <a:pt x="29017" y="12115"/>
                    <a:pt x="28992" y="12115"/>
                  </a:cubicBezTo>
                  <a:cubicBezTo>
                    <a:pt x="28862" y="12115"/>
                    <a:pt x="28708" y="12235"/>
                    <a:pt x="28581" y="12235"/>
                  </a:cubicBezTo>
                  <a:cubicBezTo>
                    <a:pt x="28565" y="12236"/>
                    <a:pt x="28551" y="12237"/>
                    <a:pt x="28538" y="12237"/>
                  </a:cubicBezTo>
                  <a:cubicBezTo>
                    <a:pt x="28475" y="12237"/>
                    <a:pt x="28443" y="12217"/>
                    <a:pt x="28372" y="12178"/>
                  </a:cubicBezTo>
                  <a:cubicBezTo>
                    <a:pt x="28322" y="12159"/>
                    <a:pt x="28309" y="12136"/>
                    <a:pt x="28282" y="12136"/>
                  </a:cubicBezTo>
                  <a:cubicBezTo>
                    <a:pt x="28267" y="12136"/>
                    <a:pt x="28249" y="12142"/>
                    <a:pt x="28220" y="12159"/>
                  </a:cubicBezTo>
                  <a:cubicBezTo>
                    <a:pt x="28134" y="12197"/>
                    <a:pt x="28096" y="12311"/>
                    <a:pt x="28001" y="12349"/>
                  </a:cubicBezTo>
                  <a:cubicBezTo>
                    <a:pt x="27984" y="12353"/>
                    <a:pt x="27965" y="12356"/>
                    <a:pt x="27946" y="12356"/>
                  </a:cubicBezTo>
                  <a:cubicBezTo>
                    <a:pt x="27855" y="12356"/>
                    <a:pt x="27756" y="12306"/>
                    <a:pt x="27669" y="12282"/>
                  </a:cubicBezTo>
                  <a:cubicBezTo>
                    <a:pt x="27649" y="12279"/>
                    <a:pt x="27629" y="12277"/>
                    <a:pt x="27609" y="12277"/>
                  </a:cubicBezTo>
                  <a:cubicBezTo>
                    <a:pt x="27468" y="12277"/>
                    <a:pt x="27341" y="12351"/>
                    <a:pt x="27205" y="12351"/>
                  </a:cubicBezTo>
                  <a:cubicBezTo>
                    <a:pt x="27192" y="12351"/>
                    <a:pt x="27179" y="12350"/>
                    <a:pt x="27165" y="12349"/>
                  </a:cubicBezTo>
                  <a:cubicBezTo>
                    <a:pt x="27042" y="12330"/>
                    <a:pt x="26994" y="12282"/>
                    <a:pt x="26909" y="12206"/>
                  </a:cubicBezTo>
                  <a:cubicBezTo>
                    <a:pt x="26881" y="12178"/>
                    <a:pt x="26805" y="12149"/>
                    <a:pt x="26786" y="12121"/>
                  </a:cubicBezTo>
                  <a:cubicBezTo>
                    <a:pt x="26738" y="12035"/>
                    <a:pt x="26805" y="11902"/>
                    <a:pt x="26786" y="11807"/>
                  </a:cubicBezTo>
                  <a:cubicBezTo>
                    <a:pt x="26757" y="11712"/>
                    <a:pt x="26662" y="11674"/>
                    <a:pt x="26605" y="11617"/>
                  </a:cubicBezTo>
                  <a:cubicBezTo>
                    <a:pt x="26529" y="11532"/>
                    <a:pt x="26510" y="11427"/>
                    <a:pt x="26463" y="11332"/>
                  </a:cubicBezTo>
                  <a:cubicBezTo>
                    <a:pt x="26406" y="11218"/>
                    <a:pt x="26282" y="11057"/>
                    <a:pt x="26178" y="10971"/>
                  </a:cubicBezTo>
                  <a:cubicBezTo>
                    <a:pt x="26113" y="10917"/>
                    <a:pt x="26035" y="10904"/>
                    <a:pt x="25954" y="10904"/>
                  </a:cubicBezTo>
                  <a:cubicBezTo>
                    <a:pt x="25880" y="10904"/>
                    <a:pt x="25804" y="10914"/>
                    <a:pt x="25731" y="10914"/>
                  </a:cubicBezTo>
                  <a:cubicBezTo>
                    <a:pt x="25446" y="10895"/>
                    <a:pt x="25161" y="10810"/>
                    <a:pt x="24867" y="10800"/>
                  </a:cubicBezTo>
                  <a:cubicBezTo>
                    <a:pt x="24563" y="10791"/>
                    <a:pt x="24278" y="10810"/>
                    <a:pt x="23984" y="10762"/>
                  </a:cubicBezTo>
                  <a:cubicBezTo>
                    <a:pt x="23689" y="10715"/>
                    <a:pt x="23585" y="10620"/>
                    <a:pt x="23376" y="10430"/>
                  </a:cubicBezTo>
                  <a:cubicBezTo>
                    <a:pt x="23238" y="10292"/>
                    <a:pt x="23088" y="10176"/>
                    <a:pt x="22920" y="10176"/>
                  </a:cubicBezTo>
                  <a:cubicBezTo>
                    <a:pt x="22868" y="10176"/>
                    <a:pt x="22814" y="10187"/>
                    <a:pt x="22758" y="10211"/>
                  </a:cubicBezTo>
                  <a:cubicBezTo>
                    <a:pt x="22492" y="10325"/>
                    <a:pt x="22255" y="10515"/>
                    <a:pt x="22027" y="10686"/>
                  </a:cubicBezTo>
                  <a:cubicBezTo>
                    <a:pt x="21898" y="10790"/>
                    <a:pt x="21784" y="10909"/>
                    <a:pt x="21622" y="10909"/>
                  </a:cubicBezTo>
                  <a:cubicBezTo>
                    <a:pt x="21606" y="10909"/>
                    <a:pt x="21589" y="10907"/>
                    <a:pt x="21571" y="10905"/>
                  </a:cubicBezTo>
                  <a:cubicBezTo>
                    <a:pt x="21343" y="10876"/>
                    <a:pt x="21096" y="10743"/>
                    <a:pt x="20897" y="10648"/>
                  </a:cubicBezTo>
                  <a:cubicBezTo>
                    <a:pt x="20716" y="10563"/>
                    <a:pt x="20517" y="10411"/>
                    <a:pt x="20393" y="10259"/>
                  </a:cubicBezTo>
                  <a:cubicBezTo>
                    <a:pt x="20308" y="10135"/>
                    <a:pt x="20260" y="10003"/>
                    <a:pt x="20194" y="9879"/>
                  </a:cubicBezTo>
                  <a:cubicBezTo>
                    <a:pt x="20032" y="9594"/>
                    <a:pt x="19880" y="9319"/>
                    <a:pt x="19709" y="9043"/>
                  </a:cubicBezTo>
                  <a:cubicBezTo>
                    <a:pt x="19595" y="8853"/>
                    <a:pt x="19424" y="8606"/>
                    <a:pt x="19206" y="8521"/>
                  </a:cubicBezTo>
                  <a:cubicBezTo>
                    <a:pt x="19102" y="8483"/>
                    <a:pt x="18969" y="8502"/>
                    <a:pt x="18855" y="8454"/>
                  </a:cubicBezTo>
                  <a:cubicBezTo>
                    <a:pt x="18788" y="8426"/>
                    <a:pt x="18741" y="8359"/>
                    <a:pt x="18674" y="8321"/>
                  </a:cubicBezTo>
                  <a:cubicBezTo>
                    <a:pt x="18475" y="8160"/>
                    <a:pt x="18228" y="8141"/>
                    <a:pt x="18085" y="7903"/>
                  </a:cubicBezTo>
                  <a:cubicBezTo>
                    <a:pt x="18000" y="7770"/>
                    <a:pt x="17971" y="7599"/>
                    <a:pt x="17914" y="7447"/>
                  </a:cubicBezTo>
                  <a:cubicBezTo>
                    <a:pt x="17753" y="7068"/>
                    <a:pt x="17411" y="6811"/>
                    <a:pt x="17211" y="6460"/>
                  </a:cubicBezTo>
                  <a:cubicBezTo>
                    <a:pt x="17069" y="6194"/>
                    <a:pt x="16993" y="5871"/>
                    <a:pt x="16784" y="5652"/>
                  </a:cubicBezTo>
                  <a:cubicBezTo>
                    <a:pt x="16699" y="5548"/>
                    <a:pt x="16575" y="5453"/>
                    <a:pt x="16452" y="5386"/>
                  </a:cubicBezTo>
                  <a:cubicBezTo>
                    <a:pt x="16319" y="5310"/>
                    <a:pt x="16195" y="5291"/>
                    <a:pt x="16091" y="5168"/>
                  </a:cubicBezTo>
                  <a:cubicBezTo>
                    <a:pt x="15891" y="4911"/>
                    <a:pt x="15796" y="4560"/>
                    <a:pt x="15616" y="4285"/>
                  </a:cubicBezTo>
                  <a:cubicBezTo>
                    <a:pt x="15521" y="4123"/>
                    <a:pt x="15426" y="3981"/>
                    <a:pt x="15255" y="3895"/>
                  </a:cubicBezTo>
                  <a:cubicBezTo>
                    <a:pt x="15141" y="3848"/>
                    <a:pt x="15017" y="3819"/>
                    <a:pt x="14894" y="3791"/>
                  </a:cubicBezTo>
                  <a:cubicBezTo>
                    <a:pt x="14599" y="3705"/>
                    <a:pt x="14305" y="3601"/>
                    <a:pt x="14039" y="3468"/>
                  </a:cubicBezTo>
                  <a:cubicBezTo>
                    <a:pt x="13878" y="3382"/>
                    <a:pt x="13754" y="3335"/>
                    <a:pt x="13574" y="3306"/>
                  </a:cubicBezTo>
                  <a:cubicBezTo>
                    <a:pt x="13441" y="3278"/>
                    <a:pt x="13308" y="3278"/>
                    <a:pt x="13175" y="3249"/>
                  </a:cubicBezTo>
                  <a:cubicBezTo>
                    <a:pt x="13023" y="3211"/>
                    <a:pt x="12966" y="3154"/>
                    <a:pt x="12842" y="3097"/>
                  </a:cubicBezTo>
                  <a:cubicBezTo>
                    <a:pt x="12679" y="3012"/>
                    <a:pt x="12466" y="2990"/>
                    <a:pt x="12274" y="2990"/>
                  </a:cubicBezTo>
                  <a:cubicBezTo>
                    <a:pt x="12231" y="2990"/>
                    <a:pt x="12189" y="2991"/>
                    <a:pt x="12149" y="2993"/>
                  </a:cubicBezTo>
                  <a:cubicBezTo>
                    <a:pt x="12079" y="2993"/>
                    <a:pt x="11997" y="3001"/>
                    <a:pt x="11919" y="3001"/>
                  </a:cubicBezTo>
                  <a:cubicBezTo>
                    <a:pt x="11880" y="3001"/>
                    <a:pt x="11842" y="2999"/>
                    <a:pt x="11807" y="2993"/>
                  </a:cubicBezTo>
                  <a:cubicBezTo>
                    <a:pt x="11759" y="2983"/>
                    <a:pt x="11693" y="2945"/>
                    <a:pt x="11645" y="2945"/>
                  </a:cubicBezTo>
                  <a:cubicBezTo>
                    <a:pt x="11465" y="2945"/>
                    <a:pt x="11294" y="3040"/>
                    <a:pt x="11133" y="3116"/>
                  </a:cubicBezTo>
                  <a:cubicBezTo>
                    <a:pt x="10971" y="3192"/>
                    <a:pt x="10781" y="3221"/>
                    <a:pt x="10610" y="3268"/>
                  </a:cubicBezTo>
                  <a:cubicBezTo>
                    <a:pt x="10525" y="3297"/>
                    <a:pt x="10449" y="3344"/>
                    <a:pt x="10354" y="3363"/>
                  </a:cubicBezTo>
                  <a:cubicBezTo>
                    <a:pt x="10319" y="3370"/>
                    <a:pt x="10282" y="3372"/>
                    <a:pt x="10244" y="3372"/>
                  </a:cubicBezTo>
                  <a:cubicBezTo>
                    <a:pt x="10169" y="3372"/>
                    <a:pt x="10091" y="3363"/>
                    <a:pt x="10021" y="3363"/>
                  </a:cubicBezTo>
                  <a:cubicBezTo>
                    <a:pt x="9964" y="3363"/>
                    <a:pt x="9904" y="3366"/>
                    <a:pt x="9844" y="3366"/>
                  </a:cubicBezTo>
                  <a:cubicBezTo>
                    <a:pt x="9753" y="3366"/>
                    <a:pt x="9660" y="3359"/>
                    <a:pt x="9575" y="3325"/>
                  </a:cubicBezTo>
                  <a:cubicBezTo>
                    <a:pt x="9309" y="3211"/>
                    <a:pt x="9100" y="3031"/>
                    <a:pt x="8806" y="2974"/>
                  </a:cubicBezTo>
                  <a:cubicBezTo>
                    <a:pt x="8673" y="2945"/>
                    <a:pt x="8530" y="2907"/>
                    <a:pt x="8397" y="2879"/>
                  </a:cubicBezTo>
                  <a:cubicBezTo>
                    <a:pt x="8385" y="2877"/>
                    <a:pt x="8372" y="2877"/>
                    <a:pt x="8359" y="2877"/>
                  </a:cubicBezTo>
                  <a:cubicBezTo>
                    <a:pt x="8297" y="2877"/>
                    <a:pt x="8231" y="2890"/>
                    <a:pt x="8169" y="2890"/>
                  </a:cubicBezTo>
                  <a:cubicBezTo>
                    <a:pt x="8156" y="2890"/>
                    <a:pt x="8144" y="2890"/>
                    <a:pt x="8131" y="2888"/>
                  </a:cubicBezTo>
                  <a:cubicBezTo>
                    <a:pt x="7913" y="2850"/>
                    <a:pt x="7789" y="2632"/>
                    <a:pt x="7685" y="2470"/>
                  </a:cubicBezTo>
                  <a:cubicBezTo>
                    <a:pt x="7580" y="2299"/>
                    <a:pt x="7599" y="2128"/>
                    <a:pt x="7599" y="1929"/>
                  </a:cubicBezTo>
                  <a:cubicBezTo>
                    <a:pt x="7599" y="1739"/>
                    <a:pt x="7580" y="1663"/>
                    <a:pt x="7485" y="1502"/>
                  </a:cubicBezTo>
                  <a:cubicBezTo>
                    <a:pt x="7438" y="1407"/>
                    <a:pt x="7438" y="1350"/>
                    <a:pt x="7438" y="1236"/>
                  </a:cubicBezTo>
                  <a:cubicBezTo>
                    <a:pt x="7438" y="1017"/>
                    <a:pt x="7447" y="808"/>
                    <a:pt x="7390" y="599"/>
                  </a:cubicBezTo>
                  <a:cubicBezTo>
                    <a:pt x="7362" y="466"/>
                    <a:pt x="7333" y="485"/>
                    <a:pt x="7229" y="428"/>
                  </a:cubicBezTo>
                  <a:cubicBezTo>
                    <a:pt x="7134" y="381"/>
                    <a:pt x="7077" y="333"/>
                    <a:pt x="7020" y="238"/>
                  </a:cubicBezTo>
                  <a:cubicBezTo>
                    <a:pt x="6972" y="172"/>
                    <a:pt x="6944" y="77"/>
                    <a:pt x="6896"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485642" y="3077273"/>
              <a:ext cx="3671196" cy="1519859"/>
            </a:xfrm>
            <a:custGeom>
              <a:avLst/>
              <a:gdLst/>
              <a:ahLst/>
              <a:cxnLst/>
              <a:rect l="l" t="t" r="r" b="b"/>
              <a:pathLst>
                <a:path w="33225" h="13755" extrusionOk="0">
                  <a:moveTo>
                    <a:pt x="2385" y="922"/>
                  </a:moveTo>
                  <a:lnTo>
                    <a:pt x="2385" y="1948"/>
                  </a:lnTo>
                  <a:lnTo>
                    <a:pt x="1349" y="1948"/>
                  </a:lnTo>
                  <a:lnTo>
                    <a:pt x="1349" y="922"/>
                  </a:lnTo>
                  <a:close/>
                  <a:moveTo>
                    <a:pt x="3553" y="922"/>
                  </a:moveTo>
                  <a:lnTo>
                    <a:pt x="3553" y="1948"/>
                  </a:lnTo>
                  <a:lnTo>
                    <a:pt x="2508" y="1948"/>
                  </a:lnTo>
                  <a:lnTo>
                    <a:pt x="2508" y="922"/>
                  </a:lnTo>
                  <a:close/>
                  <a:moveTo>
                    <a:pt x="4712" y="922"/>
                  </a:moveTo>
                  <a:lnTo>
                    <a:pt x="4712" y="1948"/>
                  </a:lnTo>
                  <a:lnTo>
                    <a:pt x="3667" y="1948"/>
                  </a:lnTo>
                  <a:lnTo>
                    <a:pt x="3667" y="922"/>
                  </a:lnTo>
                  <a:close/>
                  <a:moveTo>
                    <a:pt x="5870" y="922"/>
                  </a:moveTo>
                  <a:lnTo>
                    <a:pt x="5870" y="1948"/>
                  </a:lnTo>
                  <a:lnTo>
                    <a:pt x="4826" y="1948"/>
                  </a:lnTo>
                  <a:lnTo>
                    <a:pt x="4826" y="922"/>
                  </a:lnTo>
                  <a:close/>
                  <a:moveTo>
                    <a:pt x="1226" y="2081"/>
                  </a:moveTo>
                  <a:lnTo>
                    <a:pt x="1226" y="3107"/>
                  </a:lnTo>
                  <a:lnTo>
                    <a:pt x="171" y="3107"/>
                  </a:lnTo>
                  <a:lnTo>
                    <a:pt x="171" y="2081"/>
                  </a:lnTo>
                  <a:close/>
                  <a:moveTo>
                    <a:pt x="2385" y="2081"/>
                  </a:moveTo>
                  <a:lnTo>
                    <a:pt x="2385" y="3107"/>
                  </a:lnTo>
                  <a:lnTo>
                    <a:pt x="1349" y="3107"/>
                  </a:lnTo>
                  <a:lnTo>
                    <a:pt x="1349" y="2081"/>
                  </a:lnTo>
                  <a:close/>
                  <a:moveTo>
                    <a:pt x="3553" y="2081"/>
                  </a:moveTo>
                  <a:lnTo>
                    <a:pt x="3553" y="3107"/>
                  </a:lnTo>
                  <a:lnTo>
                    <a:pt x="2508" y="3107"/>
                  </a:lnTo>
                  <a:lnTo>
                    <a:pt x="2508" y="2081"/>
                  </a:lnTo>
                  <a:close/>
                  <a:moveTo>
                    <a:pt x="4712" y="2081"/>
                  </a:moveTo>
                  <a:lnTo>
                    <a:pt x="4712" y="3107"/>
                  </a:lnTo>
                  <a:lnTo>
                    <a:pt x="3667" y="3107"/>
                  </a:lnTo>
                  <a:lnTo>
                    <a:pt x="3667" y="2081"/>
                  </a:lnTo>
                  <a:close/>
                  <a:moveTo>
                    <a:pt x="5870" y="2081"/>
                  </a:moveTo>
                  <a:lnTo>
                    <a:pt x="5870" y="3107"/>
                  </a:lnTo>
                  <a:lnTo>
                    <a:pt x="4826" y="3107"/>
                  </a:lnTo>
                  <a:lnTo>
                    <a:pt x="4826" y="2081"/>
                  </a:lnTo>
                  <a:close/>
                  <a:moveTo>
                    <a:pt x="1226" y="3249"/>
                  </a:moveTo>
                  <a:lnTo>
                    <a:pt x="1226" y="4266"/>
                  </a:lnTo>
                  <a:lnTo>
                    <a:pt x="171" y="4266"/>
                  </a:lnTo>
                  <a:lnTo>
                    <a:pt x="171" y="3249"/>
                  </a:lnTo>
                  <a:close/>
                  <a:moveTo>
                    <a:pt x="2385" y="3249"/>
                  </a:moveTo>
                  <a:lnTo>
                    <a:pt x="2385" y="4266"/>
                  </a:lnTo>
                  <a:lnTo>
                    <a:pt x="1349" y="4266"/>
                  </a:lnTo>
                  <a:lnTo>
                    <a:pt x="1349" y="3249"/>
                  </a:lnTo>
                  <a:close/>
                  <a:moveTo>
                    <a:pt x="3553" y="3249"/>
                  </a:moveTo>
                  <a:lnTo>
                    <a:pt x="3553" y="4266"/>
                  </a:lnTo>
                  <a:lnTo>
                    <a:pt x="2508" y="4266"/>
                  </a:lnTo>
                  <a:lnTo>
                    <a:pt x="2508" y="3249"/>
                  </a:lnTo>
                  <a:close/>
                  <a:moveTo>
                    <a:pt x="4712" y="3249"/>
                  </a:moveTo>
                  <a:lnTo>
                    <a:pt x="4712" y="4266"/>
                  </a:lnTo>
                  <a:lnTo>
                    <a:pt x="3667" y="4266"/>
                  </a:lnTo>
                  <a:lnTo>
                    <a:pt x="3667" y="3249"/>
                  </a:lnTo>
                  <a:close/>
                  <a:moveTo>
                    <a:pt x="5870" y="3249"/>
                  </a:moveTo>
                  <a:lnTo>
                    <a:pt x="5870" y="4266"/>
                  </a:lnTo>
                  <a:lnTo>
                    <a:pt x="4826" y="4266"/>
                  </a:lnTo>
                  <a:lnTo>
                    <a:pt x="4826" y="3249"/>
                  </a:lnTo>
                  <a:close/>
                  <a:moveTo>
                    <a:pt x="7029" y="3249"/>
                  </a:moveTo>
                  <a:lnTo>
                    <a:pt x="7029" y="4266"/>
                  </a:lnTo>
                  <a:lnTo>
                    <a:pt x="5994" y="4266"/>
                  </a:lnTo>
                  <a:lnTo>
                    <a:pt x="5994" y="3249"/>
                  </a:lnTo>
                  <a:close/>
                  <a:moveTo>
                    <a:pt x="8197" y="3249"/>
                  </a:moveTo>
                  <a:lnTo>
                    <a:pt x="8197" y="4266"/>
                  </a:lnTo>
                  <a:lnTo>
                    <a:pt x="7153" y="4266"/>
                  </a:lnTo>
                  <a:lnTo>
                    <a:pt x="7153" y="3249"/>
                  </a:lnTo>
                  <a:close/>
                  <a:moveTo>
                    <a:pt x="9356" y="3249"/>
                  </a:moveTo>
                  <a:lnTo>
                    <a:pt x="9356" y="4266"/>
                  </a:lnTo>
                  <a:lnTo>
                    <a:pt x="8311" y="4266"/>
                  </a:lnTo>
                  <a:lnTo>
                    <a:pt x="8311" y="3249"/>
                  </a:lnTo>
                  <a:close/>
                  <a:moveTo>
                    <a:pt x="10515" y="3249"/>
                  </a:moveTo>
                  <a:lnTo>
                    <a:pt x="10515" y="4266"/>
                  </a:lnTo>
                  <a:lnTo>
                    <a:pt x="9470" y="4266"/>
                  </a:lnTo>
                  <a:lnTo>
                    <a:pt x="9470" y="3249"/>
                  </a:lnTo>
                  <a:close/>
                  <a:moveTo>
                    <a:pt x="11674" y="3249"/>
                  </a:moveTo>
                  <a:lnTo>
                    <a:pt x="11674" y="4266"/>
                  </a:lnTo>
                  <a:lnTo>
                    <a:pt x="10629" y="4266"/>
                  </a:lnTo>
                  <a:lnTo>
                    <a:pt x="10629" y="3249"/>
                  </a:lnTo>
                  <a:close/>
                  <a:moveTo>
                    <a:pt x="1226" y="4408"/>
                  </a:moveTo>
                  <a:lnTo>
                    <a:pt x="1226" y="5434"/>
                  </a:lnTo>
                  <a:lnTo>
                    <a:pt x="171" y="5434"/>
                  </a:lnTo>
                  <a:lnTo>
                    <a:pt x="171" y="4408"/>
                  </a:lnTo>
                  <a:close/>
                  <a:moveTo>
                    <a:pt x="2385" y="4408"/>
                  </a:moveTo>
                  <a:lnTo>
                    <a:pt x="2385" y="5434"/>
                  </a:lnTo>
                  <a:lnTo>
                    <a:pt x="1349" y="5434"/>
                  </a:lnTo>
                  <a:lnTo>
                    <a:pt x="1349" y="4408"/>
                  </a:lnTo>
                  <a:close/>
                  <a:moveTo>
                    <a:pt x="3553" y="4408"/>
                  </a:moveTo>
                  <a:lnTo>
                    <a:pt x="3553" y="5434"/>
                  </a:lnTo>
                  <a:lnTo>
                    <a:pt x="2508" y="5434"/>
                  </a:lnTo>
                  <a:lnTo>
                    <a:pt x="2508" y="4408"/>
                  </a:lnTo>
                  <a:close/>
                  <a:moveTo>
                    <a:pt x="4712" y="4408"/>
                  </a:moveTo>
                  <a:lnTo>
                    <a:pt x="4712" y="5434"/>
                  </a:lnTo>
                  <a:lnTo>
                    <a:pt x="3667" y="5434"/>
                  </a:lnTo>
                  <a:lnTo>
                    <a:pt x="3667" y="4408"/>
                  </a:lnTo>
                  <a:close/>
                  <a:moveTo>
                    <a:pt x="5870" y="4408"/>
                  </a:moveTo>
                  <a:lnTo>
                    <a:pt x="5870" y="5434"/>
                  </a:lnTo>
                  <a:lnTo>
                    <a:pt x="4826" y="5434"/>
                  </a:lnTo>
                  <a:lnTo>
                    <a:pt x="4826" y="4408"/>
                  </a:lnTo>
                  <a:close/>
                  <a:moveTo>
                    <a:pt x="7029" y="4408"/>
                  </a:moveTo>
                  <a:lnTo>
                    <a:pt x="7029" y="5434"/>
                  </a:lnTo>
                  <a:lnTo>
                    <a:pt x="5994" y="5434"/>
                  </a:lnTo>
                  <a:lnTo>
                    <a:pt x="5994" y="4408"/>
                  </a:lnTo>
                  <a:close/>
                  <a:moveTo>
                    <a:pt x="8197" y="4408"/>
                  </a:moveTo>
                  <a:lnTo>
                    <a:pt x="8197" y="5434"/>
                  </a:lnTo>
                  <a:lnTo>
                    <a:pt x="7153" y="5434"/>
                  </a:lnTo>
                  <a:lnTo>
                    <a:pt x="7153" y="4408"/>
                  </a:lnTo>
                  <a:close/>
                  <a:moveTo>
                    <a:pt x="9356" y="4408"/>
                  </a:moveTo>
                  <a:lnTo>
                    <a:pt x="9356" y="5434"/>
                  </a:lnTo>
                  <a:lnTo>
                    <a:pt x="8311" y="5434"/>
                  </a:lnTo>
                  <a:lnTo>
                    <a:pt x="8311" y="4408"/>
                  </a:lnTo>
                  <a:close/>
                  <a:moveTo>
                    <a:pt x="10515" y="4408"/>
                  </a:moveTo>
                  <a:lnTo>
                    <a:pt x="10515" y="5434"/>
                  </a:lnTo>
                  <a:lnTo>
                    <a:pt x="9470" y="5434"/>
                  </a:lnTo>
                  <a:lnTo>
                    <a:pt x="9470" y="4408"/>
                  </a:lnTo>
                  <a:close/>
                  <a:moveTo>
                    <a:pt x="11674" y="4408"/>
                  </a:moveTo>
                  <a:lnTo>
                    <a:pt x="11674" y="5434"/>
                  </a:lnTo>
                  <a:lnTo>
                    <a:pt x="10629" y="5434"/>
                  </a:lnTo>
                  <a:lnTo>
                    <a:pt x="10629" y="4408"/>
                  </a:lnTo>
                  <a:close/>
                  <a:moveTo>
                    <a:pt x="12833" y="4408"/>
                  </a:moveTo>
                  <a:lnTo>
                    <a:pt x="12833" y="5434"/>
                  </a:lnTo>
                  <a:lnTo>
                    <a:pt x="11797" y="5434"/>
                  </a:lnTo>
                  <a:lnTo>
                    <a:pt x="11797" y="4408"/>
                  </a:lnTo>
                  <a:close/>
                  <a:moveTo>
                    <a:pt x="14001" y="4408"/>
                  </a:moveTo>
                  <a:lnTo>
                    <a:pt x="14001" y="5434"/>
                  </a:lnTo>
                  <a:lnTo>
                    <a:pt x="12956" y="5434"/>
                  </a:lnTo>
                  <a:lnTo>
                    <a:pt x="12956" y="4408"/>
                  </a:lnTo>
                  <a:close/>
                  <a:moveTo>
                    <a:pt x="1226" y="5567"/>
                  </a:moveTo>
                  <a:lnTo>
                    <a:pt x="1226" y="6593"/>
                  </a:lnTo>
                  <a:lnTo>
                    <a:pt x="171" y="6593"/>
                  </a:lnTo>
                  <a:lnTo>
                    <a:pt x="171" y="5567"/>
                  </a:lnTo>
                  <a:close/>
                  <a:moveTo>
                    <a:pt x="2385" y="5567"/>
                  </a:moveTo>
                  <a:lnTo>
                    <a:pt x="2385" y="6593"/>
                  </a:lnTo>
                  <a:lnTo>
                    <a:pt x="1349" y="6593"/>
                  </a:lnTo>
                  <a:lnTo>
                    <a:pt x="1349" y="5567"/>
                  </a:lnTo>
                  <a:close/>
                  <a:moveTo>
                    <a:pt x="3553" y="5567"/>
                  </a:moveTo>
                  <a:lnTo>
                    <a:pt x="3553" y="6593"/>
                  </a:lnTo>
                  <a:lnTo>
                    <a:pt x="2508" y="6593"/>
                  </a:lnTo>
                  <a:lnTo>
                    <a:pt x="2508" y="5567"/>
                  </a:lnTo>
                  <a:close/>
                  <a:moveTo>
                    <a:pt x="4712" y="5567"/>
                  </a:moveTo>
                  <a:lnTo>
                    <a:pt x="4712" y="6593"/>
                  </a:lnTo>
                  <a:lnTo>
                    <a:pt x="3667" y="6593"/>
                  </a:lnTo>
                  <a:lnTo>
                    <a:pt x="3667" y="5567"/>
                  </a:lnTo>
                  <a:close/>
                  <a:moveTo>
                    <a:pt x="5870" y="5567"/>
                  </a:moveTo>
                  <a:lnTo>
                    <a:pt x="5870" y="6593"/>
                  </a:lnTo>
                  <a:lnTo>
                    <a:pt x="4826" y="6593"/>
                  </a:lnTo>
                  <a:lnTo>
                    <a:pt x="4826" y="5567"/>
                  </a:lnTo>
                  <a:close/>
                  <a:moveTo>
                    <a:pt x="7029" y="5567"/>
                  </a:moveTo>
                  <a:lnTo>
                    <a:pt x="7029" y="6593"/>
                  </a:lnTo>
                  <a:lnTo>
                    <a:pt x="5994" y="6593"/>
                  </a:lnTo>
                  <a:lnTo>
                    <a:pt x="5994" y="5567"/>
                  </a:lnTo>
                  <a:close/>
                  <a:moveTo>
                    <a:pt x="8197" y="5567"/>
                  </a:moveTo>
                  <a:lnTo>
                    <a:pt x="8197" y="6593"/>
                  </a:lnTo>
                  <a:lnTo>
                    <a:pt x="7153" y="6593"/>
                  </a:lnTo>
                  <a:lnTo>
                    <a:pt x="7153" y="5567"/>
                  </a:lnTo>
                  <a:close/>
                  <a:moveTo>
                    <a:pt x="9356" y="5567"/>
                  </a:moveTo>
                  <a:lnTo>
                    <a:pt x="9356" y="6593"/>
                  </a:lnTo>
                  <a:lnTo>
                    <a:pt x="8311" y="6593"/>
                  </a:lnTo>
                  <a:lnTo>
                    <a:pt x="8311" y="5567"/>
                  </a:lnTo>
                  <a:close/>
                  <a:moveTo>
                    <a:pt x="10515" y="5567"/>
                  </a:moveTo>
                  <a:lnTo>
                    <a:pt x="10515" y="6593"/>
                  </a:lnTo>
                  <a:lnTo>
                    <a:pt x="9470" y="6593"/>
                  </a:lnTo>
                  <a:lnTo>
                    <a:pt x="9470" y="5567"/>
                  </a:lnTo>
                  <a:close/>
                  <a:moveTo>
                    <a:pt x="11674" y="5567"/>
                  </a:moveTo>
                  <a:lnTo>
                    <a:pt x="11674" y="6593"/>
                  </a:lnTo>
                  <a:lnTo>
                    <a:pt x="10629" y="6593"/>
                  </a:lnTo>
                  <a:lnTo>
                    <a:pt x="10629" y="5567"/>
                  </a:lnTo>
                  <a:close/>
                  <a:moveTo>
                    <a:pt x="12833" y="5567"/>
                  </a:moveTo>
                  <a:lnTo>
                    <a:pt x="12833" y="6593"/>
                  </a:lnTo>
                  <a:lnTo>
                    <a:pt x="11797" y="6593"/>
                  </a:lnTo>
                  <a:lnTo>
                    <a:pt x="11797" y="5567"/>
                  </a:lnTo>
                  <a:close/>
                  <a:moveTo>
                    <a:pt x="14001" y="5567"/>
                  </a:moveTo>
                  <a:lnTo>
                    <a:pt x="14001" y="6593"/>
                  </a:lnTo>
                  <a:lnTo>
                    <a:pt x="12956" y="6593"/>
                  </a:lnTo>
                  <a:lnTo>
                    <a:pt x="12956" y="5567"/>
                  </a:lnTo>
                  <a:close/>
                  <a:moveTo>
                    <a:pt x="15160" y="5567"/>
                  </a:moveTo>
                  <a:lnTo>
                    <a:pt x="15160" y="6593"/>
                  </a:lnTo>
                  <a:lnTo>
                    <a:pt x="14115" y="6593"/>
                  </a:lnTo>
                  <a:lnTo>
                    <a:pt x="14115" y="5567"/>
                  </a:lnTo>
                  <a:close/>
                  <a:moveTo>
                    <a:pt x="1226" y="6726"/>
                  </a:moveTo>
                  <a:lnTo>
                    <a:pt x="1226" y="7751"/>
                  </a:lnTo>
                  <a:lnTo>
                    <a:pt x="171" y="7751"/>
                  </a:lnTo>
                  <a:lnTo>
                    <a:pt x="171" y="6726"/>
                  </a:lnTo>
                  <a:close/>
                  <a:moveTo>
                    <a:pt x="2385" y="6726"/>
                  </a:moveTo>
                  <a:lnTo>
                    <a:pt x="2385" y="7751"/>
                  </a:lnTo>
                  <a:lnTo>
                    <a:pt x="1349" y="7751"/>
                  </a:lnTo>
                  <a:lnTo>
                    <a:pt x="1349" y="6726"/>
                  </a:lnTo>
                  <a:close/>
                  <a:moveTo>
                    <a:pt x="3553" y="6726"/>
                  </a:moveTo>
                  <a:lnTo>
                    <a:pt x="3553" y="7751"/>
                  </a:lnTo>
                  <a:lnTo>
                    <a:pt x="2508" y="7751"/>
                  </a:lnTo>
                  <a:lnTo>
                    <a:pt x="2508" y="6726"/>
                  </a:lnTo>
                  <a:close/>
                  <a:moveTo>
                    <a:pt x="4712" y="6726"/>
                  </a:moveTo>
                  <a:lnTo>
                    <a:pt x="4712" y="7751"/>
                  </a:lnTo>
                  <a:lnTo>
                    <a:pt x="3667" y="7751"/>
                  </a:lnTo>
                  <a:lnTo>
                    <a:pt x="3667" y="6726"/>
                  </a:lnTo>
                  <a:close/>
                  <a:moveTo>
                    <a:pt x="5870" y="6726"/>
                  </a:moveTo>
                  <a:lnTo>
                    <a:pt x="5870" y="7751"/>
                  </a:lnTo>
                  <a:lnTo>
                    <a:pt x="4826" y="7751"/>
                  </a:lnTo>
                  <a:lnTo>
                    <a:pt x="4826" y="6726"/>
                  </a:lnTo>
                  <a:close/>
                  <a:moveTo>
                    <a:pt x="7029" y="6726"/>
                  </a:moveTo>
                  <a:lnTo>
                    <a:pt x="7029" y="7751"/>
                  </a:lnTo>
                  <a:lnTo>
                    <a:pt x="5994" y="7751"/>
                  </a:lnTo>
                  <a:lnTo>
                    <a:pt x="5994" y="6726"/>
                  </a:lnTo>
                  <a:close/>
                  <a:moveTo>
                    <a:pt x="8197" y="6726"/>
                  </a:moveTo>
                  <a:lnTo>
                    <a:pt x="8197" y="7751"/>
                  </a:lnTo>
                  <a:lnTo>
                    <a:pt x="7153" y="7751"/>
                  </a:lnTo>
                  <a:lnTo>
                    <a:pt x="7153" y="6726"/>
                  </a:lnTo>
                  <a:close/>
                  <a:moveTo>
                    <a:pt x="9356" y="6726"/>
                  </a:moveTo>
                  <a:lnTo>
                    <a:pt x="9356" y="7751"/>
                  </a:lnTo>
                  <a:lnTo>
                    <a:pt x="8311" y="7751"/>
                  </a:lnTo>
                  <a:lnTo>
                    <a:pt x="8311" y="6726"/>
                  </a:lnTo>
                  <a:close/>
                  <a:moveTo>
                    <a:pt x="10515" y="6726"/>
                  </a:moveTo>
                  <a:lnTo>
                    <a:pt x="10515" y="7751"/>
                  </a:lnTo>
                  <a:lnTo>
                    <a:pt x="9470" y="7751"/>
                  </a:lnTo>
                  <a:lnTo>
                    <a:pt x="9470" y="6726"/>
                  </a:lnTo>
                  <a:close/>
                  <a:moveTo>
                    <a:pt x="11674" y="6726"/>
                  </a:moveTo>
                  <a:lnTo>
                    <a:pt x="11674" y="7751"/>
                  </a:lnTo>
                  <a:lnTo>
                    <a:pt x="10629" y="7751"/>
                  </a:lnTo>
                  <a:lnTo>
                    <a:pt x="10629" y="6726"/>
                  </a:lnTo>
                  <a:close/>
                  <a:moveTo>
                    <a:pt x="12833" y="6726"/>
                  </a:moveTo>
                  <a:lnTo>
                    <a:pt x="12833" y="7751"/>
                  </a:lnTo>
                  <a:lnTo>
                    <a:pt x="11797" y="7751"/>
                  </a:lnTo>
                  <a:lnTo>
                    <a:pt x="11797" y="6726"/>
                  </a:lnTo>
                  <a:close/>
                  <a:moveTo>
                    <a:pt x="14001" y="6726"/>
                  </a:moveTo>
                  <a:lnTo>
                    <a:pt x="14001" y="7751"/>
                  </a:lnTo>
                  <a:lnTo>
                    <a:pt x="12956" y="7751"/>
                  </a:lnTo>
                  <a:lnTo>
                    <a:pt x="12956" y="6726"/>
                  </a:lnTo>
                  <a:close/>
                  <a:moveTo>
                    <a:pt x="15160" y="6726"/>
                  </a:moveTo>
                  <a:lnTo>
                    <a:pt x="15160" y="7751"/>
                  </a:lnTo>
                  <a:lnTo>
                    <a:pt x="14115" y="7751"/>
                  </a:lnTo>
                  <a:lnTo>
                    <a:pt x="14115" y="6726"/>
                  </a:lnTo>
                  <a:close/>
                  <a:moveTo>
                    <a:pt x="1226" y="7884"/>
                  </a:moveTo>
                  <a:lnTo>
                    <a:pt x="1226" y="8910"/>
                  </a:lnTo>
                  <a:lnTo>
                    <a:pt x="171" y="8910"/>
                  </a:lnTo>
                  <a:lnTo>
                    <a:pt x="171" y="7884"/>
                  </a:lnTo>
                  <a:close/>
                  <a:moveTo>
                    <a:pt x="2385" y="7884"/>
                  </a:moveTo>
                  <a:lnTo>
                    <a:pt x="2385" y="8910"/>
                  </a:lnTo>
                  <a:lnTo>
                    <a:pt x="1349" y="8910"/>
                  </a:lnTo>
                  <a:lnTo>
                    <a:pt x="1349" y="7884"/>
                  </a:lnTo>
                  <a:close/>
                  <a:moveTo>
                    <a:pt x="3553" y="7884"/>
                  </a:moveTo>
                  <a:lnTo>
                    <a:pt x="3553" y="8910"/>
                  </a:lnTo>
                  <a:lnTo>
                    <a:pt x="2508" y="8910"/>
                  </a:lnTo>
                  <a:lnTo>
                    <a:pt x="2508" y="7884"/>
                  </a:lnTo>
                  <a:close/>
                  <a:moveTo>
                    <a:pt x="4712" y="7884"/>
                  </a:moveTo>
                  <a:lnTo>
                    <a:pt x="4712" y="8910"/>
                  </a:lnTo>
                  <a:lnTo>
                    <a:pt x="3667" y="8910"/>
                  </a:lnTo>
                  <a:lnTo>
                    <a:pt x="3667" y="7884"/>
                  </a:lnTo>
                  <a:close/>
                  <a:moveTo>
                    <a:pt x="5870" y="7884"/>
                  </a:moveTo>
                  <a:lnTo>
                    <a:pt x="5870" y="8910"/>
                  </a:lnTo>
                  <a:lnTo>
                    <a:pt x="4826" y="8910"/>
                  </a:lnTo>
                  <a:lnTo>
                    <a:pt x="4826" y="7884"/>
                  </a:lnTo>
                  <a:close/>
                  <a:moveTo>
                    <a:pt x="7029" y="7884"/>
                  </a:moveTo>
                  <a:lnTo>
                    <a:pt x="7029" y="8910"/>
                  </a:lnTo>
                  <a:lnTo>
                    <a:pt x="5994" y="8910"/>
                  </a:lnTo>
                  <a:lnTo>
                    <a:pt x="5994" y="7884"/>
                  </a:lnTo>
                  <a:close/>
                  <a:moveTo>
                    <a:pt x="8197" y="7884"/>
                  </a:moveTo>
                  <a:lnTo>
                    <a:pt x="8197" y="8910"/>
                  </a:lnTo>
                  <a:lnTo>
                    <a:pt x="7153" y="8910"/>
                  </a:lnTo>
                  <a:lnTo>
                    <a:pt x="7153" y="7884"/>
                  </a:lnTo>
                  <a:close/>
                  <a:moveTo>
                    <a:pt x="9356" y="7884"/>
                  </a:moveTo>
                  <a:lnTo>
                    <a:pt x="9356" y="8910"/>
                  </a:lnTo>
                  <a:lnTo>
                    <a:pt x="8311" y="8910"/>
                  </a:lnTo>
                  <a:lnTo>
                    <a:pt x="8311" y="7884"/>
                  </a:lnTo>
                  <a:close/>
                  <a:moveTo>
                    <a:pt x="10515" y="7884"/>
                  </a:moveTo>
                  <a:lnTo>
                    <a:pt x="10515" y="8910"/>
                  </a:lnTo>
                  <a:lnTo>
                    <a:pt x="9470" y="8910"/>
                  </a:lnTo>
                  <a:lnTo>
                    <a:pt x="9470" y="7884"/>
                  </a:lnTo>
                  <a:close/>
                  <a:moveTo>
                    <a:pt x="11674" y="7884"/>
                  </a:moveTo>
                  <a:lnTo>
                    <a:pt x="11674" y="8910"/>
                  </a:lnTo>
                  <a:lnTo>
                    <a:pt x="10629" y="8910"/>
                  </a:lnTo>
                  <a:lnTo>
                    <a:pt x="10629" y="7884"/>
                  </a:lnTo>
                  <a:close/>
                  <a:moveTo>
                    <a:pt x="12833" y="7884"/>
                  </a:moveTo>
                  <a:lnTo>
                    <a:pt x="12833" y="8910"/>
                  </a:lnTo>
                  <a:lnTo>
                    <a:pt x="11797" y="8910"/>
                  </a:lnTo>
                  <a:lnTo>
                    <a:pt x="11797" y="7884"/>
                  </a:lnTo>
                  <a:close/>
                  <a:moveTo>
                    <a:pt x="14001" y="7884"/>
                  </a:moveTo>
                  <a:lnTo>
                    <a:pt x="14001" y="8910"/>
                  </a:lnTo>
                  <a:lnTo>
                    <a:pt x="12956" y="8910"/>
                  </a:lnTo>
                  <a:lnTo>
                    <a:pt x="12956" y="7884"/>
                  </a:lnTo>
                  <a:close/>
                  <a:moveTo>
                    <a:pt x="15160" y="7884"/>
                  </a:moveTo>
                  <a:lnTo>
                    <a:pt x="15160" y="8910"/>
                  </a:lnTo>
                  <a:lnTo>
                    <a:pt x="14115" y="8910"/>
                  </a:lnTo>
                  <a:lnTo>
                    <a:pt x="14115" y="7884"/>
                  </a:lnTo>
                  <a:close/>
                  <a:moveTo>
                    <a:pt x="16318" y="7884"/>
                  </a:moveTo>
                  <a:lnTo>
                    <a:pt x="16318" y="8910"/>
                  </a:lnTo>
                  <a:lnTo>
                    <a:pt x="15274" y="8910"/>
                  </a:lnTo>
                  <a:lnTo>
                    <a:pt x="15274" y="7884"/>
                  </a:lnTo>
                  <a:close/>
                  <a:moveTo>
                    <a:pt x="1226" y="9053"/>
                  </a:moveTo>
                  <a:lnTo>
                    <a:pt x="1226" y="10078"/>
                  </a:lnTo>
                  <a:lnTo>
                    <a:pt x="171" y="10078"/>
                  </a:lnTo>
                  <a:lnTo>
                    <a:pt x="171" y="9053"/>
                  </a:lnTo>
                  <a:close/>
                  <a:moveTo>
                    <a:pt x="2385" y="9053"/>
                  </a:moveTo>
                  <a:lnTo>
                    <a:pt x="2385" y="10078"/>
                  </a:lnTo>
                  <a:lnTo>
                    <a:pt x="1349" y="10078"/>
                  </a:lnTo>
                  <a:lnTo>
                    <a:pt x="1349" y="9053"/>
                  </a:lnTo>
                  <a:close/>
                  <a:moveTo>
                    <a:pt x="3553" y="9053"/>
                  </a:moveTo>
                  <a:lnTo>
                    <a:pt x="3553" y="10078"/>
                  </a:lnTo>
                  <a:lnTo>
                    <a:pt x="2508" y="10078"/>
                  </a:lnTo>
                  <a:lnTo>
                    <a:pt x="2508" y="9053"/>
                  </a:lnTo>
                  <a:close/>
                  <a:moveTo>
                    <a:pt x="4712" y="9053"/>
                  </a:moveTo>
                  <a:lnTo>
                    <a:pt x="4712" y="10078"/>
                  </a:lnTo>
                  <a:lnTo>
                    <a:pt x="3667" y="10078"/>
                  </a:lnTo>
                  <a:lnTo>
                    <a:pt x="3667" y="9053"/>
                  </a:lnTo>
                  <a:close/>
                  <a:moveTo>
                    <a:pt x="5870" y="9053"/>
                  </a:moveTo>
                  <a:lnTo>
                    <a:pt x="5870" y="10078"/>
                  </a:lnTo>
                  <a:lnTo>
                    <a:pt x="4826" y="10078"/>
                  </a:lnTo>
                  <a:lnTo>
                    <a:pt x="4826" y="9053"/>
                  </a:lnTo>
                  <a:close/>
                  <a:moveTo>
                    <a:pt x="7029" y="9053"/>
                  </a:moveTo>
                  <a:lnTo>
                    <a:pt x="7029" y="10078"/>
                  </a:lnTo>
                  <a:lnTo>
                    <a:pt x="5994" y="10078"/>
                  </a:lnTo>
                  <a:lnTo>
                    <a:pt x="5994" y="9053"/>
                  </a:lnTo>
                  <a:close/>
                  <a:moveTo>
                    <a:pt x="8197" y="9053"/>
                  </a:moveTo>
                  <a:lnTo>
                    <a:pt x="8197" y="10078"/>
                  </a:lnTo>
                  <a:lnTo>
                    <a:pt x="7153" y="10078"/>
                  </a:lnTo>
                  <a:lnTo>
                    <a:pt x="7153" y="9053"/>
                  </a:lnTo>
                  <a:close/>
                  <a:moveTo>
                    <a:pt x="9356" y="9053"/>
                  </a:moveTo>
                  <a:lnTo>
                    <a:pt x="9356" y="10078"/>
                  </a:lnTo>
                  <a:lnTo>
                    <a:pt x="8311" y="10078"/>
                  </a:lnTo>
                  <a:lnTo>
                    <a:pt x="8311" y="9053"/>
                  </a:lnTo>
                  <a:close/>
                  <a:moveTo>
                    <a:pt x="10515" y="9053"/>
                  </a:moveTo>
                  <a:lnTo>
                    <a:pt x="10515" y="10078"/>
                  </a:lnTo>
                  <a:lnTo>
                    <a:pt x="9470" y="10078"/>
                  </a:lnTo>
                  <a:lnTo>
                    <a:pt x="9470" y="9053"/>
                  </a:lnTo>
                  <a:close/>
                  <a:moveTo>
                    <a:pt x="11674" y="9053"/>
                  </a:moveTo>
                  <a:lnTo>
                    <a:pt x="11674" y="10078"/>
                  </a:lnTo>
                  <a:lnTo>
                    <a:pt x="10629" y="10078"/>
                  </a:lnTo>
                  <a:lnTo>
                    <a:pt x="10629" y="9053"/>
                  </a:lnTo>
                  <a:close/>
                  <a:moveTo>
                    <a:pt x="12833" y="9053"/>
                  </a:moveTo>
                  <a:lnTo>
                    <a:pt x="12833" y="10078"/>
                  </a:lnTo>
                  <a:lnTo>
                    <a:pt x="11797" y="10078"/>
                  </a:lnTo>
                  <a:lnTo>
                    <a:pt x="11797" y="9053"/>
                  </a:lnTo>
                  <a:close/>
                  <a:moveTo>
                    <a:pt x="14001" y="9053"/>
                  </a:moveTo>
                  <a:lnTo>
                    <a:pt x="14001" y="10078"/>
                  </a:lnTo>
                  <a:lnTo>
                    <a:pt x="12956" y="10078"/>
                  </a:lnTo>
                  <a:lnTo>
                    <a:pt x="12956" y="9053"/>
                  </a:lnTo>
                  <a:close/>
                  <a:moveTo>
                    <a:pt x="15160" y="9053"/>
                  </a:moveTo>
                  <a:lnTo>
                    <a:pt x="15160" y="10078"/>
                  </a:lnTo>
                  <a:lnTo>
                    <a:pt x="14115" y="10078"/>
                  </a:lnTo>
                  <a:lnTo>
                    <a:pt x="14115" y="9053"/>
                  </a:lnTo>
                  <a:close/>
                  <a:moveTo>
                    <a:pt x="16318" y="9053"/>
                  </a:moveTo>
                  <a:lnTo>
                    <a:pt x="16318" y="10078"/>
                  </a:lnTo>
                  <a:lnTo>
                    <a:pt x="15274" y="10078"/>
                  </a:lnTo>
                  <a:lnTo>
                    <a:pt x="15274" y="9053"/>
                  </a:lnTo>
                  <a:close/>
                  <a:moveTo>
                    <a:pt x="17477" y="9053"/>
                  </a:moveTo>
                  <a:lnTo>
                    <a:pt x="17477" y="10078"/>
                  </a:lnTo>
                  <a:lnTo>
                    <a:pt x="16442" y="10078"/>
                  </a:lnTo>
                  <a:lnTo>
                    <a:pt x="16442" y="9053"/>
                  </a:lnTo>
                  <a:close/>
                  <a:moveTo>
                    <a:pt x="1226" y="10211"/>
                  </a:moveTo>
                  <a:lnTo>
                    <a:pt x="1226" y="11237"/>
                  </a:lnTo>
                  <a:lnTo>
                    <a:pt x="171" y="11237"/>
                  </a:lnTo>
                  <a:lnTo>
                    <a:pt x="171" y="10211"/>
                  </a:lnTo>
                  <a:close/>
                  <a:moveTo>
                    <a:pt x="2385" y="10211"/>
                  </a:moveTo>
                  <a:lnTo>
                    <a:pt x="2385" y="11237"/>
                  </a:lnTo>
                  <a:lnTo>
                    <a:pt x="1349" y="11237"/>
                  </a:lnTo>
                  <a:lnTo>
                    <a:pt x="1349" y="10211"/>
                  </a:lnTo>
                  <a:close/>
                  <a:moveTo>
                    <a:pt x="3553" y="10211"/>
                  </a:moveTo>
                  <a:lnTo>
                    <a:pt x="3553" y="11237"/>
                  </a:lnTo>
                  <a:lnTo>
                    <a:pt x="2508" y="11237"/>
                  </a:lnTo>
                  <a:lnTo>
                    <a:pt x="2508" y="10211"/>
                  </a:lnTo>
                  <a:close/>
                  <a:moveTo>
                    <a:pt x="4712" y="10211"/>
                  </a:moveTo>
                  <a:lnTo>
                    <a:pt x="4712" y="11237"/>
                  </a:lnTo>
                  <a:lnTo>
                    <a:pt x="3667" y="11237"/>
                  </a:lnTo>
                  <a:lnTo>
                    <a:pt x="3667" y="10211"/>
                  </a:lnTo>
                  <a:close/>
                  <a:moveTo>
                    <a:pt x="5870" y="10211"/>
                  </a:moveTo>
                  <a:lnTo>
                    <a:pt x="5870" y="11237"/>
                  </a:lnTo>
                  <a:lnTo>
                    <a:pt x="4826" y="11237"/>
                  </a:lnTo>
                  <a:lnTo>
                    <a:pt x="4826" y="10211"/>
                  </a:lnTo>
                  <a:close/>
                  <a:moveTo>
                    <a:pt x="7029" y="10211"/>
                  </a:moveTo>
                  <a:lnTo>
                    <a:pt x="7029" y="11237"/>
                  </a:lnTo>
                  <a:lnTo>
                    <a:pt x="5994" y="11237"/>
                  </a:lnTo>
                  <a:lnTo>
                    <a:pt x="5994" y="10211"/>
                  </a:lnTo>
                  <a:close/>
                  <a:moveTo>
                    <a:pt x="8197" y="10211"/>
                  </a:moveTo>
                  <a:lnTo>
                    <a:pt x="8197" y="11237"/>
                  </a:lnTo>
                  <a:lnTo>
                    <a:pt x="7153" y="11237"/>
                  </a:lnTo>
                  <a:lnTo>
                    <a:pt x="7153" y="10211"/>
                  </a:lnTo>
                  <a:close/>
                  <a:moveTo>
                    <a:pt x="9356" y="10211"/>
                  </a:moveTo>
                  <a:lnTo>
                    <a:pt x="9356" y="11237"/>
                  </a:lnTo>
                  <a:lnTo>
                    <a:pt x="8311" y="11237"/>
                  </a:lnTo>
                  <a:lnTo>
                    <a:pt x="8311" y="10211"/>
                  </a:lnTo>
                  <a:close/>
                  <a:moveTo>
                    <a:pt x="10515" y="10211"/>
                  </a:moveTo>
                  <a:lnTo>
                    <a:pt x="10515" y="11237"/>
                  </a:lnTo>
                  <a:lnTo>
                    <a:pt x="9470" y="11237"/>
                  </a:lnTo>
                  <a:lnTo>
                    <a:pt x="9470" y="10211"/>
                  </a:lnTo>
                  <a:close/>
                  <a:moveTo>
                    <a:pt x="11674" y="10211"/>
                  </a:moveTo>
                  <a:lnTo>
                    <a:pt x="11674" y="11237"/>
                  </a:lnTo>
                  <a:lnTo>
                    <a:pt x="10629" y="11237"/>
                  </a:lnTo>
                  <a:lnTo>
                    <a:pt x="10629" y="10211"/>
                  </a:lnTo>
                  <a:close/>
                  <a:moveTo>
                    <a:pt x="12833" y="10211"/>
                  </a:moveTo>
                  <a:lnTo>
                    <a:pt x="12833" y="11237"/>
                  </a:lnTo>
                  <a:lnTo>
                    <a:pt x="11797" y="11237"/>
                  </a:lnTo>
                  <a:lnTo>
                    <a:pt x="11797" y="10211"/>
                  </a:lnTo>
                  <a:close/>
                  <a:moveTo>
                    <a:pt x="14001" y="10211"/>
                  </a:moveTo>
                  <a:lnTo>
                    <a:pt x="14001" y="11237"/>
                  </a:lnTo>
                  <a:lnTo>
                    <a:pt x="12956" y="11237"/>
                  </a:lnTo>
                  <a:lnTo>
                    <a:pt x="12956" y="10211"/>
                  </a:lnTo>
                  <a:close/>
                  <a:moveTo>
                    <a:pt x="15160" y="10211"/>
                  </a:moveTo>
                  <a:lnTo>
                    <a:pt x="15160" y="11237"/>
                  </a:lnTo>
                  <a:lnTo>
                    <a:pt x="14115" y="11237"/>
                  </a:lnTo>
                  <a:lnTo>
                    <a:pt x="14115" y="10211"/>
                  </a:lnTo>
                  <a:close/>
                  <a:moveTo>
                    <a:pt x="16318" y="10211"/>
                  </a:moveTo>
                  <a:lnTo>
                    <a:pt x="16318" y="11237"/>
                  </a:lnTo>
                  <a:lnTo>
                    <a:pt x="15274" y="11237"/>
                  </a:lnTo>
                  <a:lnTo>
                    <a:pt x="15274" y="10211"/>
                  </a:lnTo>
                  <a:close/>
                  <a:moveTo>
                    <a:pt x="17477" y="10211"/>
                  </a:moveTo>
                  <a:lnTo>
                    <a:pt x="17477" y="11237"/>
                  </a:lnTo>
                  <a:lnTo>
                    <a:pt x="16442" y="11237"/>
                  </a:lnTo>
                  <a:lnTo>
                    <a:pt x="16442" y="10211"/>
                  </a:lnTo>
                  <a:close/>
                  <a:moveTo>
                    <a:pt x="18645" y="10211"/>
                  </a:moveTo>
                  <a:lnTo>
                    <a:pt x="18645" y="11237"/>
                  </a:lnTo>
                  <a:lnTo>
                    <a:pt x="17601" y="11237"/>
                  </a:lnTo>
                  <a:lnTo>
                    <a:pt x="17601" y="10211"/>
                  </a:lnTo>
                  <a:close/>
                  <a:moveTo>
                    <a:pt x="1226" y="11370"/>
                  </a:moveTo>
                  <a:lnTo>
                    <a:pt x="1226" y="12396"/>
                  </a:lnTo>
                  <a:lnTo>
                    <a:pt x="171" y="12396"/>
                  </a:lnTo>
                  <a:lnTo>
                    <a:pt x="171" y="11370"/>
                  </a:lnTo>
                  <a:close/>
                  <a:moveTo>
                    <a:pt x="2385" y="11370"/>
                  </a:moveTo>
                  <a:lnTo>
                    <a:pt x="2385" y="12396"/>
                  </a:lnTo>
                  <a:lnTo>
                    <a:pt x="1349" y="12396"/>
                  </a:lnTo>
                  <a:lnTo>
                    <a:pt x="1349" y="11370"/>
                  </a:lnTo>
                  <a:close/>
                  <a:moveTo>
                    <a:pt x="3553" y="11370"/>
                  </a:moveTo>
                  <a:lnTo>
                    <a:pt x="3553" y="12396"/>
                  </a:lnTo>
                  <a:lnTo>
                    <a:pt x="2508" y="12396"/>
                  </a:lnTo>
                  <a:lnTo>
                    <a:pt x="2508" y="11370"/>
                  </a:lnTo>
                  <a:close/>
                  <a:moveTo>
                    <a:pt x="4712" y="11370"/>
                  </a:moveTo>
                  <a:lnTo>
                    <a:pt x="4712" y="12396"/>
                  </a:lnTo>
                  <a:lnTo>
                    <a:pt x="3667" y="12396"/>
                  </a:lnTo>
                  <a:lnTo>
                    <a:pt x="3667" y="11370"/>
                  </a:lnTo>
                  <a:close/>
                  <a:moveTo>
                    <a:pt x="5870" y="11370"/>
                  </a:moveTo>
                  <a:lnTo>
                    <a:pt x="5870" y="12396"/>
                  </a:lnTo>
                  <a:lnTo>
                    <a:pt x="4826" y="12396"/>
                  </a:lnTo>
                  <a:lnTo>
                    <a:pt x="4826" y="11370"/>
                  </a:lnTo>
                  <a:close/>
                  <a:moveTo>
                    <a:pt x="7029" y="11370"/>
                  </a:moveTo>
                  <a:lnTo>
                    <a:pt x="7029" y="12396"/>
                  </a:lnTo>
                  <a:lnTo>
                    <a:pt x="5994" y="12396"/>
                  </a:lnTo>
                  <a:lnTo>
                    <a:pt x="5994" y="11370"/>
                  </a:lnTo>
                  <a:close/>
                  <a:moveTo>
                    <a:pt x="8197" y="11370"/>
                  </a:moveTo>
                  <a:lnTo>
                    <a:pt x="8197" y="12396"/>
                  </a:lnTo>
                  <a:lnTo>
                    <a:pt x="7153" y="12396"/>
                  </a:lnTo>
                  <a:lnTo>
                    <a:pt x="7153" y="11370"/>
                  </a:lnTo>
                  <a:close/>
                  <a:moveTo>
                    <a:pt x="9356" y="11370"/>
                  </a:moveTo>
                  <a:lnTo>
                    <a:pt x="9356" y="12396"/>
                  </a:lnTo>
                  <a:lnTo>
                    <a:pt x="8311" y="12396"/>
                  </a:lnTo>
                  <a:lnTo>
                    <a:pt x="8311" y="11370"/>
                  </a:lnTo>
                  <a:close/>
                  <a:moveTo>
                    <a:pt x="10515" y="11370"/>
                  </a:moveTo>
                  <a:lnTo>
                    <a:pt x="10515" y="12396"/>
                  </a:lnTo>
                  <a:lnTo>
                    <a:pt x="9470" y="12396"/>
                  </a:lnTo>
                  <a:lnTo>
                    <a:pt x="9470" y="11370"/>
                  </a:lnTo>
                  <a:close/>
                  <a:moveTo>
                    <a:pt x="11674" y="11370"/>
                  </a:moveTo>
                  <a:lnTo>
                    <a:pt x="11674" y="12396"/>
                  </a:lnTo>
                  <a:lnTo>
                    <a:pt x="10629" y="12396"/>
                  </a:lnTo>
                  <a:lnTo>
                    <a:pt x="10629" y="11370"/>
                  </a:lnTo>
                  <a:close/>
                  <a:moveTo>
                    <a:pt x="12833" y="11370"/>
                  </a:moveTo>
                  <a:lnTo>
                    <a:pt x="12833" y="12396"/>
                  </a:lnTo>
                  <a:lnTo>
                    <a:pt x="11797" y="12396"/>
                  </a:lnTo>
                  <a:lnTo>
                    <a:pt x="11797" y="11370"/>
                  </a:lnTo>
                  <a:close/>
                  <a:moveTo>
                    <a:pt x="14001" y="11370"/>
                  </a:moveTo>
                  <a:lnTo>
                    <a:pt x="14001" y="12396"/>
                  </a:lnTo>
                  <a:lnTo>
                    <a:pt x="12956" y="12396"/>
                  </a:lnTo>
                  <a:lnTo>
                    <a:pt x="12956" y="11370"/>
                  </a:lnTo>
                  <a:close/>
                  <a:moveTo>
                    <a:pt x="15160" y="11370"/>
                  </a:moveTo>
                  <a:lnTo>
                    <a:pt x="15160" y="12396"/>
                  </a:lnTo>
                  <a:lnTo>
                    <a:pt x="14115" y="12396"/>
                  </a:lnTo>
                  <a:lnTo>
                    <a:pt x="14115" y="11370"/>
                  </a:lnTo>
                  <a:close/>
                  <a:moveTo>
                    <a:pt x="16318" y="11370"/>
                  </a:moveTo>
                  <a:lnTo>
                    <a:pt x="16318" y="12396"/>
                  </a:lnTo>
                  <a:lnTo>
                    <a:pt x="15274" y="12396"/>
                  </a:lnTo>
                  <a:lnTo>
                    <a:pt x="15274" y="11370"/>
                  </a:lnTo>
                  <a:close/>
                  <a:moveTo>
                    <a:pt x="17477" y="11370"/>
                  </a:moveTo>
                  <a:lnTo>
                    <a:pt x="17477" y="12396"/>
                  </a:lnTo>
                  <a:lnTo>
                    <a:pt x="16442" y="12396"/>
                  </a:lnTo>
                  <a:lnTo>
                    <a:pt x="16442" y="11370"/>
                  </a:lnTo>
                  <a:close/>
                  <a:moveTo>
                    <a:pt x="18645" y="11370"/>
                  </a:moveTo>
                  <a:lnTo>
                    <a:pt x="18645" y="12396"/>
                  </a:lnTo>
                  <a:lnTo>
                    <a:pt x="17601" y="12396"/>
                  </a:lnTo>
                  <a:lnTo>
                    <a:pt x="17601" y="11370"/>
                  </a:lnTo>
                  <a:close/>
                  <a:moveTo>
                    <a:pt x="19662" y="11370"/>
                  </a:moveTo>
                  <a:lnTo>
                    <a:pt x="19662" y="12396"/>
                  </a:lnTo>
                  <a:lnTo>
                    <a:pt x="18759" y="12396"/>
                  </a:lnTo>
                  <a:lnTo>
                    <a:pt x="18759" y="11370"/>
                  </a:lnTo>
                  <a:close/>
                  <a:moveTo>
                    <a:pt x="20820" y="11370"/>
                  </a:moveTo>
                  <a:lnTo>
                    <a:pt x="20820" y="12396"/>
                  </a:lnTo>
                  <a:lnTo>
                    <a:pt x="19776" y="12396"/>
                  </a:lnTo>
                  <a:lnTo>
                    <a:pt x="19776" y="11370"/>
                  </a:lnTo>
                  <a:close/>
                  <a:moveTo>
                    <a:pt x="21979" y="11370"/>
                  </a:moveTo>
                  <a:lnTo>
                    <a:pt x="21979" y="12396"/>
                  </a:lnTo>
                  <a:lnTo>
                    <a:pt x="20944" y="12396"/>
                  </a:lnTo>
                  <a:lnTo>
                    <a:pt x="20944" y="11370"/>
                  </a:lnTo>
                  <a:close/>
                  <a:moveTo>
                    <a:pt x="23005" y="11370"/>
                  </a:moveTo>
                  <a:lnTo>
                    <a:pt x="23005" y="12396"/>
                  </a:lnTo>
                  <a:lnTo>
                    <a:pt x="22103" y="12396"/>
                  </a:lnTo>
                  <a:lnTo>
                    <a:pt x="22103" y="11370"/>
                  </a:lnTo>
                  <a:close/>
                  <a:moveTo>
                    <a:pt x="24164" y="11370"/>
                  </a:moveTo>
                  <a:lnTo>
                    <a:pt x="24164" y="12396"/>
                  </a:lnTo>
                  <a:lnTo>
                    <a:pt x="23119" y="12396"/>
                  </a:lnTo>
                  <a:lnTo>
                    <a:pt x="23119" y="11370"/>
                  </a:lnTo>
                  <a:close/>
                  <a:moveTo>
                    <a:pt x="28684" y="12509"/>
                  </a:moveTo>
                  <a:cubicBezTo>
                    <a:pt x="28592" y="12509"/>
                    <a:pt x="28485" y="12529"/>
                    <a:pt x="28409" y="12529"/>
                  </a:cubicBezTo>
                  <a:lnTo>
                    <a:pt x="28799" y="12529"/>
                  </a:lnTo>
                  <a:cubicBezTo>
                    <a:pt x="28799" y="12529"/>
                    <a:pt x="28789" y="12520"/>
                    <a:pt x="28780" y="12520"/>
                  </a:cubicBezTo>
                  <a:cubicBezTo>
                    <a:pt x="28751" y="12512"/>
                    <a:pt x="28719" y="12509"/>
                    <a:pt x="28684" y="12509"/>
                  </a:cubicBezTo>
                  <a:close/>
                  <a:moveTo>
                    <a:pt x="1226" y="12529"/>
                  </a:moveTo>
                  <a:lnTo>
                    <a:pt x="1226" y="13574"/>
                  </a:lnTo>
                  <a:lnTo>
                    <a:pt x="1055" y="13574"/>
                  </a:lnTo>
                  <a:cubicBezTo>
                    <a:pt x="570" y="13574"/>
                    <a:pt x="171" y="13175"/>
                    <a:pt x="171" y="12690"/>
                  </a:cubicBezTo>
                  <a:lnTo>
                    <a:pt x="171" y="12529"/>
                  </a:lnTo>
                  <a:close/>
                  <a:moveTo>
                    <a:pt x="2385" y="12529"/>
                  </a:moveTo>
                  <a:lnTo>
                    <a:pt x="2385" y="13574"/>
                  </a:lnTo>
                  <a:lnTo>
                    <a:pt x="1349" y="13574"/>
                  </a:lnTo>
                  <a:lnTo>
                    <a:pt x="1349" y="12529"/>
                  </a:lnTo>
                  <a:close/>
                  <a:moveTo>
                    <a:pt x="3553" y="12529"/>
                  </a:moveTo>
                  <a:lnTo>
                    <a:pt x="3553" y="13574"/>
                  </a:lnTo>
                  <a:lnTo>
                    <a:pt x="2508" y="13574"/>
                  </a:lnTo>
                  <a:lnTo>
                    <a:pt x="2508" y="12529"/>
                  </a:lnTo>
                  <a:close/>
                  <a:moveTo>
                    <a:pt x="4712" y="12529"/>
                  </a:moveTo>
                  <a:lnTo>
                    <a:pt x="4712" y="13574"/>
                  </a:lnTo>
                  <a:lnTo>
                    <a:pt x="3667" y="13574"/>
                  </a:lnTo>
                  <a:lnTo>
                    <a:pt x="3667" y="12529"/>
                  </a:lnTo>
                  <a:close/>
                  <a:moveTo>
                    <a:pt x="5870" y="12529"/>
                  </a:moveTo>
                  <a:lnTo>
                    <a:pt x="5870" y="13574"/>
                  </a:lnTo>
                  <a:lnTo>
                    <a:pt x="4826" y="13574"/>
                  </a:lnTo>
                  <a:lnTo>
                    <a:pt x="4826" y="12529"/>
                  </a:lnTo>
                  <a:close/>
                  <a:moveTo>
                    <a:pt x="7029" y="12529"/>
                  </a:moveTo>
                  <a:lnTo>
                    <a:pt x="7029" y="13574"/>
                  </a:lnTo>
                  <a:lnTo>
                    <a:pt x="5994" y="13574"/>
                  </a:lnTo>
                  <a:lnTo>
                    <a:pt x="5994" y="12529"/>
                  </a:lnTo>
                  <a:close/>
                  <a:moveTo>
                    <a:pt x="8197" y="12529"/>
                  </a:moveTo>
                  <a:lnTo>
                    <a:pt x="8197" y="13574"/>
                  </a:lnTo>
                  <a:lnTo>
                    <a:pt x="7153" y="13574"/>
                  </a:lnTo>
                  <a:lnTo>
                    <a:pt x="7153" y="12529"/>
                  </a:lnTo>
                  <a:close/>
                  <a:moveTo>
                    <a:pt x="9356" y="12529"/>
                  </a:moveTo>
                  <a:lnTo>
                    <a:pt x="9356" y="13574"/>
                  </a:lnTo>
                  <a:lnTo>
                    <a:pt x="8311" y="13574"/>
                  </a:lnTo>
                  <a:lnTo>
                    <a:pt x="8311" y="12529"/>
                  </a:lnTo>
                  <a:close/>
                  <a:moveTo>
                    <a:pt x="10515" y="12529"/>
                  </a:moveTo>
                  <a:lnTo>
                    <a:pt x="10515" y="13574"/>
                  </a:lnTo>
                  <a:lnTo>
                    <a:pt x="9470" y="13574"/>
                  </a:lnTo>
                  <a:lnTo>
                    <a:pt x="9470" y="12529"/>
                  </a:lnTo>
                  <a:close/>
                  <a:moveTo>
                    <a:pt x="11674" y="12529"/>
                  </a:moveTo>
                  <a:lnTo>
                    <a:pt x="11674" y="13574"/>
                  </a:lnTo>
                  <a:lnTo>
                    <a:pt x="10629" y="13574"/>
                  </a:lnTo>
                  <a:lnTo>
                    <a:pt x="10629" y="12529"/>
                  </a:lnTo>
                  <a:close/>
                  <a:moveTo>
                    <a:pt x="12833" y="12529"/>
                  </a:moveTo>
                  <a:lnTo>
                    <a:pt x="12833" y="13574"/>
                  </a:lnTo>
                  <a:lnTo>
                    <a:pt x="11797" y="13574"/>
                  </a:lnTo>
                  <a:lnTo>
                    <a:pt x="11797" y="12529"/>
                  </a:lnTo>
                  <a:close/>
                  <a:moveTo>
                    <a:pt x="14001" y="12529"/>
                  </a:moveTo>
                  <a:lnTo>
                    <a:pt x="14001" y="13574"/>
                  </a:lnTo>
                  <a:lnTo>
                    <a:pt x="12956" y="13574"/>
                  </a:lnTo>
                  <a:lnTo>
                    <a:pt x="12956" y="12529"/>
                  </a:lnTo>
                  <a:close/>
                  <a:moveTo>
                    <a:pt x="15160" y="12529"/>
                  </a:moveTo>
                  <a:lnTo>
                    <a:pt x="15160" y="13574"/>
                  </a:lnTo>
                  <a:lnTo>
                    <a:pt x="14115" y="13574"/>
                  </a:lnTo>
                  <a:lnTo>
                    <a:pt x="14115" y="12529"/>
                  </a:lnTo>
                  <a:close/>
                  <a:moveTo>
                    <a:pt x="16318" y="12529"/>
                  </a:moveTo>
                  <a:lnTo>
                    <a:pt x="16318" y="13574"/>
                  </a:lnTo>
                  <a:lnTo>
                    <a:pt x="15274" y="13574"/>
                  </a:lnTo>
                  <a:lnTo>
                    <a:pt x="15274" y="12529"/>
                  </a:lnTo>
                  <a:close/>
                  <a:moveTo>
                    <a:pt x="17477" y="12529"/>
                  </a:moveTo>
                  <a:lnTo>
                    <a:pt x="17477" y="13574"/>
                  </a:lnTo>
                  <a:lnTo>
                    <a:pt x="16442" y="13574"/>
                  </a:lnTo>
                  <a:lnTo>
                    <a:pt x="16442" y="12529"/>
                  </a:lnTo>
                  <a:close/>
                  <a:moveTo>
                    <a:pt x="18645" y="12529"/>
                  </a:moveTo>
                  <a:lnTo>
                    <a:pt x="18645" y="13574"/>
                  </a:lnTo>
                  <a:lnTo>
                    <a:pt x="17601" y="13574"/>
                  </a:lnTo>
                  <a:lnTo>
                    <a:pt x="17601" y="12529"/>
                  </a:lnTo>
                  <a:close/>
                  <a:moveTo>
                    <a:pt x="19662" y="12529"/>
                  </a:moveTo>
                  <a:lnTo>
                    <a:pt x="19662" y="13574"/>
                  </a:lnTo>
                  <a:lnTo>
                    <a:pt x="18759" y="13574"/>
                  </a:lnTo>
                  <a:lnTo>
                    <a:pt x="18759" y="12529"/>
                  </a:lnTo>
                  <a:close/>
                  <a:moveTo>
                    <a:pt x="20820" y="12529"/>
                  </a:moveTo>
                  <a:lnTo>
                    <a:pt x="20820" y="13574"/>
                  </a:lnTo>
                  <a:lnTo>
                    <a:pt x="19776" y="13574"/>
                  </a:lnTo>
                  <a:lnTo>
                    <a:pt x="19776" y="12529"/>
                  </a:lnTo>
                  <a:close/>
                  <a:moveTo>
                    <a:pt x="21979" y="12529"/>
                  </a:moveTo>
                  <a:lnTo>
                    <a:pt x="21979" y="13574"/>
                  </a:lnTo>
                  <a:lnTo>
                    <a:pt x="20944" y="13574"/>
                  </a:lnTo>
                  <a:lnTo>
                    <a:pt x="20944" y="12529"/>
                  </a:lnTo>
                  <a:close/>
                  <a:moveTo>
                    <a:pt x="23005" y="12529"/>
                  </a:moveTo>
                  <a:lnTo>
                    <a:pt x="23005" y="13574"/>
                  </a:lnTo>
                  <a:lnTo>
                    <a:pt x="22103" y="13574"/>
                  </a:lnTo>
                  <a:lnTo>
                    <a:pt x="22103" y="12529"/>
                  </a:lnTo>
                  <a:close/>
                  <a:moveTo>
                    <a:pt x="24164" y="12529"/>
                  </a:moveTo>
                  <a:lnTo>
                    <a:pt x="24164" y="13574"/>
                  </a:lnTo>
                  <a:lnTo>
                    <a:pt x="23119" y="13574"/>
                  </a:lnTo>
                  <a:lnTo>
                    <a:pt x="23119" y="12529"/>
                  </a:lnTo>
                  <a:close/>
                  <a:moveTo>
                    <a:pt x="25323" y="12529"/>
                  </a:moveTo>
                  <a:lnTo>
                    <a:pt x="25323" y="13574"/>
                  </a:lnTo>
                  <a:lnTo>
                    <a:pt x="24278" y="13574"/>
                  </a:lnTo>
                  <a:lnTo>
                    <a:pt x="24278" y="12529"/>
                  </a:lnTo>
                  <a:close/>
                  <a:moveTo>
                    <a:pt x="26491" y="12529"/>
                  </a:moveTo>
                  <a:lnTo>
                    <a:pt x="26491" y="13574"/>
                  </a:lnTo>
                  <a:lnTo>
                    <a:pt x="25446" y="13574"/>
                  </a:lnTo>
                  <a:lnTo>
                    <a:pt x="25446" y="12529"/>
                  </a:lnTo>
                  <a:close/>
                  <a:moveTo>
                    <a:pt x="27650" y="12529"/>
                  </a:moveTo>
                  <a:lnTo>
                    <a:pt x="27650" y="13574"/>
                  </a:lnTo>
                  <a:lnTo>
                    <a:pt x="26605" y="13574"/>
                  </a:lnTo>
                  <a:lnTo>
                    <a:pt x="26605" y="12529"/>
                  </a:lnTo>
                  <a:close/>
                  <a:moveTo>
                    <a:pt x="4826" y="1"/>
                  </a:moveTo>
                  <a:cubicBezTo>
                    <a:pt x="4778" y="1"/>
                    <a:pt x="4740" y="20"/>
                    <a:pt x="4702" y="48"/>
                  </a:cubicBezTo>
                  <a:lnTo>
                    <a:pt x="4702" y="799"/>
                  </a:lnTo>
                  <a:lnTo>
                    <a:pt x="3667" y="799"/>
                  </a:lnTo>
                  <a:lnTo>
                    <a:pt x="3667" y="428"/>
                  </a:lnTo>
                  <a:cubicBezTo>
                    <a:pt x="3648" y="438"/>
                    <a:pt x="3638" y="438"/>
                    <a:pt x="3629" y="447"/>
                  </a:cubicBezTo>
                  <a:cubicBezTo>
                    <a:pt x="3600" y="457"/>
                    <a:pt x="3572" y="476"/>
                    <a:pt x="3543" y="485"/>
                  </a:cubicBezTo>
                  <a:lnTo>
                    <a:pt x="3543" y="799"/>
                  </a:lnTo>
                  <a:lnTo>
                    <a:pt x="2499" y="799"/>
                  </a:lnTo>
                  <a:lnTo>
                    <a:pt x="2499" y="628"/>
                  </a:lnTo>
                  <a:cubicBezTo>
                    <a:pt x="2470" y="618"/>
                    <a:pt x="2432" y="609"/>
                    <a:pt x="2394" y="609"/>
                  </a:cubicBezTo>
                  <a:lnTo>
                    <a:pt x="2385" y="609"/>
                  </a:lnTo>
                  <a:lnTo>
                    <a:pt x="2385" y="799"/>
                  </a:lnTo>
                  <a:lnTo>
                    <a:pt x="1340" y="799"/>
                  </a:lnTo>
                  <a:lnTo>
                    <a:pt x="1340" y="580"/>
                  </a:lnTo>
                  <a:cubicBezTo>
                    <a:pt x="1302" y="571"/>
                    <a:pt x="1264" y="571"/>
                    <a:pt x="1226" y="561"/>
                  </a:cubicBezTo>
                  <a:lnTo>
                    <a:pt x="1226" y="799"/>
                  </a:lnTo>
                  <a:lnTo>
                    <a:pt x="428" y="799"/>
                  </a:lnTo>
                  <a:cubicBezTo>
                    <a:pt x="390" y="827"/>
                    <a:pt x="352" y="856"/>
                    <a:pt x="333" y="903"/>
                  </a:cubicBezTo>
                  <a:cubicBezTo>
                    <a:pt x="323" y="913"/>
                    <a:pt x="323" y="922"/>
                    <a:pt x="323" y="932"/>
                  </a:cubicBezTo>
                  <a:lnTo>
                    <a:pt x="1226" y="932"/>
                  </a:lnTo>
                  <a:lnTo>
                    <a:pt x="1226" y="1957"/>
                  </a:lnTo>
                  <a:lnTo>
                    <a:pt x="171" y="1957"/>
                  </a:lnTo>
                  <a:lnTo>
                    <a:pt x="171" y="1093"/>
                  </a:lnTo>
                  <a:cubicBezTo>
                    <a:pt x="162" y="1093"/>
                    <a:pt x="162" y="1103"/>
                    <a:pt x="152" y="1103"/>
                  </a:cubicBezTo>
                  <a:cubicBezTo>
                    <a:pt x="105" y="1141"/>
                    <a:pt x="58" y="1169"/>
                    <a:pt x="1" y="1198"/>
                  </a:cubicBezTo>
                  <a:lnTo>
                    <a:pt x="1" y="12709"/>
                  </a:lnTo>
                  <a:cubicBezTo>
                    <a:pt x="1" y="13279"/>
                    <a:pt x="475" y="13754"/>
                    <a:pt x="1045" y="13754"/>
                  </a:cubicBezTo>
                  <a:lnTo>
                    <a:pt x="32256" y="13754"/>
                  </a:lnTo>
                  <a:cubicBezTo>
                    <a:pt x="32693" y="13754"/>
                    <a:pt x="33064" y="13488"/>
                    <a:pt x="33225" y="13118"/>
                  </a:cubicBezTo>
                  <a:cubicBezTo>
                    <a:pt x="33159" y="13118"/>
                    <a:pt x="33092" y="13127"/>
                    <a:pt x="33026" y="13146"/>
                  </a:cubicBezTo>
                  <a:cubicBezTo>
                    <a:pt x="32893" y="13365"/>
                    <a:pt x="32674" y="13517"/>
                    <a:pt x="32418" y="13564"/>
                  </a:cubicBezTo>
                  <a:lnTo>
                    <a:pt x="32418" y="13213"/>
                  </a:lnTo>
                  <a:cubicBezTo>
                    <a:pt x="32380" y="13203"/>
                    <a:pt x="32332" y="13194"/>
                    <a:pt x="32294" y="13184"/>
                  </a:cubicBezTo>
                  <a:lnTo>
                    <a:pt x="32294" y="13574"/>
                  </a:lnTo>
                  <a:lnTo>
                    <a:pt x="31259" y="13574"/>
                  </a:lnTo>
                  <a:lnTo>
                    <a:pt x="31259" y="12728"/>
                  </a:lnTo>
                  <a:cubicBezTo>
                    <a:pt x="31211" y="12728"/>
                    <a:pt x="31173" y="12738"/>
                    <a:pt x="31135" y="12738"/>
                  </a:cubicBezTo>
                  <a:lnTo>
                    <a:pt x="31135" y="13574"/>
                  </a:lnTo>
                  <a:lnTo>
                    <a:pt x="30091" y="13574"/>
                  </a:lnTo>
                  <a:lnTo>
                    <a:pt x="30091" y="12529"/>
                  </a:lnTo>
                  <a:lnTo>
                    <a:pt x="30537" y="12529"/>
                  </a:lnTo>
                  <a:cubicBezTo>
                    <a:pt x="30406" y="12485"/>
                    <a:pt x="30266" y="12458"/>
                    <a:pt x="30121" y="12458"/>
                  </a:cubicBezTo>
                  <a:cubicBezTo>
                    <a:pt x="30046" y="12458"/>
                    <a:pt x="29969" y="12465"/>
                    <a:pt x="29891" y="12482"/>
                  </a:cubicBezTo>
                  <a:cubicBezTo>
                    <a:pt x="29834" y="12491"/>
                    <a:pt x="29787" y="12510"/>
                    <a:pt x="29739" y="12529"/>
                  </a:cubicBezTo>
                  <a:lnTo>
                    <a:pt x="29977" y="12529"/>
                  </a:lnTo>
                  <a:lnTo>
                    <a:pt x="29977" y="13574"/>
                  </a:lnTo>
                  <a:lnTo>
                    <a:pt x="28932" y="13574"/>
                  </a:lnTo>
                  <a:lnTo>
                    <a:pt x="28932" y="12643"/>
                  </a:lnTo>
                  <a:lnTo>
                    <a:pt x="28922" y="12633"/>
                  </a:lnTo>
                  <a:cubicBezTo>
                    <a:pt x="28884" y="12605"/>
                    <a:pt x="28846" y="12558"/>
                    <a:pt x="28808" y="12539"/>
                  </a:cubicBezTo>
                  <a:lnTo>
                    <a:pt x="28808" y="13574"/>
                  </a:lnTo>
                  <a:lnTo>
                    <a:pt x="27764" y="13574"/>
                  </a:lnTo>
                  <a:lnTo>
                    <a:pt x="27764" y="12529"/>
                  </a:lnTo>
                  <a:lnTo>
                    <a:pt x="28409" y="12529"/>
                  </a:lnTo>
                  <a:cubicBezTo>
                    <a:pt x="28257" y="12529"/>
                    <a:pt x="28153" y="12491"/>
                    <a:pt x="28058" y="12396"/>
                  </a:cubicBezTo>
                  <a:lnTo>
                    <a:pt x="27764" y="12396"/>
                  </a:lnTo>
                  <a:lnTo>
                    <a:pt x="27764" y="11988"/>
                  </a:lnTo>
                  <a:cubicBezTo>
                    <a:pt x="27754" y="11969"/>
                    <a:pt x="27735" y="11950"/>
                    <a:pt x="27716" y="11950"/>
                  </a:cubicBezTo>
                  <a:cubicBezTo>
                    <a:pt x="27697" y="11931"/>
                    <a:pt x="27669" y="11931"/>
                    <a:pt x="27650" y="11931"/>
                  </a:cubicBezTo>
                  <a:lnTo>
                    <a:pt x="27650" y="12396"/>
                  </a:lnTo>
                  <a:lnTo>
                    <a:pt x="26605" y="12396"/>
                  </a:lnTo>
                  <a:lnTo>
                    <a:pt x="26605" y="12168"/>
                  </a:lnTo>
                  <a:cubicBezTo>
                    <a:pt x="26567" y="12168"/>
                    <a:pt x="26529" y="12159"/>
                    <a:pt x="26481" y="12149"/>
                  </a:cubicBezTo>
                  <a:lnTo>
                    <a:pt x="26481" y="12396"/>
                  </a:lnTo>
                  <a:lnTo>
                    <a:pt x="25437" y="12396"/>
                  </a:lnTo>
                  <a:lnTo>
                    <a:pt x="25437" y="11940"/>
                  </a:lnTo>
                  <a:cubicBezTo>
                    <a:pt x="25437" y="11931"/>
                    <a:pt x="25437" y="11931"/>
                    <a:pt x="25437" y="11931"/>
                  </a:cubicBezTo>
                  <a:cubicBezTo>
                    <a:pt x="25380" y="11845"/>
                    <a:pt x="25456" y="11712"/>
                    <a:pt x="25427" y="11617"/>
                  </a:cubicBezTo>
                  <a:cubicBezTo>
                    <a:pt x="25418" y="11560"/>
                    <a:pt x="25370" y="11522"/>
                    <a:pt x="25323" y="11484"/>
                  </a:cubicBezTo>
                  <a:lnTo>
                    <a:pt x="25323" y="12396"/>
                  </a:lnTo>
                  <a:lnTo>
                    <a:pt x="24278" y="12396"/>
                  </a:lnTo>
                  <a:lnTo>
                    <a:pt x="24278" y="11370"/>
                  </a:lnTo>
                  <a:lnTo>
                    <a:pt x="25218" y="11370"/>
                  </a:lnTo>
                  <a:cubicBezTo>
                    <a:pt x="25190" y="11332"/>
                    <a:pt x="25171" y="11285"/>
                    <a:pt x="25152" y="11237"/>
                  </a:cubicBezTo>
                  <a:lnTo>
                    <a:pt x="24278" y="11237"/>
                  </a:lnTo>
                  <a:lnTo>
                    <a:pt x="24278" y="10715"/>
                  </a:lnTo>
                  <a:cubicBezTo>
                    <a:pt x="24240" y="10715"/>
                    <a:pt x="24202" y="10705"/>
                    <a:pt x="24164" y="10696"/>
                  </a:cubicBezTo>
                  <a:lnTo>
                    <a:pt x="24164" y="11237"/>
                  </a:lnTo>
                  <a:lnTo>
                    <a:pt x="23119" y="11237"/>
                  </a:lnTo>
                  <a:lnTo>
                    <a:pt x="23119" y="10610"/>
                  </a:lnTo>
                  <a:lnTo>
                    <a:pt x="22996" y="10610"/>
                  </a:lnTo>
                  <a:lnTo>
                    <a:pt x="22996" y="11237"/>
                  </a:lnTo>
                  <a:lnTo>
                    <a:pt x="22103" y="11237"/>
                  </a:lnTo>
                  <a:lnTo>
                    <a:pt x="22103" y="10306"/>
                  </a:lnTo>
                  <a:cubicBezTo>
                    <a:pt x="22074" y="10287"/>
                    <a:pt x="22055" y="10259"/>
                    <a:pt x="22027" y="10240"/>
                  </a:cubicBezTo>
                  <a:cubicBezTo>
                    <a:pt x="21960" y="10173"/>
                    <a:pt x="21894" y="10126"/>
                    <a:pt x="21827" y="10078"/>
                  </a:cubicBezTo>
                  <a:lnTo>
                    <a:pt x="21295" y="10078"/>
                  </a:lnTo>
                  <a:cubicBezTo>
                    <a:pt x="21219" y="10116"/>
                    <a:pt x="21143" y="10164"/>
                    <a:pt x="21067" y="10211"/>
                  </a:cubicBezTo>
                  <a:lnTo>
                    <a:pt x="21979" y="10211"/>
                  </a:lnTo>
                  <a:lnTo>
                    <a:pt x="21979" y="11237"/>
                  </a:lnTo>
                  <a:lnTo>
                    <a:pt x="20934" y="11237"/>
                  </a:lnTo>
                  <a:lnTo>
                    <a:pt x="20934" y="10306"/>
                  </a:lnTo>
                  <a:cubicBezTo>
                    <a:pt x="20896" y="10335"/>
                    <a:pt x="20858" y="10363"/>
                    <a:pt x="20820" y="10392"/>
                  </a:cubicBezTo>
                  <a:lnTo>
                    <a:pt x="20820" y="11237"/>
                  </a:lnTo>
                  <a:lnTo>
                    <a:pt x="19776" y="11237"/>
                  </a:lnTo>
                  <a:lnTo>
                    <a:pt x="19776" y="10572"/>
                  </a:lnTo>
                  <a:cubicBezTo>
                    <a:pt x="19738" y="10553"/>
                    <a:pt x="19700" y="10534"/>
                    <a:pt x="19652" y="10515"/>
                  </a:cubicBezTo>
                  <a:lnTo>
                    <a:pt x="19652" y="11237"/>
                  </a:lnTo>
                  <a:lnTo>
                    <a:pt x="18759" y="11237"/>
                  </a:lnTo>
                  <a:lnTo>
                    <a:pt x="18759" y="10211"/>
                  </a:lnTo>
                  <a:lnTo>
                    <a:pt x="19177" y="10211"/>
                  </a:lnTo>
                  <a:cubicBezTo>
                    <a:pt x="19130" y="10173"/>
                    <a:pt x="19092" y="10126"/>
                    <a:pt x="19054" y="10078"/>
                  </a:cubicBezTo>
                  <a:lnTo>
                    <a:pt x="18759" y="10078"/>
                  </a:lnTo>
                  <a:lnTo>
                    <a:pt x="18759" y="9537"/>
                  </a:lnTo>
                  <a:cubicBezTo>
                    <a:pt x="18712" y="9471"/>
                    <a:pt x="18674" y="9404"/>
                    <a:pt x="18636" y="9328"/>
                  </a:cubicBezTo>
                  <a:lnTo>
                    <a:pt x="18636" y="10078"/>
                  </a:lnTo>
                  <a:lnTo>
                    <a:pt x="17591" y="10078"/>
                  </a:lnTo>
                  <a:lnTo>
                    <a:pt x="17591" y="9053"/>
                  </a:lnTo>
                  <a:lnTo>
                    <a:pt x="18474" y="9053"/>
                  </a:lnTo>
                  <a:cubicBezTo>
                    <a:pt x="18446" y="9005"/>
                    <a:pt x="18417" y="8958"/>
                    <a:pt x="18398" y="8920"/>
                  </a:cubicBezTo>
                  <a:lnTo>
                    <a:pt x="17591" y="8920"/>
                  </a:lnTo>
                  <a:lnTo>
                    <a:pt x="17591" y="8293"/>
                  </a:lnTo>
                  <a:cubicBezTo>
                    <a:pt x="17563" y="8283"/>
                    <a:pt x="17534" y="8283"/>
                    <a:pt x="17506" y="8274"/>
                  </a:cubicBezTo>
                  <a:cubicBezTo>
                    <a:pt x="17496" y="8264"/>
                    <a:pt x="17487" y="8255"/>
                    <a:pt x="17477" y="8255"/>
                  </a:cubicBezTo>
                  <a:lnTo>
                    <a:pt x="17477" y="8920"/>
                  </a:lnTo>
                  <a:lnTo>
                    <a:pt x="16432" y="8920"/>
                  </a:lnTo>
                  <a:lnTo>
                    <a:pt x="16432" y="7894"/>
                  </a:lnTo>
                  <a:lnTo>
                    <a:pt x="16907" y="7894"/>
                  </a:lnTo>
                  <a:cubicBezTo>
                    <a:pt x="16850" y="7856"/>
                    <a:pt x="16803" y="7808"/>
                    <a:pt x="16765" y="7761"/>
                  </a:cubicBezTo>
                  <a:lnTo>
                    <a:pt x="16432" y="7761"/>
                  </a:lnTo>
                  <a:lnTo>
                    <a:pt x="16432" y="7030"/>
                  </a:lnTo>
                  <a:cubicBezTo>
                    <a:pt x="16394" y="6982"/>
                    <a:pt x="16356" y="6925"/>
                    <a:pt x="16318" y="6868"/>
                  </a:cubicBezTo>
                  <a:lnTo>
                    <a:pt x="16318" y="7761"/>
                  </a:lnTo>
                  <a:lnTo>
                    <a:pt x="15274" y="7761"/>
                  </a:lnTo>
                  <a:lnTo>
                    <a:pt x="15274" y="6735"/>
                  </a:lnTo>
                  <a:lnTo>
                    <a:pt x="16204" y="6735"/>
                  </a:lnTo>
                  <a:cubicBezTo>
                    <a:pt x="16166" y="6688"/>
                    <a:pt x="16128" y="6640"/>
                    <a:pt x="16090" y="6593"/>
                  </a:cubicBezTo>
                  <a:lnTo>
                    <a:pt x="15274" y="6593"/>
                  </a:lnTo>
                  <a:lnTo>
                    <a:pt x="15274" y="5576"/>
                  </a:lnTo>
                  <a:lnTo>
                    <a:pt x="15520" y="5576"/>
                  </a:lnTo>
                  <a:cubicBezTo>
                    <a:pt x="15492" y="5538"/>
                    <a:pt x="15463" y="5500"/>
                    <a:pt x="15435" y="5462"/>
                  </a:cubicBezTo>
                  <a:cubicBezTo>
                    <a:pt x="15425" y="5453"/>
                    <a:pt x="15416" y="5443"/>
                    <a:pt x="15407" y="5434"/>
                  </a:cubicBezTo>
                  <a:lnTo>
                    <a:pt x="15274" y="5434"/>
                  </a:lnTo>
                  <a:lnTo>
                    <a:pt x="15274" y="5320"/>
                  </a:lnTo>
                  <a:cubicBezTo>
                    <a:pt x="15236" y="5291"/>
                    <a:pt x="15198" y="5263"/>
                    <a:pt x="15160" y="5234"/>
                  </a:cubicBezTo>
                  <a:lnTo>
                    <a:pt x="15160" y="5434"/>
                  </a:lnTo>
                  <a:lnTo>
                    <a:pt x="14115" y="5434"/>
                  </a:lnTo>
                  <a:lnTo>
                    <a:pt x="14115" y="4408"/>
                  </a:lnTo>
                  <a:lnTo>
                    <a:pt x="14428" y="4408"/>
                  </a:lnTo>
                  <a:cubicBezTo>
                    <a:pt x="14409" y="4370"/>
                    <a:pt x="14390" y="4323"/>
                    <a:pt x="14362" y="4275"/>
                  </a:cubicBezTo>
                  <a:lnTo>
                    <a:pt x="14115" y="4275"/>
                  </a:lnTo>
                  <a:lnTo>
                    <a:pt x="14115" y="3876"/>
                  </a:lnTo>
                  <a:cubicBezTo>
                    <a:pt x="14077" y="3838"/>
                    <a:pt x="14039" y="3800"/>
                    <a:pt x="13991" y="3772"/>
                  </a:cubicBezTo>
                  <a:lnTo>
                    <a:pt x="13991" y="4275"/>
                  </a:lnTo>
                  <a:lnTo>
                    <a:pt x="12956" y="4275"/>
                  </a:lnTo>
                  <a:lnTo>
                    <a:pt x="12956" y="3401"/>
                  </a:lnTo>
                  <a:cubicBezTo>
                    <a:pt x="12908" y="3392"/>
                    <a:pt x="12870" y="3373"/>
                    <a:pt x="12833" y="3354"/>
                  </a:cubicBezTo>
                  <a:lnTo>
                    <a:pt x="12833" y="4275"/>
                  </a:lnTo>
                  <a:lnTo>
                    <a:pt x="11788" y="4275"/>
                  </a:lnTo>
                  <a:lnTo>
                    <a:pt x="11788" y="3249"/>
                  </a:lnTo>
                  <a:lnTo>
                    <a:pt x="12614" y="3249"/>
                  </a:lnTo>
                  <a:cubicBezTo>
                    <a:pt x="12491" y="3192"/>
                    <a:pt x="12377" y="3154"/>
                    <a:pt x="12225" y="3126"/>
                  </a:cubicBezTo>
                  <a:cubicBezTo>
                    <a:pt x="12215" y="3126"/>
                    <a:pt x="12196" y="3116"/>
                    <a:pt x="12187" y="3116"/>
                  </a:cubicBezTo>
                  <a:lnTo>
                    <a:pt x="11788" y="3116"/>
                  </a:lnTo>
                  <a:lnTo>
                    <a:pt x="11788" y="3059"/>
                  </a:lnTo>
                  <a:cubicBezTo>
                    <a:pt x="11740" y="3050"/>
                    <a:pt x="11702" y="3031"/>
                    <a:pt x="11674" y="3012"/>
                  </a:cubicBezTo>
                  <a:lnTo>
                    <a:pt x="11674" y="3116"/>
                  </a:lnTo>
                  <a:lnTo>
                    <a:pt x="10629" y="3116"/>
                  </a:lnTo>
                  <a:lnTo>
                    <a:pt x="10629" y="2812"/>
                  </a:lnTo>
                  <a:cubicBezTo>
                    <a:pt x="10610" y="2817"/>
                    <a:pt x="10591" y="2819"/>
                    <a:pt x="10572" y="2819"/>
                  </a:cubicBezTo>
                  <a:cubicBezTo>
                    <a:pt x="10553" y="2819"/>
                    <a:pt x="10534" y="2817"/>
                    <a:pt x="10515" y="2812"/>
                  </a:cubicBezTo>
                  <a:lnTo>
                    <a:pt x="10515" y="3116"/>
                  </a:lnTo>
                  <a:lnTo>
                    <a:pt x="9470" y="3116"/>
                  </a:lnTo>
                  <a:lnTo>
                    <a:pt x="9470" y="3031"/>
                  </a:lnTo>
                  <a:cubicBezTo>
                    <a:pt x="9432" y="3040"/>
                    <a:pt x="9394" y="3050"/>
                    <a:pt x="9347" y="3059"/>
                  </a:cubicBezTo>
                  <a:lnTo>
                    <a:pt x="9347" y="3116"/>
                  </a:lnTo>
                  <a:lnTo>
                    <a:pt x="9176" y="3116"/>
                  </a:lnTo>
                  <a:cubicBezTo>
                    <a:pt x="9119" y="3135"/>
                    <a:pt x="9062" y="3164"/>
                    <a:pt x="9005" y="3173"/>
                  </a:cubicBezTo>
                  <a:cubicBezTo>
                    <a:pt x="8960" y="3185"/>
                    <a:pt x="8912" y="3189"/>
                    <a:pt x="8863" y="3189"/>
                  </a:cubicBezTo>
                  <a:cubicBezTo>
                    <a:pt x="8798" y="3189"/>
                    <a:pt x="8732" y="3183"/>
                    <a:pt x="8672" y="3183"/>
                  </a:cubicBezTo>
                  <a:cubicBezTo>
                    <a:pt x="8612" y="3183"/>
                    <a:pt x="8549" y="3186"/>
                    <a:pt x="8487" y="3186"/>
                  </a:cubicBezTo>
                  <a:cubicBezTo>
                    <a:pt x="8394" y="3186"/>
                    <a:pt x="8302" y="3179"/>
                    <a:pt x="8216" y="3145"/>
                  </a:cubicBezTo>
                  <a:cubicBezTo>
                    <a:pt x="8197" y="3135"/>
                    <a:pt x="8178" y="3126"/>
                    <a:pt x="8159" y="3116"/>
                  </a:cubicBezTo>
                  <a:lnTo>
                    <a:pt x="7143" y="3116"/>
                  </a:lnTo>
                  <a:lnTo>
                    <a:pt x="7143" y="2727"/>
                  </a:lnTo>
                  <a:cubicBezTo>
                    <a:pt x="7115" y="2717"/>
                    <a:pt x="7077" y="2708"/>
                    <a:pt x="7039" y="2698"/>
                  </a:cubicBezTo>
                  <a:lnTo>
                    <a:pt x="7029" y="2698"/>
                  </a:lnTo>
                  <a:lnTo>
                    <a:pt x="7029" y="3116"/>
                  </a:lnTo>
                  <a:lnTo>
                    <a:pt x="5984" y="3116"/>
                  </a:lnTo>
                  <a:lnTo>
                    <a:pt x="5984" y="2090"/>
                  </a:lnTo>
                  <a:lnTo>
                    <a:pt x="6260" y="2090"/>
                  </a:lnTo>
                  <a:cubicBezTo>
                    <a:pt x="6250" y="2043"/>
                    <a:pt x="6250" y="2005"/>
                    <a:pt x="6250" y="1957"/>
                  </a:cubicBezTo>
                  <a:lnTo>
                    <a:pt x="5984" y="1957"/>
                  </a:lnTo>
                  <a:lnTo>
                    <a:pt x="5984" y="932"/>
                  </a:lnTo>
                  <a:lnTo>
                    <a:pt x="6089" y="932"/>
                  </a:lnTo>
                  <a:cubicBezTo>
                    <a:pt x="6089" y="884"/>
                    <a:pt x="6089" y="837"/>
                    <a:pt x="6089" y="799"/>
                  </a:cubicBezTo>
                  <a:lnTo>
                    <a:pt x="5984" y="799"/>
                  </a:lnTo>
                  <a:lnTo>
                    <a:pt x="5984" y="305"/>
                  </a:lnTo>
                  <a:cubicBezTo>
                    <a:pt x="5965" y="286"/>
                    <a:pt x="5927" y="276"/>
                    <a:pt x="5870" y="248"/>
                  </a:cubicBezTo>
                  <a:lnTo>
                    <a:pt x="5870" y="799"/>
                  </a:lnTo>
                  <a:lnTo>
                    <a:pt x="4826" y="799"/>
                  </a:lnTo>
                  <a:lnTo>
                    <a:pt x="4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34700" y="3056279"/>
              <a:ext cx="3922131" cy="1564499"/>
            </a:xfrm>
            <a:custGeom>
              <a:avLst/>
              <a:gdLst/>
              <a:ahLst/>
              <a:cxnLst/>
              <a:rect l="l" t="t" r="r" b="b"/>
              <a:pathLst>
                <a:path w="35496" h="14159" extrusionOk="0">
                  <a:moveTo>
                    <a:pt x="6896" y="1"/>
                  </a:moveTo>
                  <a:lnTo>
                    <a:pt x="6811" y="39"/>
                  </a:lnTo>
                  <a:cubicBezTo>
                    <a:pt x="6706" y="96"/>
                    <a:pt x="6583" y="153"/>
                    <a:pt x="6460" y="172"/>
                  </a:cubicBezTo>
                  <a:cubicBezTo>
                    <a:pt x="6431" y="175"/>
                    <a:pt x="6404" y="176"/>
                    <a:pt x="6376" y="176"/>
                  </a:cubicBezTo>
                  <a:cubicBezTo>
                    <a:pt x="6322" y="176"/>
                    <a:pt x="6270" y="172"/>
                    <a:pt x="6213" y="172"/>
                  </a:cubicBezTo>
                  <a:cubicBezTo>
                    <a:pt x="6099" y="181"/>
                    <a:pt x="6013" y="267"/>
                    <a:pt x="5918" y="314"/>
                  </a:cubicBezTo>
                  <a:cubicBezTo>
                    <a:pt x="5814" y="371"/>
                    <a:pt x="5700" y="419"/>
                    <a:pt x="5586" y="428"/>
                  </a:cubicBezTo>
                  <a:cubicBezTo>
                    <a:pt x="5572" y="429"/>
                    <a:pt x="5558" y="430"/>
                    <a:pt x="5544" y="430"/>
                  </a:cubicBezTo>
                  <a:cubicBezTo>
                    <a:pt x="5480" y="430"/>
                    <a:pt x="5411" y="421"/>
                    <a:pt x="5348" y="421"/>
                  </a:cubicBezTo>
                  <a:cubicBezTo>
                    <a:pt x="5306" y="421"/>
                    <a:pt x="5267" y="425"/>
                    <a:pt x="5234" y="438"/>
                  </a:cubicBezTo>
                  <a:cubicBezTo>
                    <a:pt x="5168" y="466"/>
                    <a:pt x="5130" y="514"/>
                    <a:pt x="5082" y="561"/>
                  </a:cubicBezTo>
                  <a:cubicBezTo>
                    <a:pt x="5044" y="599"/>
                    <a:pt x="5016" y="609"/>
                    <a:pt x="4978" y="628"/>
                  </a:cubicBezTo>
                  <a:cubicBezTo>
                    <a:pt x="4797" y="713"/>
                    <a:pt x="4636" y="818"/>
                    <a:pt x="4427" y="846"/>
                  </a:cubicBezTo>
                  <a:cubicBezTo>
                    <a:pt x="4373" y="853"/>
                    <a:pt x="4316" y="856"/>
                    <a:pt x="4258" y="856"/>
                  </a:cubicBezTo>
                  <a:cubicBezTo>
                    <a:pt x="4152" y="856"/>
                    <a:pt x="4044" y="846"/>
                    <a:pt x="3952" y="827"/>
                  </a:cubicBezTo>
                  <a:cubicBezTo>
                    <a:pt x="3886" y="818"/>
                    <a:pt x="3810" y="789"/>
                    <a:pt x="3753" y="789"/>
                  </a:cubicBezTo>
                  <a:cubicBezTo>
                    <a:pt x="3658" y="789"/>
                    <a:pt x="3572" y="818"/>
                    <a:pt x="3487" y="837"/>
                  </a:cubicBezTo>
                  <a:cubicBezTo>
                    <a:pt x="3401" y="856"/>
                    <a:pt x="3316" y="856"/>
                    <a:pt x="3230" y="856"/>
                  </a:cubicBezTo>
                  <a:cubicBezTo>
                    <a:pt x="3145" y="846"/>
                    <a:pt x="3107" y="808"/>
                    <a:pt x="3040" y="780"/>
                  </a:cubicBezTo>
                  <a:cubicBezTo>
                    <a:pt x="3003" y="763"/>
                    <a:pt x="2961" y="759"/>
                    <a:pt x="2918" y="759"/>
                  </a:cubicBezTo>
                  <a:cubicBezTo>
                    <a:pt x="2877" y="759"/>
                    <a:pt x="2836" y="763"/>
                    <a:pt x="2798" y="763"/>
                  </a:cubicBezTo>
                  <a:cubicBezTo>
                    <a:pt x="2783" y="763"/>
                    <a:pt x="2769" y="762"/>
                    <a:pt x="2755" y="761"/>
                  </a:cubicBezTo>
                  <a:cubicBezTo>
                    <a:pt x="2670" y="761"/>
                    <a:pt x="2584" y="742"/>
                    <a:pt x="2499" y="732"/>
                  </a:cubicBezTo>
                  <a:cubicBezTo>
                    <a:pt x="2271" y="732"/>
                    <a:pt x="2043" y="808"/>
                    <a:pt x="1853" y="932"/>
                  </a:cubicBezTo>
                  <a:cubicBezTo>
                    <a:pt x="1796" y="960"/>
                    <a:pt x="1720" y="1017"/>
                    <a:pt x="1682" y="1074"/>
                  </a:cubicBezTo>
                  <a:cubicBezTo>
                    <a:pt x="1663" y="1112"/>
                    <a:pt x="1672" y="1150"/>
                    <a:pt x="1644" y="1188"/>
                  </a:cubicBezTo>
                  <a:cubicBezTo>
                    <a:pt x="1606" y="1226"/>
                    <a:pt x="1549" y="1245"/>
                    <a:pt x="1501" y="1283"/>
                  </a:cubicBezTo>
                  <a:cubicBezTo>
                    <a:pt x="1444" y="1331"/>
                    <a:pt x="1388" y="1369"/>
                    <a:pt x="1312" y="1407"/>
                  </a:cubicBezTo>
                  <a:cubicBezTo>
                    <a:pt x="1188" y="1464"/>
                    <a:pt x="1074" y="1521"/>
                    <a:pt x="941" y="1587"/>
                  </a:cubicBezTo>
                  <a:cubicBezTo>
                    <a:pt x="818" y="1654"/>
                    <a:pt x="704" y="1730"/>
                    <a:pt x="580" y="1787"/>
                  </a:cubicBezTo>
                  <a:cubicBezTo>
                    <a:pt x="523" y="1806"/>
                    <a:pt x="485" y="1806"/>
                    <a:pt x="438" y="1815"/>
                  </a:cubicBezTo>
                  <a:cubicBezTo>
                    <a:pt x="400" y="1834"/>
                    <a:pt x="362" y="1863"/>
                    <a:pt x="324" y="1882"/>
                  </a:cubicBezTo>
                  <a:cubicBezTo>
                    <a:pt x="238" y="1939"/>
                    <a:pt x="143" y="1986"/>
                    <a:pt x="58" y="2043"/>
                  </a:cubicBezTo>
                  <a:cubicBezTo>
                    <a:pt x="29" y="2052"/>
                    <a:pt x="10" y="2062"/>
                    <a:pt x="1" y="2081"/>
                  </a:cubicBezTo>
                  <a:lnTo>
                    <a:pt x="1" y="2508"/>
                  </a:lnTo>
                  <a:cubicBezTo>
                    <a:pt x="10" y="2499"/>
                    <a:pt x="29" y="2499"/>
                    <a:pt x="39" y="2489"/>
                  </a:cubicBezTo>
                  <a:cubicBezTo>
                    <a:pt x="143" y="2461"/>
                    <a:pt x="219" y="2385"/>
                    <a:pt x="314" y="2347"/>
                  </a:cubicBezTo>
                  <a:cubicBezTo>
                    <a:pt x="371" y="2328"/>
                    <a:pt x="419" y="2318"/>
                    <a:pt x="466" y="2309"/>
                  </a:cubicBezTo>
                  <a:cubicBezTo>
                    <a:pt x="490" y="2304"/>
                    <a:pt x="514" y="2302"/>
                    <a:pt x="539" y="2302"/>
                  </a:cubicBezTo>
                  <a:cubicBezTo>
                    <a:pt x="579" y="2302"/>
                    <a:pt x="620" y="2306"/>
                    <a:pt x="659" y="2306"/>
                  </a:cubicBezTo>
                  <a:cubicBezTo>
                    <a:pt x="684" y="2306"/>
                    <a:pt x="709" y="2305"/>
                    <a:pt x="732" y="2299"/>
                  </a:cubicBezTo>
                  <a:cubicBezTo>
                    <a:pt x="875" y="2261"/>
                    <a:pt x="989" y="2157"/>
                    <a:pt x="1122" y="2081"/>
                  </a:cubicBezTo>
                  <a:cubicBezTo>
                    <a:pt x="1188" y="2033"/>
                    <a:pt x="1274" y="1996"/>
                    <a:pt x="1340" y="1958"/>
                  </a:cubicBezTo>
                  <a:cubicBezTo>
                    <a:pt x="1426" y="1901"/>
                    <a:pt x="1501" y="1863"/>
                    <a:pt x="1587" y="1834"/>
                  </a:cubicBezTo>
                  <a:cubicBezTo>
                    <a:pt x="1644" y="1806"/>
                    <a:pt x="1701" y="1777"/>
                    <a:pt x="1767" y="1758"/>
                  </a:cubicBezTo>
                  <a:cubicBezTo>
                    <a:pt x="1786" y="1749"/>
                    <a:pt x="1824" y="1758"/>
                    <a:pt x="1853" y="1739"/>
                  </a:cubicBezTo>
                  <a:cubicBezTo>
                    <a:pt x="1891" y="1720"/>
                    <a:pt x="1938" y="1635"/>
                    <a:pt x="1957" y="1597"/>
                  </a:cubicBezTo>
                  <a:cubicBezTo>
                    <a:pt x="2005" y="1540"/>
                    <a:pt x="2043" y="1521"/>
                    <a:pt x="2100" y="1483"/>
                  </a:cubicBezTo>
                  <a:cubicBezTo>
                    <a:pt x="2167" y="1435"/>
                    <a:pt x="2283" y="1393"/>
                    <a:pt x="2379" y="1393"/>
                  </a:cubicBezTo>
                  <a:cubicBezTo>
                    <a:pt x="2417" y="1393"/>
                    <a:pt x="2452" y="1400"/>
                    <a:pt x="2480" y="1416"/>
                  </a:cubicBezTo>
                  <a:cubicBezTo>
                    <a:pt x="2518" y="1435"/>
                    <a:pt x="2565" y="1464"/>
                    <a:pt x="2594" y="1483"/>
                  </a:cubicBezTo>
                  <a:cubicBezTo>
                    <a:pt x="2641" y="1530"/>
                    <a:pt x="2670" y="1578"/>
                    <a:pt x="2698" y="1635"/>
                  </a:cubicBezTo>
                  <a:cubicBezTo>
                    <a:pt x="2752" y="1711"/>
                    <a:pt x="2812" y="1745"/>
                    <a:pt x="2893" y="1745"/>
                  </a:cubicBezTo>
                  <a:cubicBezTo>
                    <a:pt x="2912" y="1745"/>
                    <a:pt x="2933" y="1743"/>
                    <a:pt x="2955" y="1739"/>
                  </a:cubicBezTo>
                  <a:cubicBezTo>
                    <a:pt x="3116" y="1711"/>
                    <a:pt x="3240" y="1663"/>
                    <a:pt x="3392" y="1597"/>
                  </a:cubicBezTo>
                  <a:cubicBezTo>
                    <a:pt x="3506" y="1549"/>
                    <a:pt x="3629" y="1492"/>
                    <a:pt x="3743" y="1445"/>
                  </a:cubicBezTo>
                  <a:cubicBezTo>
                    <a:pt x="3810" y="1416"/>
                    <a:pt x="3848" y="1416"/>
                    <a:pt x="3914" y="1416"/>
                  </a:cubicBezTo>
                  <a:cubicBezTo>
                    <a:pt x="4007" y="1408"/>
                    <a:pt x="4077" y="1377"/>
                    <a:pt x="4166" y="1377"/>
                  </a:cubicBezTo>
                  <a:cubicBezTo>
                    <a:pt x="4176" y="1377"/>
                    <a:pt x="4188" y="1377"/>
                    <a:pt x="4199" y="1378"/>
                  </a:cubicBezTo>
                  <a:cubicBezTo>
                    <a:pt x="4294" y="1378"/>
                    <a:pt x="4379" y="1397"/>
                    <a:pt x="4455" y="1445"/>
                  </a:cubicBezTo>
                  <a:cubicBezTo>
                    <a:pt x="4522" y="1492"/>
                    <a:pt x="4560" y="1578"/>
                    <a:pt x="4626" y="1597"/>
                  </a:cubicBezTo>
                  <a:cubicBezTo>
                    <a:pt x="4642" y="1603"/>
                    <a:pt x="4659" y="1607"/>
                    <a:pt x="4676" y="1607"/>
                  </a:cubicBezTo>
                  <a:cubicBezTo>
                    <a:pt x="4824" y="1607"/>
                    <a:pt x="5018" y="1371"/>
                    <a:pt x="5120" y="1312"/>
                  </a:cubicBezTo>
                  <a:cubicBezTo>
                    <a:pt x="5192" y="1267"/>
                    <a:pt x="5306" y="1197"/>
                    <a:pt x="5398" y="1197"/>
                  </a:cubicBezTo>
                  <a:cubicBezTo>
                    <a:pt x="5404" y="1197"/>
                    <a:pt x="5409" y="1197"/>
                    <a:pt x="5415" y="1198"/>
                  </a:cubicBezTo>
                  <a:cubicBezTo>
                    <a:pt x="5576" y="1207"/>
                    <a:pt x="5700" y="1388"/>
                    <a:pt x="5719" y="1540"/>
                  </a:cubicBezTo>
                  <a:cubicBezTo>
                    <a:pt x="5728" y="1597"/>
                    <a:pt x="5700" y="1682"/>
                    <a:pt x="5709" y="1749"/>
                  </a:cubicBezTo>
                  <a:cubicBezTo>
                    <a:pt x="5732" y="1818"/>
                    <a:pt x="5769" y="1825"/>
                    <a:pt x="5822" y="1825"/>
                  </a:cubicBezTo>
                  <a:cubicBezTo>
                    <a:pt x="5834" y="1825"/>
                    <a:pt x="5847" y="1825"/>
                    <a:pt x="5861" y="1825"/>
                  </a:cubicBezTo>
                  <a:cubicBezTo>
                    <a:pt x="5899" y="1825"/>
                    <a:pt x="5941" y="1829"/>
                    <a:pt x="5979" y="1829"/>
                  </a:cubicBezTo>
                  <a:cubicBezTo>
                    <a:pt x="5998" y="1829"/>
                    <a:pt x="6016" y="1828"/>
                    <a:pt x="6032" y="1825"/>
                  </a:cubicBezTo>
                  <a:cubicBezTo>
                    <a:pt x="6118" y="1796"/>
                    <a:pt x="6194" y="1711"/>
                    <a:pt x="6241" y="1635"/>
                  </a:cubicBezTo>
                  <a:cubicBezTo>
                    <a:pt x="6327" y="1521"/>
                    <a:pt x="6403" y="1388"/>
                    <a:pt x="6536" y="1321"/>
                  </a:cubicBezTo>
                  <a:cubicBezTo>
                    <a:pt x="6562" y="1308"/>
                    <a:pt x="6584" y="1301"/>
                    <a:pt x="6605" y="1301"/>
                  </a:cubicBezTo>
                  <a:cubicBezTo>
                    <a:pt x="6630" y="1301"/>
                    <a:pt x="6653" y="1310"/>
                    <a:pt x="6678" y="1331"/>
                  </a:cubicBezTo>
                  <a:cubicBezTo>
                    <a:pt x="6697" y="1359"/>
                    <a:pt x="6716" y="1435"/>
                    <a:pt x="6735" y="1473"/>
                  </a:cubicBezTo>
                  <a:cubicBezTo>
                    <a:pt x="6773" y="1530"/>
                    <a:pt x="6801" y="1587"/>
                    <a:pt x="6830" y="1644"/>
                  </a:cubicBezTo>
                  <a:cubicBezTo>
                    <a:pt x="6896" y="1777"/>
                    <a:pt x="6944" y="1910"/>
                    <a:pt x="6944" y="2052"/>
                  </a:cubicBezTo>
                  <a:cubicBezTo>
                    <a:pt x="6944" y="2176"/>
                    <a:pt x="6944" y="2185"/>
                    <a:pt x="7020" y="2280"/>
                  </a:cubicBezTo>
                  <a:cubicBezTo>
                    <a:pt x="7096" y="2375"/>
                    <a:pt x="7153" y="2489"/>
                    <a:pt x="7191" y="2603"/>
                  </a:cubicBezTo>
                  <a:cubicBezTo>
                    <a:pt x="7267" y="2812"/>
                    <a:pt x="7210" y="3012"/>
                    <a:pt x="7428" y="3126"/>
                  </a:cubicBezTo>
                  <a:cubicBezTo>
                    <a:pt x="7542" y="3183"/>
                    <a:pt x="7704" y="3268"/>
                    <a:pt x="7770" y="3382"/>
                  </a:cubicBezTo>
                  <a:cubicBezTo>
                    <a:pt x="7808" y="3449"/>
                    <a:pt x="7875" y="3525"/>
                    <a:pt x="7875" y="3610"/>
                  </a:cubicBezTo>
                  <a:cubicBezTo>
                    <a:pt x="7884" y="3686"/>
                    <a:pt x="7818" y="3753"/>
                    <a:pt x="7827" y="3838"/>
                  </a:cubicBezTo>
                  <a:cubicBezTo>
                    <a:pt x="7846" y="3943"/>
                    <a:pt x="7922" y="4009"/>
                    <a:pt x="8008" y="4057"/>
                  </a:cubicBezTo>
                  <a:cubicBezTo>
                    <a:pt x="8075" y="4096"/>
                    <a:pt x="8129" y="4109"/>
                    <a:pt x="8187" y="4109"/>
                  </a:cubicBezTo>
                  <a:cubicBezTo>
                    <a:pt x="8228" y="4109"/>
                    <a:pt x="8270" y="4102"/>
                    <a:pt x="8321" y="4095"/>
                  </a:cubicBezTo>
                  <a:cubicBezTo>
                    <a:pt x="8355" y="4088"/>
                    <a:pt x="8407" y="4081"/>
                    <a:pt x="8452" y="4081"/>
                  </a:cubicBezTo>
                  <a:cubicBezTo>
                    <a:pt x="8471" y="4081"/>
                    <a:pt x="8488" y="4082"/>
                    <a:pt x="8502" y="4085"/>
                  </a:cubicBezTo>
                  <a:cubicBezTo>
                    <a:pt x="8559" y="4104"/>
                    <a:pt x="8587" y="4161"/>
                    <a:pt x="8625" y="4199"/>
                  </a:cubicBezTo>
                  <a:cubicBezTo>
                    <a:pt x="8711" y="4285"/>
                    <a:pt x="8796" y="4380"/>
                    <a:pt x="8920" y="4389"/>
                  </a:cubicBezTo>
                  <a:cubicBezTo>
                    <a:pt x="8936" y="4392"/>
                    <a:pt x="8952" y="4393"/>
                    <a:pt x="8968" y="4393"/>
                  </a:cubicBezTo>
                  <a:cubicBezTo>
                    <a:pt x="9054" y="4393"/>
                    <a:pt x="9134" y="4355"/>
                    <a:pt x="9214" y="4323"/>
                  </a:cubicBezTo>
                  <a:cubicBezTo>
                    <a:pt x="9316" y="4287"/>
                    <a:pt x="9428" y="4268"/>
                    <a:pt x="9540" y="4268"/>
                  </a:cubicBezTo>
                  <a:cubicBezTo>
                    <a:pt x="9637" y="4268"/>
                    <a:pt x="9734" y="4282"/>
                    <a:pt x="9822" y="4313"/>
                  </a:cubicBezTo>
                  <a:cubicBezTo>
                    <a:pt x="9884" y="4334"/>
                    <a:pt x="9941" y="4349"/>
                    <a:pt x="9999" y="4349"/>
                  </a:cubicBezTo>
                  <a:cubicBezTo>
                    <a:pt x="10046" y="4349"/>
                    <a:pt x="10093" y="4339"/>
                    <a:pt x="10145" y="4313"/>
                  </a:cubicBezTo>
                  <a:cubicBezTo>
                    <a:pt x="10306" y="4247"/>
                    <a:pt x="10363" y="4133"/>
                    <a:pt x="10477" y="4028"/>
                  </a:cubicBezTo>
                  <a:cubicBezTo>
                    <a:pt x="10610" y="3905"/>
                    <a:pt x="10800" y="3857"/>
                    <a:pt x="10962" y="3791"/>
                  </a:cubicBezTo>
                  <a:cubicBezTo>
                    <a:pt x="11038" y="3762"/>
                    <a:pt x="11076" y="3696"/>
                    <a:pt x="11152" y="3648"/>
                  </a:cubicBezTo>
                  <a:cubicBezTo>
                    <a:pt x="11256" y="3563"/>
                    <a:pt x="11370" y="3487"/>
                    <a:pt x="11503" y="3458"/>
                  </a:cubicBezTo>
                  <a:cubicBezTo>
                    <a:pt x="11592" y="3433"/>
                    <a:pt x="11706" y="3412"/>
                    <a:pt x="11814" y="3412"/>
                  </a:cubicBezTo>
                  <a:cubicBezTo>
                    <a:pt x="11868" y="3412"/>
                    <a:pt x="11921" y="3417"/>
                    <a:pt x="11968" y="3430"/>
                  </a:cubicBezTo>
                  <a:cubicBezTo>
                    <a:pt x="12063" y="3458"/>
                    <a:pt x="12130" y="3534"/>
                    <a:pt x="12225" y="3563"/>
                  </a:cubicBezTo>
                  <a:cubicBezTo>
                    <a:pt x="12348" y="3601"/>
                    <a:pt x="12462" y="3601"/>
                    <a:pt x="12576" y="3658"/>
                  </a:cubicBezTo>
                  <a:cubicBezTo>
                    <a:pt x="12681" y="3724"/>
                    <a:pt x="12804" y="3781"/>
                    <a:pt x="12890" y="3867"/>
                  </a:cubicBezTo>
                  <a:cubicBezTo>
                    <a:pt x="12966" y="3933"/>
                    <a:pt x="13013" y="4019"/>
                    <a:pt x="13108" y="4047"/>
                  </a:cubicBezTo>
                  <a:cubicBezTo>
                    <a:pt x="13145" y="4057"/>
                    <a:pt x="13183" y="4061"/>
                    <a:pt x="13221" y="4061"/>
                  </a:cubicBezTo>
                  <a:cubicBezTo>
                    <a:pt x="13328" y="4061"/>
                    <a:pt x="13437" y="4028"/>
                    <a:pt x="13536" y="4000"/>
                  </a:cubicBezTo>
                  <a:cubicBezTo>
                    <a:pt x="13572" y="3992"/>
                    <a:pt x="13601" y="3988"/>
                    <a:pt x="13626" y="3988"/>
                  </a:cubicBezTo>
                  <a:cubicBezTo>
                    <a:pt x="13667" y="3988"/>
                    <a:pt x="13702" y="3999"/>
                    <a:pt x="13754" y="4028"/>
                  </a:cubicBezTo>
                  <a:cubicBezTo>
                    <a:pt x="13840" y="4066"/>
                    <a:pt x="13982" y="4123"/>
                    <a:pt x="14049" y="4199"/>
                  </a:cubicBezTo>
                  <a:cubicBezTo>
                    <a:pt x="14106" y="4275"/>
                    <a:pt x="14115" y="4313"/>
                    <a:pt x="14210" y="4351"/>
                  </a:cubicBezTo>
                  <a:cubicBezTo>
                    <a:pt x="14305" y="4389"/>
                    <a:pt x="14362" y="4408"/>
                    <a:pt x="14381" y="4503"/>
                  </a:cubicBezTo>
                  <a:cubicBezTo>
                    <a:pt x="14409" y="4608"/>
                    <a:pt x="14362" y="4693"/>
                    <a:pt x="14409" y="4797"/>
                  </a:cubicBezTo>
                  <a:cubicBezTo>
                    <a:pt x="14438" y="4883"/>
                    <a:pt x="14447" y="4921"/>
                    <a:pt x="14457" y="5016"/>
                  </a:cubicBezTo>
                  <a:cubicBezTo>
                    <a:pt x="14457" y="5123"/>
                    <a:pt x="14517" y="5155"/>
                    <a:pt x="14596" y="5155"/>
                  </a:cubicBezTo>
                  <a:cubicBezTo>
                    <a:pt x="14693" y="5155"/>
                    <a:pt x="14820" y="5108"/>
                    <a:pt x="14903" y="5092"/>
                  </a:cubicBezTo>
                  <a:cubicBezTo>
                    <a:pt x="14938" y="5085"/>
                    <a:pt x="14975" y="5082"/>
                    <a:pt x="15013" y="5082"/>
                  </a:cubicBezTo>
                  <a:cubicBezTo>
                    <a:pt x="15139" y="5082"/>
                    <a:pt x="15276" y="5117"/>
                    <a:pt x="15378" y="5168"/>
                  </a:cubicBezTo>
                  <a:cubicBezTo>
                    <a:pt x="15473" y="5215"/>
                    <a:pt x="15597" y="5272"/>
                    <a:pt x="15606" y="5386"/>
                  </a:cubicBezTo>
                  <a:cubicBezTo>
                    <a:pt x="15616" y="5491"/>
                    <a:pt x="15568" y="5576"/>
                    <a:pt x="15673" y="5633"/>
                  </a:cubicBezTo>
                  <a:cubicBezTo>
                    <a:pt x="15758" y="5671"/>
                    <a:pt x="15863" y="5652"/>
                    <a:pt x="15948" y="5700"/>
                  </a:cubicBezTo>
                  <a:cubicBezTo>
                    <a:pt x="15977" y="5719"/>
                    <a:pt x="16005" y="5757"/>
                    <a:pt x="16034" y="5776"/>
                  </a:cubicBezTo>
                  <a:cubicBezTo>
                    <a:pt x="16100" y="5814"/>
                    <a:pt x="16129" y="5804"/>
                    <a:pt x="16167" y="5871"/>
                  </a:cubicBezTo>
                  <a:cubicBezTo>
                    <a:pt x="16205" y="5947"/>
                    <a:pt x="16252" y="5994"/>
                    <a:pt x="16309" y="6061"/>
                  </a:cubicBezTo>
                  <a:cubicBezTo>
                    <a:pt x="16395" y="6137"/>
                    <a:pt x="16404" y="6222"/>
                    <a:pt x="16461" y="6317"/>
                  </a:cubicBezTo>
                  <a:cubicBezTo>
                    <a:pt x="16518" y="6403"/>
                    <a:pt x="16623" y="6479"/>
                    <a:pt x="16689" y="6574"/>
                  </a:cubicBezTo>
                  <a:cubicBezTo>
                    <a:pt x="16737" y="6650"/>
                    <a:pt x="16841" y="6754"/>
                    <a:pt x="16869" y="6840"/>
                  </a:cubicBezTo>
                  <a:cubicBezTo>
                    <a:pt x="16898" y="6944"/>
                    <a:pt x="16850" y="6982"/>
                    <a:pt x="16945" y="7068"/>
                  </a:cubicBezTo>
                  <a:cubicBezTo>
                    <a:pt x="17012" y="7125"/>
                    <a:pt x="17097" y="7163"/>
                    <a:pt x="17164" y="7220"/>
                  </a:cubicBezTo>
                  <a:cubicBezTo>
                    <a:pt x="17287" y="7353"/>
                    <a:pt x="17325" y="7599"/>
                    <a:pt x="17382" y="7761"/>
                  </a:cubicBezTo>
                  <a:cubicBezTo>
                    <a:pt x="17439" y="7932"/>
                    <a:pt x="17544" y="8065"/>
                    <a:pt x="17544" y="8255"/>
                  </a:cubicBezTo>
                  <a:cubicBezTo>
                    <a:pt x="17534" y="8549"/>
                    <a:pt x="17772" y="8540"/>
                    <a:pt x="17971" y="8682"/>
                  </a:cubicBezTo>
                  <a:cubicBezTo>
                    <a:pt x="18028" y="8720"/>
                    <a:pt x="18095" y="8739"/>
                    <a:pt x="18161" y="8777"/>
                  </a:cubicBezTo>
                  <a:cubicBezTo>
                    <a:pt x="18218" y="8806"/>
                    <a:pt x="18256" y="8834"/>
                    <a:pt x="18323" y="8844"/>
                  </a:cubicBezTo>
                  <a:cubicBezTo>
                    <a:pt x="18389" y="8863"/>
                    <a:pt x="18437" y="8853"/>
                    <a:pt x="18503" y="8882"/>
                  </a:cubicBezTo>
                  <a:cubicBezTo>
                    <a:pt x="18617" y="8948"/>
                    <a:pt x="18684" y="9053"/>
                    <a:pt x="18817" y="9110"/>
                  </a:cubicBezTo>
                  <a:cubicBezTo>
                    <a:pt x="18959" y="9167"/>
                    <a:pt x="18997" y="9243"/>
                    <a:pt x="19073" y="9376"/>
                  </a:cubicBezTo>
                  <a:cubicBezTo>
                    <a:pt x="19121" y="9452"/>
                    <a:pt x="19149" y="9480"/>
                    <a:pt x="19178" y="9585"/>
                  </a:cubicBezTo>
                  <a:cubicBezTo>
                    <a:pt x="19197" y="9651"/>
                    <a:pt x="19244" y="9775"/>
                    <a:pt x="19197" y="9832"/>
                  </a:cubicBezTo>
                  <a:cubicBezTo>
                    <a:pt x="19130" y="9908"/>
                    <a:pt x="18997" y="9889"/>
                    <a:pt x="18912" y="9936"/>
                  </a:cubicBezTo>
                  <a:cubicBezTo>
                    <a:pt x="18741" y="10041"/>
                    <a:pt x="18627" y="10363"/>
                    <a:pt x="18883" y="10439"/>
                  </a:cubicBezTo>
                  <a:cubicBezTo>
                    <a:pt x="18988" y="10477"/>
                    <a:pt x="19140" y="10458"/>
                    <a:pt x="19235" y="10525"/>
                  </a:cubicBezTo>
                  <a:cubicBezTo>
                    <a:pt x="19320" y="10591"/>
                    <a:pt x="19273" y="10696"/>
                    <a:pt x="19282" y="10791"/>
                  </a:cubicBezTo>
                  <a:cubicBezTo>
                    <a:pt x="19292" y="10848"/>
                    <a:pt x="19320" y="10895"/>
                    <a:pt x="19339" y="10962"/>
                  </a:cubicBezTo>
                  <a:cubicBezTo>
                    <a:pt x="19367" y="11066"/>
                    <a:pt x="19358" y="11171"/>
                    <a:pt x="19367" y="11275"/>
                  </a:cubicBezTo>
                  <a:cubicBezTo>
                    <a:pt x="19377" y="11323"/>
                    <a:pt x="19396" y="11446"/>
                    <a:pt x="19434" y="11494"/>
                  </a:cubicBezTo>
                  <a:cubicBezTo>
                    <a:pt x="19471" y="11527"/>
                    <a:pt x="19519" y="11538"/>
                    <a:pt x="19571" y="11538"/>
                  </a:cubicBezTo>
                  <a:cubicBezTo>
                    <a:pt x="19669" y="11538"/>
                    <a:pt x="19781" y="11500"/>
                    <a:pt x="19861" y="11494"/>
                  </a:cubicBezTo>
                  <a:cubicBezTo>
                    <a:pt x="19913" y="11488"/>
                    <a:pt x="19976" y="11479"/>
                    <a:pt x="20038" y="11479"/>
                  </a:cubicBezTo>
                  <a:cubicBezTo>
                    <a:pt x="20078" y="11479"/>
                    <a:pt x="20119" y="11483"/>
                    <a:pt x="20156" y="11494"/>
                  </a:cubicBezTo>
                  <a:cubicBezTo>
                    <a:pt x="20298" y="11532"/>
                    <a:pt x="20327" y="11703"/>
                    <a:pt x="20431" y="11788"/>
                  </a:cubicBezTo>
                  <a:cubicBezTo>
                    <a:pt x="20494" y="11829"/>
                    <a:pt x="20581" y="11839"/>
                    <a:pt x="20669" y="11839"/>
                  </a:cubicBezTo>
                  <a:cubicBezTo>
                    <a:pt x="20768" y="11839"/>
                    <a:pt x="20869" y="11826"/>
                    <a:pt x="20944" y="11826"/>
                  </a:cubicBezTo>
                  <a:cubicBezTo>
                    <a:pt x="21115" y="11826"/>
                    <a:pt x="21277" y="11826"/>
                    <a:pt x="21448" y="11798"/>
                  </a:cubicBezTo>
                  <a:cubicBezTo>
                    <a:pt x="21590" y="11769"/>
                    <a:pt x="21657" y="11798"/>
                    <a:pt x="21790" y="11712"/>
                  </a:cubicBezTo>
                  <a:cubicBezTo>
                    <a:pt x="21875" y="11655"/>
                    <a:pt x="21960" y="11598"/>
                    <a:pt x="22055" y="11541"/>
                  </a:cubicBezTo>
                  <a:cubicBezTo>
                    <a:pt x="22131" y="11500"/>
                    <a:pt x="22182" y="11481"/>
                    <a:pt x="22243" y="11481"/>
                  </a:cubicBezTo>
                  <a:cubicBezTo>
                    <a:pt x="22281" y="11481"/>
                    <a:pt x="22324" y="11489"/>
                    <a:pt x="22378" y="11503"/>
                  </a:cubicBezTo>
                  <a:cubicBezTo>
                    <a:pt x="22439" y="11519"/>
                    <a:pt x="22493" y="11530"/>
                    <a:pt x="22544" y="11530"/>
                  </a:cubicBezTo>
                  <a:cubicBezTo>
                    <a:pt x="22613" y="11530"/>
                    <a:pt x="22678" y="11510"/>
                    <a:pt x="22749" y="11456"/>
                  </a:cubicBezTo>
                  <a:cubicBezTo>
                    <a:pt x="22796" y="11418"/>
                    <a:pt x="22834" y="11361"/>
                    <a:pt x="22891" y="11342"/>
                  </a:cubicBezTo>
                  <a:cubicBezTo>
                    <a:pt x="22911" y="11333"/>
                    <a:pt x="22934" y="11330"/>
                    <a:pt x="22958" y="11330"/>
                  </a:cubicBezTo>
                  <a:cubicBezTo>
                    <a:pt x="23070" y="11330"/>
                    <a:pt x="23215" y="11409"/>
                    <a:pt x="23309" y="11456"/>
                  </a:cubicBezTo>
                  <a:cubicBezTo>
                    <a:pt x="23537" y="11570"/>
                    <a:pt x="23784" y="11570"/>
                    <a:pt x="24022" y="11646"/>
                  </a:cubicBezTo>
                  <a:cubicBezTo>
                    <a:pt x="24126" y="11684"/>
                    <a:pt x="24240" y="11722"/>
                    <a:pt x="24345" y="11741"/>
                  </a:cubicBezTo>
                  <a:cubicBezTo>
                    <a:pt x="24430" y="11760"/>
                    <a:pt x="24534" y="11741"/>
                    <a:pt x="24610" y="11788"/>
                  </a:cubicBezTo>
                  <a:cubicBezTo>
                    <a:pt x="24677" y="11826"/>
                    <a:pt x="24696" y="11921"/>
                    <a:pt x="24734" y="11988"/>
                  </a:cubicBezTo>
                  <a:cubicBezTo>
                    <a:pt x="24819" y="12140"/>
                    <a:pt x="24924" y="12216"/>
                    <a:pt x="25057" y="12311"/>
                  </a:cubicBezTo>
                  <a:cubicBezTo>
                    <a:pt x="25228" y="12415"/>
                    <a:pt x="25351" y="12596"/>
                    <a:pt x="25570" y="12605"/>
                  </a:cubicBezTo>
                  <a:cubicBezTo>
                    <a:pt x="25586" y="12606"/>
                    <a:pt x="25600" y="12607"/>
                    <a:pt x="25614" y="12607"/>
                  </a:cubicBezTo>
                  <a:cubicBezTo>
                    <a:pt x="25637" y="12607"/>
                    <a:pt x="25658" y="12606"/>
                    <a:pt x="25678" y="12606"/>
                  </a:cubicBezTo>
                  <a:cubicBezTo>
                    <a:pt x="25733" y="12606"/>
                    <a:pt x="25778" y="12614"/>
                    <a:pt x="25826" y="12681"/>
                  </a:cubicBezTo>
                  <a:cubicBezTo>
                    <a:pt x="25873" y="12746"/>
                    <a:pt x="25895" y="12785"/>
                    <a:pt x="25939" y="12785"/>
                  </a:cubicBezTo>
                  <a:cubicBezTo>
                    <a:pt x="25965" y="12785"/>
                    <a:pt x="26000" y="12770"/>
                    <a:pt x="26054" y="12738"/>
                  </a:cubicBezTo>
                  <a:cubicBezTo>
                    <a:pt x="26111" y="12700"/>
                    <a:pt x="26187" y="12653"/>
                    <a:pt x="26235" y="12605"/>
                  </a:cubicBezTo>
                  <a:cubicBezTo>
                    <a:pt x="26244" y="12586"/>
                    <a:pt x="26282" y="12539"/>
                    <a:pt x="26282" y="12539"/>
                  </a:cubicBezTo>
                  <a:cubicBezTo>
                    <a:pt x="26306" y="12524"/>
                    <a:pt x="26336" y="12518"/>
                    <a:pt x="26370" y="12518"/>
                  </a:cubicBezTo>
                  <a:cubicBezTo>
                    <a:pt x="26442" y="12518"/>
                    <a:pt x="26527" y="12545"/>
                    <a:pt x="26586" y="12558"/>
                  </a:cubicBezTo>
                  <a:cubicBezTo>
                    <a:pt x="26700" y="12586"/>
                    <a:pt x="26833" y="12577"/>
                    <a:pt x="26947" y="12615"/>
                  </a:cubicBezTo>
                  <a:cubicBezTo>
                    <a:pt x="26975" y="12624"/>
                    <a:pt x="27004" y="12643"/>
                    <a:pt x="27023" y="12653"/>
                  </a:cubicBezTo>
                  <a:cubicBezTo>
                    <a:pt x="27108" y="12681"/>
                    <a:pt x="27184" y="12662"/>
                    <a:pt x="27270" y="12681"/>
                  </a:cubicBezTo>
                  <a:cubicBezTo>
                    <a:pt x="27365" y="12691"/>
                    <a:pt x="27393" y="12776"/>
                    <a:pt x="27469" y="12833"/>
                  </a:cubicBezTo>
                  <a:cubicBezTo>
                    <a:pt x="27543" y="12886"/>
                    <a:pt x="27635" y="12912"/>
                    <a:pt x="27728" y="12912"/>
                  </a:cubicBezTo>
                  <a:cubicBezTo>
                    <a:pt x="27802" y="12912"/>
                    <a:pt x="27877" y="12895"/>
                    <a:pt x="27944" y="12861"/>
                  </a:cubicBezTo>
                  <a:cubicBezTo>
                    <a:pt x="28068" y="12795"/>
                    <a:pt x="28172" y="12719"/>
                    <a:pt x="28324" y="12710"/>
                  </a:cubicBezTo>
                  <a:cubicBezTo>
                    <a:pt x="28486" y="12710"/>
                    <a:pt x="28657" y="12833"/>
                    <a:pt x="28799" y="12909"/>
                  </a:cubicBezTo>
                  <a:cubicBezTo>
                    <a:pt x="28923" y="12985"/>
                    <a:pt x="29037" y="13080"/>
                    <a:pt x="29160" y="13146"/>
                  </a:cubicBezTo>
                  <a:cubicBezTo>
                    <a:pt x="29253" y="13189"/>
                    <a:pt x="29335" y="13195"/>
                    <a:pt x="29426" y="13195"/>
                  </a:cubicBezTo>
                  <a:cubicBezTo>
                    <a:pt x="29456" y="13195"/>
                    <a:pt x="29488" y="13194"/>
                    <a:pt x="29521" y="13194"/>
                  </a:cubicBezTo>
                  <a:cubicBezTo>
                    <a:pt x="29701" y="13194"/>
                    <a:pt x="29701" y="13336"/>
                    <a:pt x="29825" y="13431"/>
                  </a:cubicBezTo>
                  <a:cubicBezTo>
                    <a:pt x="29882" y="13488"/>
                    <a:pt x="29986" y="13507"/>
                    <a:pt x="30053" y="13545"/>
                  </a:cubicBezTo>
                  <a:cubicBezTo>
                    <a:pt x="30138" y="13593"/>
                    <a:pt x="30224" y="13640"/>
                    <a:pt x="30309" y="13697"/>
                  </a:cubicBezTo>
                  <a:cubicBezTo>
                    <a:pt x="30480" y="13830"/>
                    <a:pt x="30689" y="13897"/>
                    <a:pt x="30889" y="13982"/>
                  </a:cubicBezTo>
                  <a:cubicBezTo>
                    <a:pt x="31033" y="14047"/>
                    <a:pt x="31182" y="14107"/>
                    <a:pt x="31337" y="14107"/>
                  </a:cubicBezTo>
                  <a:cubicBezTo>
                    <a:pt x="31387" y="14107"/>
                    <a:pt x="31437" y="14101"/>
                    <a:pt x="31487" y="14087"/>
                  </a:cubicBezTo>
                  <a:cubicBezTo>
                    <a:pt x="31630" y="14049"/>
                    <a:pt x="31734" y="13897"/>
                    <a:pt x="31896" y="13897"/>
                  </a:cubicBezTo>
                  <a:cubicBezTo>
                    <a:pt x="32029" y="13906"/>
                    <a:pt x="32133" y="14039"/>
                    <a:pt x="32237" y="14106"/>
                  </a:cubicBezTo>
                  <a:cubicBezTo>
                    <a:pt x="32297" y="14143"/>
                    <a:pt x="32352" y="14159"/>
                    <a:pt x="32404" y="14159"/>
                  </a:cubicBezTo>
                  <a:cubicBezTo>
                    <a:pt x="32639" y="14159"/>
                    <a:pt x="32807" y="13840"/>
                    <a:pt x="33064" y="13840"/>
                  </a:cubicBezTo>
                  <a:cubicBezTo>
                    <a:pt x="33072" y="13839"/>
                    <a:pt x="33081" y="13838"/>
                    <a:pt x="33089" y="13838"/>
                  </a:cubicBezTo>
                  <a:cubicBezTo>
                    <a:pt x="33145" y="13838"/>
                    <a:pt x="33194" y="13860"/>
                    <a:pt x="33261" y="13860"/>
                  </a:cubicBezTo>
                  <a:cubicBezTo>
                    <a:pt x="33271" y="13860"/>
                    <a:pt x="33281" y="13860"/>
                    <a:pt x="33292" y="13859"/>
                  </a:cubicBezTo>
                  <a:cubicBezTo>
                    <a:pt x="33349" y="13859"/>
                    <a:pt x="33415" y="13830"/>
                    <a:pt x="33472" y="13830"/>
                  </a:cubicBezTo>
                  <a:cubicBezTo>
                    <a:pt x="33558" y="13830"/>
                    <a:pt x="33662" y="13859"/>
                    <a:pt x="33748" y="13868"/>
                  </a:cubicBezTo>
                  <a:cubicBezTo>
                    <a:pt x="33881" y="13878"/>
                    <a:pt x="34014" y="13906"/>
                    <a:pt x="34156" y="13906"/>
                  </a:cubicBezTo>
                  <a:cubicBezTo>
                    <a:pt x="34176" y="13908"/>
                    <a:pt x="34195" y="13909"/>
                    <a:pt x="34214" y="13909"/>
                  </a:cubicBezTo>
                  <a:cubicBezTo>
                    <a:pt x="34428" y="13909"/>
                    <a:pt x="34621" y="13817"/>
                    <a:pt x="34830" y="13773"/>
                  </a:cubicBezTo>
                  <a:cubicBezTo>
                    <a:pt x="35039" y="13735"/>
                    <a:pt x="35277" y="13716"/>
                    <a:pt x="35495" y="13659"/>
                  </a:cubicBezTo>
                  <a:lnTo>
                    <a:pt x="35495" y="13070"/>
                  </a:lnTo>
                  <a:cubicBezTo>
                    <a:pt x="35391" y="13118"/>
                    <a:pt x="35286" y="13146"/>
                    <a:pt x="35182" y="13175"/>
                  </a:cubicBezTo>
                  <a:cubicBezTo>
                    <a:pt x="34878" y="13260"/>
                    <a:pt x="34555" y="13298"/>
                    <a:pt x="34251" y="13355"/>
                  </a:cubicBezTo>
                  <a:cubicBezTo>
                    <a:pt x="34123" y="13378"/>
                    <a:pt x="33991" y="13403"/>
                    <a:pt x="33862" y="13403"/>
                  </a:cubicBezTo>
                  <a:cubicBezTo>
                    <a:pt x="33771" y="13403"/>
                    <a:pt x="33682" y="13391"/>
                    <a:pt x="33596" y="13355"/>
                  </a:cubicBezTo>
                  <a:cubicBezTo>
                    <a:pt x="33330" y="13251"/>
                    <a:pt x="33159" y="12899"/>
                    <a:pt x="32855" y="12890"/>
                  </a:cubicBezTo>
                  <a:cubicBezTo>
                    <a:pt x="32710" y="12890"/>
                    <a:pt x="32568" y="12929"/>
                    <a:pt x="32432" y="12929"/>
                  </a:cubicBezTo>
                  <a:cubicBezTo>
                    <a:pt x="32346" y="12929"/>
                    <a:pt x="32262" y="12913"/>
                    <a:pt x="32180" y="12861"/>
                  </a:cubicBezTo>
                  <a:cubicBezTo>
                    <a:pt x="31958" y="12728"/>
                    <a:pt x="31718" y="12641"/>
                    <a:pt x="31460" y="12641"/>
                  </a:cubicBezTo>
                  <a:cubicBezTo>
                    <a:pt x="31388" y="12641"/>
                    <a:pt x="31315" y="12647"/>
                    <a:pt x="31240" y="12662"/>
                  </a:cubicBezTo>
                  <a:cubicBezTo>
                    <a:pt x="31003" y="12719"/>
                    <a:pt x="30860" y="12918"/>
                    <a:pt x="30604" y="12928"/>
                  </a:cubicBezTo>
                  <a:cubicBezTo>
                    <a:pt x="30590" y="12929"/>
                    <a:pt x="30577" y="12929"/>
                    <a:pt x="30564" y="12929"/>
                  </a:cubicBezTo>
                  <a:cubicBezTo>
                    <a:pt x="30450" y="12929"/>
                    <a:pt x="30357" y="12892"/>
                    <a:pt x="30271" y="12823"/>
                  </a:cubicBezTo>
                  <a:cubicBezTo>
                    <a:pt x="30224" y="12785"/>
                    <a:pt x="30186" y="12729"/>
                    <a:pt x="30129" y="12710"/>
                  </a:cubicBezTo>
                  <a:cubicBezTo>
                    <a:pt x="30100" y="12702"/>
                    <a:pt x="30068" y="12699"/>
                    <a:pt x="30033" y="12699"/>
                  </a:cubicBezTo>
                  <a:cubicBezTo>
                    <a:pt x="29941" y="12699"/>
                    <a:pt x="29834" y="12719"/>
                    <a:pt x="29758" y="12719"/>
                  </a:cubicBezTo>
                  <a:cubicBezTo>
                    <a:pt x="29568" y="12710"/>
                    <a:pt x="29445" y="12672"/>
                    <a:pt x="29341" y="12501"/>
                  </a:cubicBezTo>
                  <a:cubicBezTo>
                    <a:pt x="29331" y="12453"/>
                    <a:pt x="29312" y="12406"/>
                    <a:pt x="29274" y="12368"/>
                  </a:cubicBezTo>
                  <a:cubicBezTo>
                    <a:pt x="29246" y="12349"/>
                    <a:pt x="29217" y="12330"/>
                    <a:pt x="29198" y="12301"/>
                  </a:cubicBezTo>
                  <a:cubicBezTo>
                    <a:pt x="29160" y="12254"/>
                    <a:pt x="29122" y="12159"/>
                    <a:pt x="29065" y="12130"/>
                  </a:cubicBezTo>
                  <a:cubicBezTo>
                    <a:pt x="29042" y="12119"/>
                    <a:pt x="29017" y="12115"/>
                    <a:pt x="28992" y="12115"/>
                  </a:cubicBezTo>
                  <a:cubicBezTo>
                    <a:pt x="28862" y="12115"/>
                    <a:pt x="28708" y="12235"/>
                    <a:pt x="28581" y="12235"/>
                  </a:cubicBezTo>
                  <a:cubicBezTo>
                    <a:pt x="28565" y="12236"/>
                    <a:pt x="28551" y="12237"/>
                    <a:pt x="28538" y="12237"/>
                  </a:cubicBezTo>
                  <a:cubicBezTo>
                    <a:pt x="28475" y="12237"/>
                    <a:pt x="28443" y="12217"/>
                    <a:pt x="28372" y="12178"/>
                  </a:cubicBezTo>
                  <a:cubicBezTo>
                    <a:pt x="28322" y="12159"/>
                    <a:pt x="28309" y="12136"/>
                    <a:pt x="28282" y="12136"/>
                  </a:cubicBezTo>
                  <a:cubicBezTo>
                    <a:pt x="28267" y="12136"/>
                    <a:pt x="28249" y="12142"/>
                    <a:pt x="28220" y="12159"/>
                  </a:cubicBezTo>
                  <a:cubicBezTo>
                    <a:pt x="28134" y="12197"/>
                    <a:pt x="28096" y="12311"/>
                    <a:pt x="28001" y="12349"/>
                  </a:cubicBezTo>
                  <a:cubicBezTo>
                    <a:pt x="27984" y="12353"/>
                    <a:pt x="27965" y="12356"/>
                    <a:pt x="27946" y="12356"/>
                  </a:cubicBezTo>
                  <a:cubicBezTo>
                    <a:pt x="27855" y="12356"/>
                    <a:pt x="27756" y="12306"/>
                    <a:pt x="27669" y="12282"/>
                  </a:cubicBezTo>
                  <a:cubicBezTo>
                    <a:pt x="27649" y="12279"/>
                    <a:pt x="27629" y="12277"/>
                    <a:pt x="27609" y="12277"/>
                  </a:cubicBezTo>
                  <a:cubicBezTo>
                    <a:pt x="27468" y="12277"/>
                    <a:pt x="27341" y="12351"/>
                    <a:pt x="27205" y="12351"/>
                  </a:cubicBezTo>
                  <a:cubicBezTo>
                    <a:pt x="27192" y="12351"/>
                    <a:pt x="27179" y="12350"/>
                    <a:pt x="27165" y="12349"/>
                  </a:cubicBezTo>
                  <a:cubicBezTo>
                    <a:pt x="27042" y="12330"/>
                    <a:pt x="26994" y="12282"/>
                    <a:pt x="26909" y="12206"/>
                  </a:cubicBezTo>
                  <a:cubicBezTo>
                    <a:pt x="26881" y="12178"/>
                    <a:pt x="26805" y="12149"/>
                    <a:pt x="26786" y="12121"/>
                  </a:cubicBezTo>
                  <a:cubicBezTo>
                    <a:pt x="26738" y="12035"/>
                    <a:pt x="26805" y="11902"/>
                    <a:pt x="26786" y="11807"/>
                  </a:cubicBezTo>
                  <a:cubicBezTo>
                    <a:pt x="26757" y="11712"/>
                    <a:pt x="26662" y="11674"/>
                    <a:pt x="26605" y="11617"/>
                  </a:cubicBezTo>
                  <a:cubicBezTo>
                    <a:pt x="26529" y="11532"/>
                    <a:pt x="26510" y="11427"/>
                    <a:pt x="26463" y="11332"/>
                  </a:cubicBezTo>
                  <a:cubicBezTo>
                    <a:pt x="26406" y="11218"/>
                    <a:pt x="26282" y="11057"/>
                    <a:pt x="26178" y="10971"/>
                  </a:cubicBezTo>
                  <a:cubicBezTo>
                    <a:pt x="26113" y="10917"/>
                    <a:pt x="26035" y="10904"/>
                    <a:pt x="25954" y="10904"/>
                  </a:cubicBezTo>
                  <a:cubicBezTo>
                    <a:pt x="25880" y="10904"/>
                    <a:pt x="25804" y="10914"/>
                    <a:pt x="25731" y="10914"/>
                  </a:cubicBezTo>
                  <a:cubicBezTo>
                    <a:pt x="25446" y="10895"/>
                    <a:pt x="25161" y="10810"/>
                    <a:pt x="24867" y="10800"/>
                  </a:cubicBezTo>
                  <a:cubicBezTo>
                    <a:pt x="24563" y="10791"/>
                    <a:pt x="24278" y="10810"/>
                    <a:pt x="23984" y="10762"/>
                  </a:cubicBezTo>
                  <a:cubicBezTo>
                    <a:pt x="23689" y="10715"/>
                    <a:pt x="23585" y="10620"/>
                    <a:pt x="23376" y="10430"/>
                  </a:cubicBezTo>
                  <a:cubicBezTo>
                    <a:pt x="23238" y="10292"/>
                    <a:pt x="23088" y="10176"/>
                    <a:pt x="22920" y="10176"/>
                  </a:cubicBezTo>
                  <a:cubicBezTo>
                    <a:pt x="22868" y="10176"/>
                    <a:pt x="22814" y="10187"/>
                    <a:pt x="22758" y="10211"/>
                  </a:cubicBezTo>
                  <a:cubicBezTo>
                    <a:pt x="22492" y="10325"/>
                    <a:pt x="22255" y="10515"/>
                    <a:pt x="22027" y="10686"/>
                  </a:cubicBezTo>
                  <a:cubicBezTo>
                    <a:pt x="21889" y="10790"/>
                    <a:pt x="21783" y="10909"/>
                    <a:pt x="21622" y="10909"/>
                  </a:cubicBezTo>
                  <a:cubicBezTo>
                    <a:pt x="21606" y="10909"/>
                    <a:pt x="21589" y="10907"/>
                    <a:pt x="21571" y="10905"/>
                  </a:cubicBezTo>
                  <a:cubicBezTo>
                    <a:pt x="21343" y="10876"/>
                    <a:pt x="21096" y="10743"/>
                    <a:pt x="20887" y="10648"/>
                  </a:cubicBezTo>
                  <a:cubicBezTo>
                    <a:pt x="20716" y="10563"/>
                    <a:pt x="20517" y="10411"/>
                    <a:pt x="20393" y="10259"/>
                  </a:cubicBezTo>
                  <a:cubicBezTo>
                    <a:pt x="20308" y="10135"/>
                    <a:pt x="20260" y="10003"/>
                    <a:pt x="20194" y="9879"/>
                  </a:cubicBezTo>
                  <a:cubicBezTo>
                    <a:pt x="20032" y="9594"/>
                    <a:pt x="19880" y="9319"/>
                    <a:pt x="19709" y="9043"/>
                  </a:cubicBezTo>
                  <a:cubicBezTo>
                    <a:pt x="19595" y="8853"/>
                    <a:pt x="19424" y="8606"/>
                    <a:pt x="19206" y="8521"/>
                  </a:cubicBezTo>
                  <a:cubicBezTo>
                    <a:pt x="19102" y="8483"/>
                    <a:pt x="18969" y="8502"/>
                    <a:pt x="18855" y="8454"/>
                  </a:cubicBezTo>
                  <a:cubicBezTo>
                    <a:pt x="18788" y="8426"/>
                    <a:pt x="18731" y="8359"/>
                    <a:pt x="18674" y="8321"/>
                  </a:cubicBezTo>
                  <a:cubicBezTo>
                    <a:pt x="18475" y="8160"/>
                    <a:pt x="18228" y="8141"/>
                    <a:pt x="18085" y="7903"/>
                  </a:cubicBezTo>
                  <a:cubicBezTo>
                    <a:pt x="18000" y="7770"/>
                    <a:pt x="17971" y="7599"/>
                    <a:pt x="17905" y="7447"/>
                  </a:cubicBezTo>
                  <a:cubicBezTo>
                    <a:pt x="17753" y="7068"/>
                    <a:pt x="17411" y="6811"/>
                    <a:pt x="17211" y="6460"/>
                  </a:cubicBezTo>
                  <a:cubicBezTo>
                    <a:pt x="17069" y="6194"/>
                    <a:pt x="16993" y="5871"/>
                    <a:pt x="16784" y="5652"/>
                  </a:cubicBezTo>
                  <a:cubicBezTo>
                    <a:pt x="16699" y="5548"/>
                    <a:pt x="16575" y="5453"/>
                    <a:pt x="16452" y="5386"/>
                  </a:cubicBezTo>
                  <a:cubicBezTo>
                    <a:pt x="16319" y="5310"/>
                    <a:pt x="16195" y="5291"/>
                    <a:pt x="16091" y="5168"/>
                  </a:cubicBezTo>
                  <a:cubicBezTo>
                    <a:pt x="15891" y="4911"/>
                    <a:pt x="15796" y="4560"/>
                    <a:pt x="15616" y="4285"/>
                  </a:cubicBezTo>
                  <a:cubicBezTo>
                    <a:pt x="15521" y="4123"/>
                    <a:pt x="15426" y="3981"/>
                    <a:pt x="15255" y="3895"/>
                  </a:cubicBezTo>
                  <a:cubicBezTo>
                    <a:pt x="15141" y="3848"/>
                    <a:pt x="15017" y="3819"/>
                    <a:pt x="14894" y="3791"/>
                  </a:cubicBezTo>
                  <a:cubicBezTo>
                    <a:pt x="14599" y="3705"/>
                    <a:pt x="14305" y="3601"/>
                    <a:pt x="14039" y="3468"/>
                  </a:cubicBezTo>
                  <a:cubicBezTo>
                    <a:pt x="13878" y="3382"/>
                    <a:pt x="13754" y="3335"/>
                    <a:pt x="13574" y="3306"/>
                  </a:cubicBezTo>
                  <a:cubicBezTo>
                    <a:pt x="13441" y="3278"/>
                    <a:pt x="13308" y="3278"/>
                    <a:pt x="13175" y="3249"/>
                  </a:cubicBezTo>
                  <a:cubicBezTo>
                    <a:pt x="13023" y="3211"/>
                    <a:pt x="12966" y="3154"/>
                    <a:pt x="12842" y="3097"/>
                  </a:cubicBezTo>
                  <a:cubicBezTo>
                    <a:pt x="12679" y="3012"/>
                    <a:pt x="12466" y="2990"/>
                    <a:pt x="12274" y="2990"/>
                  </a:cubicBezTo>
                  <a:cubicBezTo>
                    <a:pt x="12231" y="2990"/>
                    <a:pt x="12189" y="2991"/>
                    <a:pt x="12149" y="2993"/>
                  </a:cubicBezTo>
                  <a:cubicBezTo>
                    <a:pt x="12079" y="2993"/>
                    <a:pt x="11997" y="3001"/>
                    <a:pt x="11919" y="3001"/>
                  </a:cubicBezTo>
                  <a:cubicBezTo>
                    <a:pt x="11880" y="3001"/>
                    <a:pt x="11842" y="2999"/>
                    <a:pt x="11807" y="2993"/>
                  </a:cubicBezTo>
                  <a:cubicBezTo>
                    <a:pt x="11759" y="2983"/>
                    <a:pt x="11693" y="2945"/>
                    <a:pt x="11645" y="2945"/>
                  </a:cubicBezTo>
                  <a:cubicBezTo>
                    <a:pt x="11456" y="2945"/>
                    <a:pt x="11294" y="3040"/>
                    <a:pt x="11133" y="3116"/>
                  </a:cubicBezTo>
                  <a:cubicBezTo>
                    <a:pt x="10971" y="3192"/>
                    <a:pt x="10781" y="3221"/>
                    <a:pt x="10610" y="3268"/>
                  </a:cubicBezTo>
                  <a:cubicBezTo>
                    <a:pt x="10525" y="3297"/>
                    <a:pt x="10449" y="3344"/>
                    <a:pt x="10354" y="3363"/>
                  </a:cubicBezTo>
                  <a:cubicBezTo>
                    <a:pt x="10319" y="3370"/>
                    <a:pt x="10282" y="3372"/>
                    <a:pt x="10244" y="3372"/>
                  </a:cubicBezTo>
                  <a:cubicBezTo>
                    <a:pt x="10169" y="3372"/>
                    <a:pt x="10091" y="3363"/>
                    <a:pt x="10021" y="3363"/>
                  </a:cubicBezTo>
                  <a:cubicBezTo>
                    <a:pt x="9961" y="3363"/>
                    <a:pt x="9898" y="3366"/>
                    <a:pt x="9837" y="3366"/>
                  </a:cubicBezTo>
                  <a:cubicBezTo>
                    <a:pt x="9745" y="3366"/>
                    <a:pt x="9655" y="3359"/>
                    <a:pt x="9575" y="3325"/>
                  </a:cubicBezTo>
                  <a:cubicBezTo>
                    <a:pt x="9309" y="3211"/>
                    <a:pt x="9100" y="3031"/>
                    <a:pt x="8806" y="2974"/>
                  </a:cubicBezTo>
                  <a:cubicBezTo>
                    <a:pt x="8673" y="2945"/>
                    <a:pt x="8530" y="2907"/>
                    <a:pt x="8397" y="2879"/>
                  </a:cubicBezTo>
                  <a:cubicBezTo>
                    <a:pt x="8385" y="2877"/>
                    <a:pt x="8372" y="2877"/>
                    <a:pt x="8359" y="2877"/>
                  </a:cubicBezTo>
                  <a:cubicBezTo>
                    <a:pt x="8297" y="2877"/>
                    <a:pt x="8231" y="2890"/>
                    <a:pt x="8169" y="2890"/>
                  </a:cubicBezTo>
                  <a:cubicBezTo>
                    <a:pt x="8156" y="2890"/>
                    <a:pt x="8144" y="2890"/>
                    <a:pt x="8131" y="2888"/>
                  </a:cubicBezTo>
                  <a:cubicBezTo>
                    <a:pt x="7913" y="2850"/>
                    <a:pt x="7789" y="2632"/>
                    <a:pt x="7685" y="2470"/>
                  </a:cubicBezTo>
                  <a:cubicBezTo>
                    <a:pt x="7580" y="2299"/>
                    <a:pt x="7599" y="2128"/>
                    <a:pt x="7599" y="1929"/>
                  </a:cubicBezTo>
                  <a:cubicBezTo>
                    <a:pt x="7599" y="1739"/>
                    <a:pt x="7580" y="1663"/>
                    <a:pt x="7485" y="1502"/>
                  </a:cubicBezTo>
                  <a:cubicBezTo>
                    <a:pt x="7438" y="1407"/>
                    <a:pt x="7438" y="1350"/>
                    <a:pt x="7438" y="1236"/>
                  </a:cubicBezTo>
                  <a:cubicBezTo>
                    <a:pt x="7438" y="1017"/>
                    <a:pt x="7447" y="808"/>
                    <a:pt x="7390" y="599"/>
                  </a:cubicBezTo>
                  <a:cubicBezTo>
                    <a:pt x="7362" y="466"/>
                    <a:pt x="7333" y="485"/>
                    <a:pt x="7229" y="428"/>
                  </a:cubicBezTo>
                  <a:cubicBezTo>
                    <a:pt x="7134" y="381"/>
                    <a:pt x="7077" y="333"/>
                    <a:pt x="7020" y="238"/>
                  </a:cubicBezTo>
                  <a:cubicBezTo>
                    <a:pt x="6972" y="172"/>
                    <a:pt x="6944" y="77"/>
                    <a:pt x="6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1585413" y="270075"/>
            <a:ext cx="9138228" cy="5885504"/>
            <a:chOff x="1585413" y="270075"/>
            <a:chExt cx="9138228" cy="5885504"/>
          </a:xfrm>
        </p:grpSpPr>
        <p:sp>
          <p:nvSpPr>
            <p:cNvPr id="171" name="Google Shape;171;p14"/>
            <p:cNvSpPr/>
            <p:nvPr/>
          </p:nvSpPr>
          <p:spPr>
            <a:xfrm>
              <a:off x="1585413" y="270075"/>
              <a:ext cx="6805028" cy="588550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51"/>
                  </a:cubicBezTo>
                  <a:lnTo>
                    <a:pt x="0" y="751"/>
                  </a:lnTo>
                  <a:lnTo>
                    <a:pt x="0" y="2062"/>
                  </a:lnTo>
                  <a:lnTo>
                    <a:pt x="997" y="2062"/>
                  </a:lnTo>
                  <a:cubicBezTo>
                    <a:pt x="1035" y="1843"/>
                    <a:pt x="1225" y="1672"/>
                    <a:pt x="1453" y="1672"/>
                  </a:cubicBezTo>
                  <a:cubicBezTo>
                    <a:pt x="1710" y="1672"/>
                    <a:pt x="1919" y="1881"/>
                    <a:pt x="1919" y="2138"/>
                  </a:cubicBezTo>
                  <a:cubicBezTo>
                    <a:pt x="1919" y="239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86"/>
                  </a:cubicBezTo>
                  <a:lnTo>
                    <a:pt x="0" y="3686"/>
                  </a:lnTo>
                  <a:lnTo>
                    <a:pt x="0" y="4997"/>
                  </a:lnTo>
                  <a:lnTo>
                    <a:pt x="997" y="4997"/>
                  </a:lnTo>
                  <a:cubicBezTo>
                    <a:pt x="1035" y="4778"/>
                    <a:pt x="1225" y="4607"/>
                    <a:pt x="1453" y="4607"/>
                  </a:cubicBezTo>
                  <a:cubicBezTo>
                    <a:pt x="1710" y="4607"/>
                    <a:pt x="1919" y="4816"/>
                    <a:pt x="1919" y="5073"/>
                  </a:cubicBezTo>
                  <a:cubicBezTo>
                    <a:pt x="1919" y="532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21"/>
                  </a:cubicBezTo>
                  <a:lnTo>
                    <a:pt x="0" y="6621"/>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56"/>
                  </a:cubicBezTo>
                  <a:lnTo>
                    <a:pt x="0" y="9556"/>
                  </a:lnTo>
                  <a:lnTo>
                    <a:pt x="0" y="10867"/>
                  </a:lnTo>
                  <a:lnTo>
                    <a:pt x="997" y="10867"/>
                  </a:lnTo>
                  <a:cubicBezTo>
                    <a:pt x="1035" y="10648"/>
                    <a:pt x="1225" y="10477"/>
                    <a:pt x="1453" y="10477"/>
                  </a:cubicBezTo>
                  <a:cubicBezTo>
                    <a:pt x="1710" y="10477"/>
                    <a:pt x="1919" y="10686"/>
                    <a:pt x="1919" y="10943"/>
                  </a:cubicBezTo>
                  <a:cubicBezTo>
                    <a:pt x="1919" y="1119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491"/>
                  </a:cubicBezTo>
                  <a:lnTo>
                    <a:pt x="0" y="12491"/>
                  </a:lnTo>
                  <a:lnTo>
                    <a:pt x="0" y="13802"/>
                  </a:lnTo>
                  <a:lnTo>
                    <a:pt x="997" y="13802"/>
                  </a:lnTo>
                  <a:cubicBezTo>
                    <a:pt x="1035" y="13583"/>
                    <a:pt x="1225" y="13412"/>
                    <a:pt x="1453" y="13412"/>
                  </a:cubicBezTo>
                  <a:cubicBezTo>
                    <a:pt x="1710" y="13412"/>
                    <a:pt x="1919" y="13621"/>
                    <a:pt x="1919" y="13878"/>
                  </a:cubicBezTo>
                  <a:cubicBezTo>
                    <a:pt x="1919" y="14134"/>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26"/>
                  </a:cubicBezTo>
                  <a:lnTo>
                    <a:pt x="0" y="15426"/>
                  </a:lnTo>
                  <a:lnTo>
                    <a:pt x="0" y="16680"/>
                  </a:lnTo>
                  <a:cubicBezTo>
                    <a:pt x="19" y="16689"/>
                    <a:pt x="29" y="16708"/>
                    <a:pt x="38" y="16727"/>
                  </a:cubicBezTo>
                  <a:cubicBezTo>
                    <a:pt x="38" y="16727"/>
                    <a:pt x="38" y="16727"/>
                    <a:pt x="48" y="16736"/>
                  </a:cubicBezTo>
                  <a:lnTo>
                    <a:pt x="997" y="16736"/>
                  </a:lnTo>
                  <a:cubicBezTo>
                    <a:pt x="1035" y="16518"/>
                    <a:pt x="1225" y="16347"/>
                    <a:pt x="1453" y="16347"/>
                  </a:cubicBezTo>
                  <a:cubicBezTo>
                    <a:pt x="1681" y="16347"/>
                    <a:pt x="1871" y="16518"/>
                    <a:pt x="1909" y="16746"/>
                  </a:cubicBezTo>
                  <a:cubicBezTo>
                    <a:pt x="2033" y="16755"/>
                    <a:pt x="2147" y="16774"/>
                    <a:pt x="2261" y="16793"/>
                  </a:cubicBezTo>
                  <a:cubicBezTo>
                    <a:pt x="2308" y="16699"/>
                    <a:pt x="2375" y="16613"/>
                    <a:pt x="2460" y="16528"/>
                  </a:cubicBezTo>
                  <a:cubicBezTo>
                    <a:pt x="2565" y="16566"/>
                    <a:pt x="2622" y="16651"/>
                    <a:pt x="2612" y="16736"/>
                  </a:cubicBezTo>
                  <a:lnTo>
                    <a:pt x="2736" y="16736"/>
                  </a:lnTo>
                  <a:cubicBezTo>
                    <a:pt x="2821" y="16793"/>
                    <a:pt x="2726" y="16898"/>
                    <a:pt x="2812" y="16955"/>
                  </a:cubicBezTo>
                  <a:cubicBezTo>
                    <a:pt x="2821" y="16964"/>
                    <a:pt x="2850" y="16974"/>
                    <a:pt x="2869" y="16974"/>
                  </a:cubicBezTo>
                  <a:cubicBezTo>
                    <a:pt x="2874" y="16975"/>
                    <a:pt x="2880" y="16975"/>
                    <a:pt x="2886" y="16975"/>
                  </a:cubicBezTo>
                  <a:cubicBezTo>
                    <a:pt x="3111" y="16975"/>
                    <a:pt x="3779" y="16367"/>
                    <a:pt x="3983" y="16367"/>
                  </a:cubicBezTo>
                  <a:cubicBezTo>
                    <a:pt x="3997" y="16367"/>
                    <a:pt x="4009" y="16370"/>
                    <a:pt x="4018" y="16376"/>
                  </a:cubicBezTo>
                  <a:cubicBezTo>
                    <a:pt x="4075" y="16414"/>
                    <a:pt x="4132" y="16461"/>
                    <a:pt x="4217" y="16480"/>
                  </a:cubicBezTo>
                  <a:cubicBezTo>
                    <a:pt x="4246" y="16486"/>
                    <a:pt x="4275" y="16490"/>
                    <a:pt x="4305" y="16490"/>
                  </a:cubicBezTo>
                  <a:cubicBezTo>
                    <a:pt x="4363" y="16490"/>
                    <a:pt x="4420" y="16477"/>
                    <a:pt x="4464" y="16452"/>
                  </a:cubicBezTo>
                  <a:cubicBezTo>
                    <a:pt x="4493" y="16414"/>
                    <a:pt x="4512" y="16376"/>
                    <a:pt x="4531" y="16338"/>
                  </a:cubicBezTo>
                  <a:cubicBezTo>
                    <a:pt x="4771" y="16437"/>
                    <a:pt x="5156" y="16667"/>
                    <a:pt x="5452" y="16667"/>
                  </a:cubicBezTo>
                  <a:cubicBezTo>
                    <a:pt x="5496" y="16667"/>
                    <a:pt x="5537" y="16662"/>
                    <a:pt x="5576" y="16651"/>
                  </a:cubicBezTo>
                  <a:lnTo>
                    <a:pt x="6022" y="16537"/>
                  </a:lnTo>
                  <a:cubicBezTo>
                    <a:pt x="6073" y="16521"/>
                    <a:pt x="6134" y="16512"/>
                    <a:pt x="6189" y="16512"/>
                  </a:cubicBezTo>
                  <a:cubicBezTo>
                    <a:pt x="6266" y="16512"/>
                    <a:pt x="6330" y="16531"/>
                    <a:pt x="6335" y="16575"/>
                  </a:cubicBezTo>
                  <a:cubicBezTo>
                    <a:pt x="6411" y="16547"/>
                    <a:pt x="6478" y="16528"/>
                    <a:pt x="6554" y="16499"/>
                  </a:cubicBezTo>
                  <a:cubicBezTo>
                    <a:pt x="6606" y="16546"/>
                    <a:pt x="6694" y="16570"/>
                    <a:pt x="6780" y="16570"/>
                  </a:cubicBezTo>
                  <a:cubicBezTo>
                    <a:pt x="6853" y="16570"/>
                    <a:pt x="6924" y="16553"/>
                    <a:pt x="6972" y="16518"/>
                  </a:cubicBezTo>
                  <a:cubicBezTo>
                    <a:pt x="7067" y="16461"/>
                    <a:pt x="7076" y="16366"/>
                    <a:pt x="7105" y="16290"/>
                  </a:cubicBezTo>
                  <a:cubicBezTo>
                    <a:pt x="7133" y="16205"/>
                    <a:pt x="7599" y="16214"/>
                    <a:pt x="7741" y="16186"/>
                  </a:cubicBezTo>
                  <a:cubicBezTo>
                    <a:pt x="7734" y="16148"/>
                    <a:pt x="7797" y="16123"/>
                    <a:pt x="7856" y="16123"/>
                  </a:cubicBezTo>
                  <a:cubicBezTo>
                    <a:pt x="7872" y="16123"/>
                    <a:pt x="7888" y="16125"/>
                    <a:pt x="7903" y="16129"/>
                  </a:cubicBezTo>
                  <a:cubicBezTo>
                    <a:pt x="7979" y="16148"/>
                    <a:pt x="8017" y="16195"/>
                    <a:pt x="8064" y="16233"/>
                  </a:cubicBezTo>
                  <a:cubicBezTo>
                    <a:pt x="8114" y="16266"/>
                    <a:pt x="8170" y="16292"/>
                    <a:pt x="8234" y="16292"/>
                  </a:cubicBezTo>
                  <a:cubicBezTo>
                    <a:pt x="8244" y="16292"/>
                    <a:pt x="8254" y="16291"/>
                    <a:pt x="8264" y="16290"/>
                  </a:cubicBezTo>
                  <a:cubicBezTo>
                    <a:pt x="8314" y="16282"/>
                    <a:pt x="8719" y="16251"/>
                    <a:pt x="8814" y="16251"/>
                  </a:cubicBezTo>
                  <a:cubicBezTo>
                    <a:pt x="8825" y="16251"/>
                    <a:pt x="8832" y="16251"/>
                    <a:pt x="8833" y="16252"/>
                  </a:cubicBezTo>
                  <a:cubicBezTo>
                    <a:pt x="8842" y="16261"/>
                    <a:pt x="9213" y="16396"/>
                    <a:pt x="9344" y="16396"/>
                  </a:cubicBezTo>
                  <a:cubicBezTo>
                    <a:pt x="9352" y="16396"/>
                    <a:pt x="9359" y="16396"/>
                    <a:pt x="9365" y="16395"/>
                  </a:cubicBezTo>
                  <a:lnTo>
                    <a:pt x="9489" y="16699"/>
                  </a:lnTo>
                  <a:cubicBezTo>
                    <a:pt x="9527" y="16774"/>
                    <a:pt x="9584" y="16850"/>
                    <a:pt x="9698" y="16850"/>
                  </a:cubicBezTo>
                  <a:cubicBezTo>
                    <a:pt x="9717" y="16850"/>
                    <a:pt x="9740" y="16846"/>
                    <a:pt x="9762" y="16846"/>
                  </a:cubicBezTo>
                  <a:cubicBezTo>
                    <a:pt x="9773" y="16846"/>
                    <a:pt x="9783" y="16847"/>
                    <a:pt x="9793" y="16850"/>
                  </a:cubicBezTo>
                  <a:cubicBezTo>
                    <a:pt x="9878" y="16860"/>
                    <a:pt x="9840" y="16945"/>
                    <a:pt x="9888" y="17002"/>
                  </a:cubicBezTo>
                  <a:cubicBezTo>
                    <a:pt x="9911" y="17032"/>
                    <a:pt x="9959" y="17043"/>
                    <a:pt x="10008" y="17043"/>
                  </a:cubicBezTo>
                  <a:cubicBezTo>
                    <a:pt x="10039" y="17043"/>
                    <a:pt x="10071" y="17038"/>
                    <a:pt x="10097" y="17031"/>
                  </a:cubicBezTo>
                  <a:cubicBezTo>
                    <a:pt x="10173" y="17002"/>
                    <a:pt x="10220" y="16964"/>
                    <a:pt x="10268" y="16917"/>
                  </a:cubicBezTo>
                  <a:cubicBezTo>
                    <a:pt x="10272" y="16941"/>
                    <a:pt x="10303" y="16950"/>
                    <a:pt x="10339" y="16950"/>
                  </a:cubicBezTo>
                  <a:cubicBezTo>
                    <a:pt x="10374" y="16950"/>
                    <a:pt x="10415" y="16941"/>
                    <a:pt x="10439" y="16926"/>
                  </a:cubicBezTo>
                  <a:cubicBezTo>
                    <a:pt x="10486" y="16888"/>
                    <a:pt x="10505" y="1683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902" y="16747"/>
                    <a:pt x="10931" y="16755"/>
                    <a:pt x="10964" y="16755"/>
                  </a:cubicBezTo>
                  <a:cubicBezTo>
                    <a:pt x="11027" y="16755"/>
                    <a:pt x="11104" y="16726"/>
                    <a:pt x="11141" y="16689"/>
                  </a:cubicBezTo>
                  <a:cubicBezTo>
                    <a:pt x="11195" y="16743"/>
                    <a:pt x="11316" y="16768"/>
                    <a:pt x="11412" y="16768"/>
                  </a:cubicBezTo>
                  <a:cubicBezTo>
                    <a:pt x="11452" y="16768"/>
                    <a:pt x="11487" y="16764"/>
                    <a:pt x="11512" y="16755"/>
                  </a:cubicBezTo>
                  <a:cubicBezTo>
                    <a:pt x="11597" y="16717"/>
                    <a:pt x="11702" y="16699"/>
                    <a:pt x="11778" y="16661"/>
                  </a:cubicBezTo>
                  <a:cubicBezTo>
                    <a:pt x="11784" y="16655"/>
                    <a:pt x="11866" y="16653"/>
                    <a:pt x="12005" y="16653"/>
                  </a:cubicBezTo>
                  <a:cubicBezTo>
                    <a:pt x="12888" y="16653"/>
                    <a:pt x="16062" y="16748"/>
                    <a:pt x="16669" y="16822"/>
                  </a:cubicBezTo>
                  <a:cubicBezTo>
                    <a:pt x="16745" y="16793"/>
                    <a:pt x="16821" y="16774"/>
                    <a:pt x="16897" y="16755"/>
                  </a:cubicBezTo>
                  <a:cubicBezTo>
                    <a:pt x="17068" y="16926"/>
                    <a:pt x="17239" y="17097"/>
                    <a:pt x="17410" y="17259"/>
                  </a:cubicBezTo>
                  <a:cubicBezTo>
                    <a:pt x="17439" y="17287"/>
                    <a:pt x="17467" y="17325"/>
                    <a:pt x="17515" y="17335"/>
                  </a:cubicBezTo>
                  <a:cubicBezTo>
                    <a:pt x="17548" y="17350"/>
                    <a:pt x="17583" y="17357"/>
                    <a:pt x="17620" y="17357"/>
                  </a:cubicBezTo>
                  <a:cubicBezTo>
                    <a:pt x="17717" y="17357"/>
                    <a:pt x="17821" y="17310"/>
                    <a:pt x="17904" y="17268"/>
                  </a:cubicBezTo>
                  <a:cubicBezTo>
                    <a:pt x="17961" y="17316"/>
                    <a:pt x="18028" y="17354"/>
                    <a:pt x="18104" y="17382"/>
                  </a:cubicBezTo>
                  <a:lnTo>
                    <a:pt x="18379" y="17278"/>
                  </a:lnTo>
                  <a:cubicBezTo>
                    <a:pt x="18521" y="17335"/>
                    <a:pt x="18664" y="17392"/>
                    <a:pt x="18806" y="17449"/>
                  </a:cubicBezTo>
                  <a:cubicBezTo>
                    <a:pt x="18996" y="17363"/>
                    <a:pt x="19595" y="17164"/>
                    <a:pt x="19642" y="17126"/>
                  </a:cubicBezTo>
                  <a:cubicBezTo>
                    <a:pt x="19666" y="17122"/>
                    <a:pt x="19691" y="17120"/>
                    <a:pt x="19716" y="17120"/>
                  </a:cubicBezTo>
                  <a:cubicBezTo>
                    <a:pt x="19810" y="17120"/>
                    <a:pt x="19909" y="17147"/>
                    <a:pt x="19984" y="17192"/>
                  </a:cubicBezTo>
                  <a:cubicBezTo>
                    <a:pt x="20032" y="17183"/>
                    <a:pt x="20089" y="17164"/>
                    <a:pt x="20136" y="17145"/>
                  </a:cubicBezTo>
                  <a:cubicBezTo>
                    <a:pt x="20146" y="17164"/>
                    <a:pt x="20165" y="17173"/>
                    <a:pt x="20174" y="17183"/>
                  </a:cubicBezTo>
                  <a:lnTo>
                    <a:pt x="20051" y="4170"/>
                  </a:lnTo>
                  <a:cubicBezTo>
                    <a:pt x="18977" y="3714"/>
                    <a:pt x="17040" y="2917"/>
                    <a:pt x="16973" y="2907"/>
                  </a:cubicBezTo>
                  <a:cubicBezTo>
                    <a:pt x="16964" y="2889"/>
                    <a:pt x="15823" y="2250"/>
                    <a:pt x="15638" y="2250"/>
                  </a:cubicBezTo>
                  <a:cubicBezTo>
                    <a:pt x="15633" y="2250"/>
                    <a:pt x="15628" y="2251"/>
                    <a:pt x="15625" y="2252"/>
                  </a:cubicBezTo>
                  <a:cubicBezTo>
                    <a:pt x="15520" y="2280"/>
                    <a:pt x="15482" y="2356"/>
                    <a:pt x="15425" y="2423"/>
                  </a:cubicBezTo>
                  <a:cubicBezTo>
                    <a:pt x="15423" y="2426"/>
                    <a:pt x="15416" y="2428"/>
                    <a:pt x="15405" y="2428"/>
                  </a:cubicBezTo>
                  <a:cubicBezTo>
                    <a:pt x="15200" y="2428"/>
                    <a:pt x="13580" y="1866"/>
                    <a:pt x="13525" y="1758"/>
                  </a:cubicBezTo>
                  <a:cubicBezTo>
                    <a:pt x="13522" y="1760"/>
                    <a:pt x="13518" y="1761"/>
                    <a:pt x="13515" y="1761"/>
                  </a:cubicBezTo>
                  <a:cubicBezTo>
                    <a:pt x="13445" y="1761"/>
                    <a:pt x="13316" y="1363"/>
                    <a:pt x="13307" y="1254"/>
                  </a:cubicBezTo>
                  <a:cubicBezTo>
                    <a:pt x="13298" y="1178"/>
                    <a:pt x="13269" y="1074"/>
                    <a:pt x="13165" y="1045"/>
                  </a:cubicBezTo>
                  <a:cubicBezTo>
                    <a:pt x="13136" y="1036"/>
                    <a:pt x="13051" y="903"/>
                    <a:pt x="13032" y="846"/>
                  </a:cubicBezTo>
                  <a:cubicBezTo>
                    <a:pt x="13013" y="789"/>
                    <a:pt x="12918" y="741"/>
                    <a:pt x="12842" y="741"/>
                  </a:cubicBezTo>
                  <a:cubicBezTo>
                    <a:pt x="12766" y="741"/>
                    <a:pt x="12709" y="770"/>
                    <a:pt x="12652" y="798"/>
                  </a:cubicBezTo>
                  <a:cubicBezTo>
                    <a:pt x="12652" y="760"/>
                    <a:pt x="12575" y="727"/>
                    <a:pt x="12516" y="727"/>
                  </a:cubicBezTo>
                  <a:cubicBezTo>
                    <a:pt x="12503" y="727"/>
                    <a:pt x="12491" y="729"/>
                    <a:pt x="12481" y="732"/>
                  </a:cubicBezTo>
                  <a:cubicBezTo>
                    <a:pt x="12442" y="745"/>
                    <a:pt x="12314" y="776"/>
                    <a:pt x="12234" y="776"/>
                  </a:cubicBezTo>
                  <a:cubicBezTo>
                    <a:pt x="12197" y="776"/>
                    <a:pt x="12170" y="769"/>
                    <a:pt x="12167" y="751"/>
                  </a:cubicBezTo>
                  <a:cubicBezTo>
                    <a:pt x="12143" y="769"/>
                    <a:pt x="12106" y="780"/>
                    <a:pt x="12068" y="780"/>
                  </a:cubicBezTo>
                  <a:cubicBezTo>
                    <a:pt x="12047" y="780"/>
                    <a:pt x="12026" y="777"/>
                    <a:pt x="12006" y="770"/>
                  </a:cubicBezTo>
                  <a:cubicBezTo>
                    <a:pt x="11977" y="703"/>
                    <a:pt x="9660" y="267"/>
                    <a:pt x="9327"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3918613" y="270075"/>
              <a:ext cx="6805027" cy="588550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51"/>
                  </a:cubicBezTo>
                  <a:lnTo>
                    <a:pt x="0" y="751"/>
                  </a:lnTo>
                  <a:lnTo>
                    <a:pt x="0" y="2062"/>
                  </a:lnTo>
                  <a:lnTo>
                    <a:pt x="997" y="2062"/>
                  </a:lnTo>
                  <a:cubicBezTo>
                    <a:pt x="1035" y="1843"/>
                    <a:pt x="1225" y="1672"/>
                    <a:pt x="1453" y="1672"/>
                  </a:cubicBezTo>
                  <a:cubicBezTo>
                    <a:pt x="1710" y="1672"/>
                    <a:pt x="1919" y="1881"/>
                    <a:pt x="1919" y="2138"/>
                  </a:cubicBezTo>
                  <a:cubicBezTo>
                    <a:pt x="1919" y="239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86"/>
                  </a:cubicBezTo>
                  <a:lnTo>
                    <a:pt x="0" y="3686"/>
                  </a:lnTo>
                  <a:lnTo>
                    <a:pt x="0" y="4997"/>
                  </a:lnTo>
                  <a:lnTo>
                    <a:pt x="997" y="4997"/>
                  </a:lnTo>
                  <a:cubicBezTo>
                    <a:pt x="1035" y="4778"/>
                    <a:pt x="1225" y="4607"/>
                    <a:pt x="1453" y="4607"/>
                  </a:cubicBezTo>
                  <a:cubicBezTo>
                    <a:pt x="1710" y="4607"/>
                    <a:pt x="1919" y="4816"/>
                    <a:pt x="1919" y="5073"/>
                  </a:cubicBezTo>
                  <a:cubicBezTo>
                    <a:pt x="1919" y="532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21"/>
                  </a:cubicBezTo>
                  <a:lnTo>
                    <a:pt x="0" y="6621"/>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56"/>
                  </a:cubicBezTo>
                  <a:lnTo>
                    <a:pt x="0" y="9556"/>
                  </a:lnTo>
                  <a:lnTo>
                    <a:pt x="0" y="10867"/>
                  </a:lnTo>
                  <a:lnTo>
                    <a:pt x="997" y="10867"/>
                  </a:lnTo>
                  <a:cubicBezTo>
                    <a:pt x="1035" y="10648"/>
                    <a:pt x="1225" y="10477"/>
                    <a:pt x="1453" y="10477"/>
                  </a:cubicBezTo>
                  <a:cubicBezTo>
                    <a:pt x="1710" y="10477"/>
                    <a:pt x="1919" y="10686"/>
                    <a:pt x="1919" y="10943"/>
                  </a:cubicBezTo>
                  <a:cubicBezTo>
                    <a:pt x="1919" y="1119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491"/>
                  </a:cubicBezTo>
                  <a:lnTo>
                    <a:pt x="0" y="12491"/>
                  </a:lnTo>
                  <a:lnTo>
                    <a:pt x="0" y="13802"/>
                  </a:lnTo>
                  <a:lnTo>
                    <a:pt x="997" y="13802"/>
                  </a:lnTo>
                  <a:cubicBezTo>
                    <a:pt x="1035" y="13583"/>
                    <a:pt x="1225" y="13412"/>
                    <a:pt x="1453" y="13412"/>
                  </a:cubicBezTo>
                  <a:cubicBezTo>
                    <a:pt x="1710" y="13412"/>
                    <a:pt x="1919" y="13621"/>
                    <a:pt x="1919" y="13878"/>
                  </a:cubicBezTo>
                  <a:cubicBezTo>
                    <a:pt x="1919" y="14134"/>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26"/>
                  </a:cubicBezTo>
                  <a:lnTo>
                    <a:pt x="0" y="15426"/>
                  </a:lnTo>
                  <a:lnTo>
                    <a:pt x="0" y="16680"/>
                  </a:lnTo>
                  <a:cubicBezTo>
                    <a:pt x="19" y="16689"/>
                    <a:pt x="29" y="16708"/>
                    <a:pt x="38" y="16727"/>
                  </a:cubicBezTo>
                  <a:cubicBezTo>
                    <a:pt x="38" y="16727"/>
                    <a:pt x="38" y="16727"/>
                    <a:pt x="48" y="16736"/>
                  </a:cubicBezTo>
                  <a:lnTo>
                    <a:pt x="997" y="16736"/>
                  </a:lnTo>
                  <a:cubicBezTo>
                    <a:pt x="1035" y="16518"/>
                    <a:pt x="1225" y="16347"/>
                    <a:pt x="1453" y="16347"/>
                  </a:cubicBezTo>
                  <a:cubicBezTo>
                    <a:pt x="1681" y="16347"/>
                    <a:pt x="1871" y="16518"/>
                    <a:pt x="1909" y="16746"/>
                  </a:cubicBezTo>
                  <a:cubicBezTo>
                    <a:pt x="2033" y="16755"/>
                    <a:pt x="2147" y="16774"/>
                    <a:pt x="2261" y="16793"/>
                  </a:cubicBezTo>
                  <a:cubicBezTo>
                    <a:pt x="2308" y="16699"/>
                    <a:pt x="2375" y="16613"/>
                    <a:pt x="2460" y="16528"/>
                  </a:cubicBezTo>
                  <a:cubicBezTo>
                    <a:pt x="2565" y="16566"/>
                    <a:pt x="2622" y="16651"/>
                    <a:pt x="2612" y="16736"/>
                  </a:cubicBezTo>
                  <a:lnTo>
                    <a:pt x="2736" y="16736"/>
                  </a:lnTo>
                  <a:cubicBezTo>
                    <a:pt x="2821" y="16793"/>
                    <a:pt x="2726" y="16898"/>
                    <a:pt x="2812" y="16955"/>
                  </a:cubicBezTo>
                  <a:cubicBezTo>
                    <a:pt x="2821" y="16964"/>
                    <a:pt x="2850" y="16974"/>
                    <a:pt x="2869" y="16974"/>
                  </a:cubicBezTo>
                  <a:cubicBezTo>
                    <a:pt x="2874" y="16975"/>
                    <a:pt x="2880" y="16975"/>
                    <a:pt x="2886" y="16975"/>
                  </a:cubicBezTo>
                  <a:cubicBezTo>
                    <a:pt x="3111" y="16975"/>
                    <a:pt x="3779" y="16367"/>
                    <a:pt x="3983" y="16367"/>
                  </a:cubicBezTo>
                  <a:cubicBezTo>
                    <a:pt x="3997" y="16367"/>
                    <a:pt x="4009" y="16370"/>
                    <a:pt x="4018" y="16376"/>
                  </a:cubicBezTo>
                  <a:cubicBezTo>
                    <a:pt x="4075" y="16414"/>
                    <a:pt x="4132" y="16461"/>
                    <a:pt x="4217" y="16480"/>
                  </a:cubicBezTo>
                  <a:cubicBezTo>
                    <a:pt x="4246" y="16486"/>
                    <a:pt x="4275" y="16490"/>
                    <a:pt x="4305" y="16490"/>
                  </a:cubicBezTo>
                  <a:cubicBezTo>
                    <a:pt x="4363" y="16490"/>
                    <a:pt x="4420" y="16477"/>
                    <a:pt x="4464" y="16452"/>
                  </a:cubicBezTo>
                  <a:cubicBezTo>
                    <a:pt x="4493" y="16414"/>
                    <a:pt x="4512" y="16376"/>
                    <a:pt x="4531" y="16338"/>
                  </a:cubicBezTo>
                  <a:cubicBezTo>
                    <a:pt x="4771" y="16437"/>
                    <a:pt x="5156" y="16667"/>
                    <a:pt x="5452" y="16667"/>
                  </a:cubicBezTo>
                  <a:cubicBezTo>
                    <a:pt x="5496" y="16667"/>
                    <a:pt x="5537" y="16662"/>
                    <a:pt x="5576" y="16651"/>
                  </a:cubicBezTo>
                  <a:lnTo>
                    <a:pt x="6022" y="16537"/>
                  </a:lnTo>
                  <a:cubicBezTo>
                    <a:pt x="6073" y="16521"/>
                    <a:pt x="6134" y="16512"/>
                    <a:pt x="6189" y="16512"/>
                  </a:cubicBezTo>
                  <a:cubicBezTo>
                    <a:pt x="6266" y="16512"/>
                    <a:pt x="6330" y="16531"/>
                    <a:pt x="6335" y="16575"/>
                  </a:cubicBezTo>
                  <a:cubicBezTo>
                    <a:pt x="6411" y="16547"/>
                    <a:pt x="6478" y="16528"/>
                    <a:pt x="6554" y="16499"/>
                  </a:cubicBezTo>
                  <a:cubicBezTo>
                    <a:pt x="6606" y="16546"/>
                    <a:pt x="6694" y="16570"/>
                    <a:pt x="6780" y="16570"/>
                  </a:cubicBezTo>
                  <a:cubicBezTo>
                    <a:pt x="6853" y="16570"/>
                    <a:pt x="6924" y="16553"/>
                    <a:pt x="6972" y="16518"/>
                  </a:cubicBezTo>
                  <a:cubicBezTo>
                    <a:pt x="7067" y="16461"/>
                    <a:pt x="7076" y="16366"/>
                    <a:pt x="7105" y="16290"/>
                  </a:cubicBezTo>
                  <a:cubicBezTo>
                    <a:pt x="7133" y="16205"/>
                    <a:pt x="7599" y="16214"/>
                    <a:pt x="7741" y="16186"/>
                  </a:cubicBezTo>
                  <a:cubicBezTo>
                    <a:pt x="7734" y="16148"/>
                    <a:pt x="7797" y="16123"/>
                    <a:pt x="7856" y="16123"/>
                  </a:cubicBezTo>
                  <a:cubicBezTo>
                    <a:pt x="7872" y="16123"/>
                    <a:pt x="7888" y="16125"/>
                    <a:pt x="7903" y="16129"/>
                  </a:cubicBezTo>
                  <a:cubicBezTo>
                    <a:pt x="7979" y="16148"/>
                    <a:pt x="8017" y="16195"/>
                    <a:pt x="8064" y="16233"/>
                  </a:cubicBezTo>
                  <a:cubicBezTo>
                    <a:pt x="8114" y="16266"/>
                    <a:pt x="8170" y="16292"/>
                    <a:pt x="8234" y="16292"/>
                  </a:cubicBezTo>
                  <a:cubicBezTo>
                    <a:pt x="8244" y="16292"/>
                    <a:pt x="8254" y="16291"/>
                    <a:pt x="8264" y="16290"/>
                  </a:cubicBezTo>
                  <a:cubicBezTo>
                    <a:pt x="8314" y="16282"/>
                    <a:pt x="8719" y="16251"/>
                    <a:pt x="8814" y="16251"/>
                  </a:cubicBezTo>
                  <a:cubicBezTo>
                    <a:pt x="8825" y="16251"/>
                    <a:pt x="8832" y="16251"/>
                    <a:pt x="8833" y="16252"/>
                  </a:cubicBezTo>
                  <a:cubicBezTo>
                    <a:pt x="8842" y="16261"/>
                    <a:pt x="9213" y="16396"/>
                    <a:pt x="9344" y="16396"/>
                  </a:cubicBezTo>
                  <a:cubicBezTo>
                    <a:pt x="9352" y="16396"/>
                    <a:pt x="9359" y="16396"/>
                    <a:pt x="9365" y="16395"/>
                  </a:cubicBezTo>
                  <a:lnTo>
                    <a:pt x="9489" y="16699"/>
                  </a:lnTo>
                  <a:cubicBezTo>
                    <a:pt x="9527" y="16774"/>
                    <a:pt x="9584" y="16850"/>
                    <a:pt x="9698" y="16850"/>
                  </a:cubicBezTo>
                  <a:cubicBezTo>
                    <a:pt x="9717" y="16850"/>
                    <a:pt x="9740" y="16846"/>
                    <a:pt x="9762" y="16846"/>
                  </a:cubicBezTo>
                  <a:cubicBezTo>
                    <a:pt x="9773" y="16846"/>
                    <a:pt x="9783" y="16847"/>
                    <a:pt x="9793" y="16850"/>
                  </a:cubicBezTo>
                  <a:cubicBezTo>
                    <a:pt x="9878" y="16860"/>
                    <a:pt x="9840" y="16945"/>
                    <a:pt x="9888" y="17002"/>
                  </a:cubicBezTo>
                  <a:cubicBezTo>
                    <a:pt x="9911" y="17032"/>
                    <a:pt x="9959" y="17043"/>
                    <a:pt x="10008" y="17043"/>
                  </a:cubicBezTo>
                  <a:cubicBezTo>
                    <a:pt x="10039" y="17043"/>
                    <a:pt x="10071" y="17038"/>
                    <a:pt x="10097" y="17031"/>
                  </a:cubicBezTo>
                  <a:cubicBezTo>
                    <a:pt x="10173" y="17002"/>
                    <a:pt x="10220" y="16964"/>
                    <a:pt x="10268" y="16917"/>
                  </a:cubicBezTo>
                  <a:cubicBezTo>
                    <a:pt x="10272" y="16941"/>
                    <a:pt x="10303" y="16950"/>
                    <a:pt x="10339" y="16950"/>
                  </a:cubicBezTo>
                  <a:cubicBezTo>
                    <a:pt x="10374" y="16950"/>
                    <a:pt x="10415" y="16941"/>
                    <a:pt x="10439" y="16926"/>
                  </a:cubicBezTo>
                  <a:cubicBezTo>
                    <a:pt x="10486" y="16888"/>
                    <a:pt x="10505" y="1683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902" y="16747"/>
                    <a:pt x="10931" y="16755"/>
                    <a:pt x="10964" y="16755"/>
                  </a:cubicBezTo>
                  <a:cubicBezTo>
                    <a:pt x="11027" y="16755"/>
                    <a:pt x="11104" y="16726"/>
                    <a:pt x="11141" y="16689"/>
                  </a:cubicBezTo>
                  <a:cubicBezTo>
                    <a:pt x="11195" y="16743"/>
                    <a:pt x="11316" y="16768"/>
                    <a:pt x="11412" y="16768"/>
                  </a:cubicBezTo>
                  <a:cubicBezTo>
                    <a:pt x="11452" y="16768"/>
                    <a:pt x="11487" y="16764"/>
                    <a:pt x="11512" y="16755"/>
                  </a:cubicBezTo>
                  <a:cubicBezTo>
                    <a:pt x="11597" y="16717"/>
                    <a:pt x="11702" y="16699"/>
                    <a:pt x="11778" y="16661"/>
                  </a:cubicBezTo>
                  <a:cubicBezTo>
                    <a:pt x="11784" y="16655"/>
                    <a:pt x="11866" y="16653"/>
                    <a:pt x="12005" y="16653"/>
                  </a:cubicBezTo>
                  <a:cubicBezTo>
                    <a:pt x="12888" y="16653"/>
                    <a:pt x="16062" y="16748"/>
                    <a:pt x="16669" y="16822"/>
                  </a:cubicBezTo>
                  <a:cubicBezTo>
                    <a:pt x="16745" y="16793"/>
                    <a:pt x="16821" y="16774"/>
                    <a:pt x="16897" y="16755"/>
                  </a:cubicBezTo>
                  <a:cubicBezTo>
                    <a:pt x="17068" y="16926"/>
                    <a:pt x="17239" y="17097"/>
                    <a:pt x="17410" y="17259"/>
                  </a:cubicBezTo>
                  <a:cubicBezTo>
                    <a:pt x="17439" y="17287"/>
                    <a:pt x="17467" y="17325"/>
                    <a:pt x="17515" y="17335"/>
                  </a:cubicBezTo>
                  <a:cubicBezTo>
                    <a:pt x="17548" y="17350"/>
                    <a:pt x="17583" y="17357"/>
                    <a:pt x="17620" y="17357"/>
                  </a:cubicBezTo>
                  <a:cubicBezTo>
                    <a:pt x="17717" y="17357"/>
                    <a:pt x="17821" y="17310"/>
                    <a:pt x="17904" y="17268"/>
                  </a:cubicBezTo>
                  <a:cubicBezTo>
                    <a:pt x="17961" y="17316"/>
                    <a:pt x="18028" y="17354"/>
                    <a:pt x="18104" y="17382"/>
                  </a:cubicBezTo>
                  <a:lnTo>
                    <a:pt x="18379" y="17278"/>
                  </a:lnTo>
                  <a:cubicBezTo>
                    <a:pt x="18521" y="17335"/>
                    <a:pt x="18664" y="17392"/>
                    <a:pt x="18806" y="17449"/>
                  </a:cubicBezTo>
                  <a:cubicBezTo>
                    <a:pt x="18996" y="17363"/>
                    <a:pt x="19595" y="17164"/>
                    <a:pt x="19642" y="17126"/>
                  </a:cubicBezTo>
                  <a:cubicBezTo>
                    <a:pt x="19666" y="17122"/>
                    <a:pt x="19691" y="17120"/>
                    <a:pt x="19716" y="17120"/>
                  </a:cubicBezTo>
                  <a:cubicBezTo>
                    <a:pt x="19810" y="17120"/>
                    <a:pt x="19909" y="17147"/>
                    <a:pt x="19984" y="17192"/>
                  </a:cubicBezTo>
                  <a:cubicBezTo>
                    <a:pt x="20032" y="17183"/>
                    <a:pt x="20089" y="17164"/>
                    <a:pt x="20136" y="17145"/>
                  </a:cubicBezTo>
                  <a:cubicBezTo>
                    <a:pt x="20146" y="17164"/>
                    <a:pt x="20165" y="17173"/>
                    <a:pt x="20174" y="17183"/>
                  </a:cubicBezTo>
                  <a:lnTo>
                    <a:pt x="20051" y="4170"/>
                  </a:lnTo>
                  <a:cubicBezTo>
                    <a:pt x="18977" y="3714"/>
                    <a:pt x="17040" y="2917"/>
                    <a:pt x="16973" y="2907"/>
                  </a:cubicBezTo>
                  <a:cubicBezTo>
                    <a:pt x="16964" y="2889"/>
                    <a:pt x="15823" y="2250"/>
                    <a:pt x="15638" y="2250"/>
                  </a:cubicBezTo>
                  <a:cubicBezTo>
                    <a:pt x="15633" y="2250"/>
                    <a:pt x="15628" y="2251"/>
                    <a:pt x="15625" y="2252"/>
                  </a:cubicBezTo>
                  <a:cubicBezTo>
                    <a:pt x="15520" y="2280"/>
                    <a:pt x="15482" y="2356"/>
                    <a:pt x="15425" y="2423"/>
                  </a:cubicBezTo>
                  <a:cubicBezTo>
                    <a:pt x="15423" y="2426"/>
                    <a:pt x="15416" y="2428"/>
                    <a:pt x="15405" y="2428"/>
                  </a:cubicBezTo>
                  <a:cubicBezTo>
                    <a:pt x="15200" y="2428"/>
                    <a:pt x="13580" y="1866"/>
                    <a:pt x="13525" y="1758"/>
                  </a:cubicBezTo>
                  <a:cubicBezTo>
                    <a:pt x="13522" y="1760"/>
                    <a:pt x="13518" y="1761"/>
                    <a:pt x="13515" y="1761"/>
                  </a:cubicBezTo>
                  <a:cubicBezTo>
                    <a:pt x="13445" y="1761"/>
                    <a:pt x="13316" y="1363"/>
                    <a:pt x="13307" y="1254"/>
                  </a:cubicBezTo>
                  <a:cubicBezTo>
                    <a:pt x="13298" y="1178"/>
                    <a:pt x="13269" y="1074"/>
                    <a:pt x="13165" y="1045"/>
                  </a:cubicBezTo>
                  <a:cubicBezTo>
                    <a:pt x="13136" y="1036"/>
                    <a:pt x="13051" y="903"/>
                    <a:pt x="13032" y="846"/>
                  </a:cubicBezTo>
                  <a:cubicBezTo>
                    <a:pt x="13013" y="789"/>
                    <a:pt x="12918" y="741"/>
                    <a:pt x="12842" y="741"/>
                  </a:cubicBezTo>
                  <a:cubicBezTo>
                    <a:pt x="12766" y="741"/>
                    <a:pt x="12709" y="770"/>
                    <a:pt x="12652" y="798"/>
                  </a:cubicBezTo>
                  <a:cubicBezTo>
                    <a:pt x="12652" y="760"/>
                    <a:pt x="12575" y="727"/>
                    <a:pt x="12516" y="727"/>
                  </a:cubicBezTo>
                  <a:cubicBezTo>
                    <a:pt x="12503" y="727"/>
                    <a:pt x="12491" y="729"/>
                    <a:pt x="12481" y="732"/>
                  </a:cubicBezTo>
                  <a:cubicBezTo>
                    <a:pt x="12442" y="745"/>
                    <a:pt x="12314" y="776"/>
                    <a:pt x="12234" y="776"/>
                  </a:cubicBezTo>
                  <a:cubicBezTo>
                    <a:pt x="12197" y="776"/>
                    <a:pt x="12170" y="769"/>
                    <a:pt x="12167" y="751"/>
                  </a:cubicBezTo>
                  <a:cubicBezTo>
                    <a:pt x="12143" y="769"/>
                    <a:pt x="12106" y="780"/>
                    <a:pt x="12068" y="780"/>
                  </a:cubicBezTo>
                  <a:cubicBezTo>
                    <a:pt x="12047" y="780"/>
                    <a:pt x="12026" y="777"/>
                    <a:pt x="12006" y="770"/>
                  </a:cubicBezTo>
                  <a:cubicBezTo>
                    <a:pt x="11977" y="703"/>
                    <a:pt x="9660" y="267"/>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3"/>
        <p:cNvGrpSpPr/>
        <p:nvPr/>
      </p:nvGrpSpPr>
      <p:grpSpPr>
        <a:xfrm>
          <a:off x="0" y="0"/>
          <a:ext cx="0" cy="0"/>
          <a:chOff x="0" y="0"/>
          <a:chExt cx="0" cy="0"/>
        </a:xfrm>
      </p:grpSpPr>
      <p:pic>
        <p:nvPicPr>
          <p:cNvPr id="174" name="Google Shape;174;p1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75" name="Google Shape;175;p15"/>
          <p:cNvGrpSpPr/>
          <p:nvPr/>
        </p:nvGrpSpPr>
        <p:grpSpPr>
          <a:xfrm>
            <a:off x="249847" y="212675"/>
            <a:ext cx="8630279" cy="4651007"/>
            <a:chOff x="249847" y="333550"/>
            <a:chExt cx="8630279" cy="4651007"/>
          </a:xfrm>
        </p:grpSpPr>
        <p:sp>
          <p:nvSpPr>
            <p:cNvPr id="176" name="Google Shape;176;p15"/>
            <p:cNvSpPr/>
            <p:nvPr/>
          </p:nvSpPr>
          <p:spPr>
            <a:xfrm flipH="1">
              <a:off x="609839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flipH="1">
              <a:off x="609839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25675" y="445025"/>
              <a:ext cx="7704000" cy="4425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4984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24984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15"/>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182" name="Google Shape;182;p15"/>
          <p:cNvGrpSpPr/>
          <p:nvPr/>
        </p:nvGrpSpPr>
        <p:grpSpPr>
          <a:xfrm rot="-2153201">
            <a:off x="8062201" y="-1056273"/>
            <a:ext cx="3839703" cy="3053656"/>
            <a:chOff x="7874406" y="2255228"/>
            <a:chExt cx="3839598" cy="3053572"/>
          </a:xfrm>
        </p:grpSpPr>
        <p:sp>
          <p:nvSpPr>
            <p:cNvPr id="183" name="Google Shape;183;p15"/>
            <p:cNvSpPr/>
            <p:nvPr/>
          </p:nvSpPr>
          <p:spPr>
            <a:xfrm rot="1047962">
              <a:off x="8115800" y="2732001"/>
              <a:ext cx="3349558" cy="2123073"/>
            </a:xfrm>
            <a:custGeom>
              <a:avLst/>
              <a:gdLst/>
              <a:ahLst/>
              <a:cxnLst/>
              <a:rect l="l" t="t" r="r" b="b"/>
              <a:pathLst>
                <a:path w="23708" h="15027" extrusionOk="0">
                  <a:moveTo>
                    <a:pt x="7361" y="0"/>
                  </a:moveTo>
                  <a:cubicBezTo>
                    <a:pt x="7323" y="57"/>
                    <a:pt x="7238" y="105"/>
                    <a:pt x="7152" y="114"/>
                  </a:cubicBezTo>
                  <a:cubicBezTo>
                    <a:pt x="7129" y="85"/>
                    <a:pt x="7088" y="72"/>
                    <a:pt x="7039" y="72"/>
                  </a:cubicBezTo>
                  <a:cubicBezTo>
                    <a:pt x="6946" y="72"/>
                    <a:pt x="6828" y="118"/>
                    <a:pt x="6772" y="181"/>
                  </a:cubicBezTo>
                  <a:cubicBezTo>
                    <a:pt x="6702" y="96"/>
                    <a:pt x="6523" y="48"/>
                    <a:pt x="6384" y="48"/>
                  </a:cubicBezTo>
                  <a:cubicBezTo>
                    <a:pt x="6335" y="48"/>
                    <a:pt x="6292" y="54"/>
                    <a:pt x="6259" y="67"/>
                  </a:cubicBezTo>
                  <a:cubicBezTo>
                    <a:pt x="6126" y="124"/>
                    <a:pt x="5984" y="152"/>
                    <a:pt x="5879" y="228"/>
                  </a:cubicBezTo>
                  <a:cubicBezTo>
                    <a:pt x="5803" y="276"/>
                    <a:pt x="5756" y="352"/>
                    <a:pt x="5680" y="409"/>
                  </a:cubicBezTo>
                  <a:cubicBezTo>
                    <a:pt x="5517" y="551"/>
                    <a:pt x="5321" y="576"/>
                    <a:pt x="5107" y="576"/>
                  </a:cubicBezTo>
                  <a:cubicBezTo>
                    <a:pt x="4991" y="576"/>
                    <a:pt x="4869" y="569"/>
                    <a:pt x="4743" y="569"/>
                  </a:cubicBezTo>
                  <a:cubicBezTo>
                    <a:pt x="4670" y="569"/>
                    <a:pt x="4596" y="571"/>
                    <a:pt x="4521" y="580"/>
                  </a:cubicBezTo>
                  <a:cubicBezTo>
                    <a:pt x="4369" y="570"/>
                    <a:pt x="4217" y="551"/>
                    <a:pt x="4056" y="532"/>
                  </a:cubicBezTo>
                  <a:cubicBezTo>
                    <a:pt x="4008" y="637"/>
                    <a:pt x="3885" y="722"/>
                    <a:pt x="3742" y="760"/>
                  </a:cubicBezTo>
                  <a:cubicBezTo>
                    <a:pt x="3666" y="779"/>
                    <a:pt x="3590" y="779"/>
                    <a:pt x="3533" y="817"/>
                  </a:cubicBezTo>
                  <a:cubicBezTo>
                    <a:pt x="3419" y="893"/>
                    <a:pt x="3467" y="1036"/>
                    <a:pt x="3362" y="1112"/>
                  </a:cubicBezTo>
                  <a:cubicBezTo>
                    <a:pt x="3315" y="1150"/>
                    <a:pt x="3448" y="1320"/>
                    <a:pt x="3514" y="1396"/>
                  </a:cubicBezTo>
                  <a:cubicBezTo>
                    <a:pt x="3495" y="1387"/>
                    <a:pt x="3486" y="1368"/>
                    <a:pt x="3467" y="1349"/>
                  </a:cubicBezTo>
                  <a:cubicBezTo>
                    <a:pt x="3429" y="1301"/>
                    <a:pt x="3381" y="1254"/>
                    <a:pt x="3315" y="1226"/>
                  </a:cubicBezTo>
                  <a:cubicBezTo>
                    <a:pt x="3284" y="1212"/>
                    <a:pt x="3224" y="1206"/>
                    <a:pt x="3146" y="1206"/>
                  </a:cubicBezTo>
                  <a:cubicBezTo>
                    <a:pt x="2795" y="1206"/>
                    <a:pt x="2090" y="1320"/>
                    <a:pt x="2090" y="1320"/>
                  </a:cubicBezTo>
                  <a:cubicBezTo>
                    <a:pt x="1890" y="1235"/>
                    <a:pt x="1681" y="1140"/>
                    <a:pt x="1472" y="1055"/>
                  </a:cubicBezTo>
                  <a:cubicBezTo>
                    <a:pt x="1225" y="1188"/>
                    <a:pt x="1064" y="1406"/>
                    <a:pt x="1054" y="1634"/>
                  </a:cubicBezTo>
                  <a:cubicBezTo>
                    <a:pt x="1140" y="1567"/>
                    <a:pt x="1254" y="1520"/>
                    <a:pt x="1377" y="1520"/>
                  </a:cubicBezTo>
                  <a:cubicBezTo>
                    <a:pt x="1643" y="1520"/>
                    <a:pt x="1871" y="1738"/>
                    <a:pt x="1871" y="2004"/>
                  </a:cubicBezTo>
                  <a:cubicBezTo>
                    <a:pt x="1871" y="2270"/>
                    <a:pt x="1643" y="2479"/>
                    <a:pt x="1377" y="2479"/>
                  </a:cubicBezTo>
                  <a:cubicBezTo>
                    <a:pt x="1140" y="2479"/>
                    <a:pt x="940" y="2318"/>
                    <a:pt x="893" y="2109"/>
                  </a:cubicBezTo>
                  <a:cubicBezTo>
                    <a:pt x="893" y="2109"/>
                    <a:pt x="715" y="2126"/>
                    <a:pt x="505" y="2126"/>
                  </a:cubicBezTo>
                  <a:cubicBezTo>
                    <a:pt x="331" y="2126"/>
                    <a:pt x="134" y="2114"/>
                    <a:pt x="0" y="2071"/>
                  </a:cubicBezTo>
                  <a:lnTo>
                    <a:pt x="0" y="3553"/>
                  </a:lnTo>
                  <a:cubicBezTo>
                    <a:pt x="26" y="3551"/>
                    <a:pt x="53" y="3551"/>
                    <a:pt x="79" y="3551"/>
                  </a:cubicBezTo>
                  <a:cubicBezTo>
                    <a:pt x="476" y="3551"/>
                    <a:pt x="893" y="3676"/>
                    <a:pt x="893" y="3676"/>
                  </a:cubicBezTo>
                  <a:cubicBezTo>
                    <a:pt x="940" y="3458"/>
                    <a:pt x="1140" y="3306"/>
                    <a:pt x="1377" y="3306"/>
                  </a:cubicBezTo>
                  <a:cubicBezTo>
                    <a:pt x="1643" y="3306"/>
                    <a:pt x="1871" y="3515"/>
                    <a:pt x="1871" y="3781"/>
                  </a:cubicBezTo>
                  <a:cubicBezTo>
                    <a:pt x="1871" y="4046"/>
                    <a:pt x="1643" y="4265"/>
                    <a:pt x="1377" y="4265"/>
                  </a:cubicBezTo>
                  <a:cubicBezTo>
                    <a:pt x="1140" y="4265"/>
                    <a:pt x="940" y="4103"/>
                    <a:pt x="893" y="3895"/>
                  </a:cubicBezTo>
                  <a:cubicBezTo>
                    <a:pt x="893" y="3895"/>
                    <a:pt x="368" y="3761"/>
                    <a:pt x="33" y="3761"/>
                  </a:cubicBezTo>
                  <a:cubicBezTo>
                    <a:pt x="22" y="3761"/>
                    <a:pt x="11" y="3761"/>
                    <a:pt x="0" y="3762"/>
                  </a:cubicBezTo>
                  <a:lnTo>
                    <a:pt x="0" y="5471"/>
                  </a:lnTo>
                  <a:cubicBezTo>
                    <a:pt x="88" y="5478"/>
                    <a:pt x="183" y="5480"/>
                    <a:pt x="276" y="5480"/>
                  </a:cubicBezTo>
                  <a:cubicBezTo>
                    <a:pt x="589" y="5480"/>
                    <a:pt x="893" y="5452"/>
                    <a:pt x="893" y="5452"/>
                  </a:cubicBezTo>
                  <a:cubicBezTo>
                    <a:pt x="940" y="5243"/>
                    <a:pt x="1140" y="5082"/>
                    <a:pt x="1377" y="5082"/>
                  </a:cubicBezTo>
                  <a:cubicBezTo>
                    <a:pt x="1643" y="5082"/>
                    <a:pt x="1871" y="5300"/>
                    <a:pt x="1871" y="5566"/>
                  </a:cubicBezTo>
                  <a:cubicBezTo>
                    <a:pt x="1871" y="5832"/>
                    <a:pt x="1643" y="6041"/>
                    <a:pt x="1377" y="6041"/>
                  </a:cubicBezTo>
                  <a:cubicBezTo>
                    <a:pt x="1140" y="6041"/>
                    <a:pt x="940" y="5889"/>
                    <a:pt x="893" y="5671"/>
                  </a:cubicBezTo>
                  <a:cubicBezTo>
                    <a:pt x="893" y="5671"/>
                    <a:pt x="644" y="5662"/>
                    <a:pt x="379" y="5662"/>
                  </a:cubicBezTo>
                  <a:cubicBezTo>
                    <a:pt x="247" y="5662"/>
                    <a:pt x="111" y="5664"/>
                    <a:pt x="0" y="5671"/>
                  </a:cubicBezTo>
                  <a:lnTo>
                    <a:pt x="0" y="7162"/>
                  </a:lnTo>
                  <a:cubicBezTo>
                    <a:pt x="272" y="7230"/>
                    <a:pt x="611" y="7239"/>
                    <a:pt x="782" y="7239"/>
                  </a:cubicBezTo>
                  <a:cubicBezTo>
                    <a:pt x="851" y="7239"/>
                    <a:pt x="893" y="7238"/>
                    <a:pt x="893" y="7238"/>
                  </a:cubicBezTo>
                  <a:cubicBezTo>
                    <a:pt x="940" y="7029"/>
                    <a:pt x="1140" y="6867"/>
                    <a:pt x="1377" y="6867"/>
                  </a:cubicBezTo>
                  <a:cubicBezTo>
                    <a:pt x="1643" y="6867"/>
                    <a:pt x="1871" y="7076"/>
                    <a:pt x="1871" y="7342"/>
                  </a:cubicBezTo>
                  <a:cubicBezTo>
                    <a:pt x="1871" y="7608"/>
                    <a:pt x="1643" y="7827"/>
                    <a:pt x="1377" y="7827"/>
                  </a:cubicBezTo>
                  <a:cubicBezTo>
                    <a:pt x="1140" y="7827"/>
                    <a:pt x="940" y="7665"/>
                    <a:pt x="893" y="7456"/>
                  </a:cubicBezTo>
                  <a:cubicBezTo>
                    <a:pt x="893" y="7456"/>
                    <a:pt x="715" y="7473"/>
                    <a:pt x="505" y="7473"/>
                  </a:cubicBezTo>
                  <a:cubicBezTo>
                    <a:pt x="331" y="7473"/>
                    <a:pt x="134" y="7462"/>
                    <a:pt x="0" y="7418"/>
                  </a:cubicBezTo>
                  <a:lnTo>
                    <a:pt x="0" y="9071"/>
                  </a:lnTo>
                  <a:cubicBezTo>
                    <a:pt x="399" y="9033"/>
                    <a:pt x="893" y="9024"/>
                    <a:pt x="893" y="9024"/>
                  </a:cubicBezTo>
                  <a:cubicBezTo>
                    <a:pt x="940" y="8805"/>
                    <a:pt x="1140" y="8644"/>
                    <a:pt x="1377" y="8644"/>
                  </a:cubicBezTo>
                  <a:cubicBezTo>
                    <a:pt x="1643" y="8644"/>
                    <a:pt x="1871" y="8862"/>
                    <a:pt x="1871" y="9128"/>
                  </a:cubicBezTo>
                  <a:cubicBezTo>
                    <a:pt x="1871" y="9394"/>
                    <a:pt x="1643" y="9612"/>
                    <a:pt x="1377" y="9612"/>
                  </a:cubicBezTo>
                  <a:cubicBezTo>
                    <a:pt x="1140" y="9612"/>
                    <a:pt x="940" y="9451"/>
                    <a:pt x="893" y="9242"/>
                  </a:cubicBezTo>
                  <a:cubicBezTo>
                    <a:pt x="893" y="9242"/>
                    <a:pt x="323" y="9280"/>
                    <a:pt x="0" y="9299"/>
                  </a:cubicBezTo>
                  <a:lnTo>
                    <a:pt x="0" y="10733"/>
                  </a:lnTo>
                  <a:cubicBezTo>
                    <a:pt x="263" y="10792"/>
                    <a:pt x="590" y="10802"/>
                    <a:pt x="766" y="10802"/>
                  </a:cubicBezTo>
                  <a:cubicBezTo>
                    <a:pt x="844" y="10802"/>
                    <a:pt x="893" y="10800"/>
                    <a:pt x="893" y="10800"/>
                  </a:cubicBezTo>
                  <a:cubicBezTo>
                    <a:pt x="940" y="10591"/>
                    <a:pt x="1140" y="10429"/>
                    <a:pt x="1377" y="10429"/>
                  </a:cubicBezTo>
                  <a:cubicBezTo>
                    <a:pt x="1643" y="10429"/>
                    <a:pt x="1871" y="10648"/>
                    <a:pt x="1871" y="10914"/>
                  </a:cubicBezTo>
                  <a:cubicBezTo>
                    <a:pt x="1871" y="11180"/>
                    <a:pt x="1643" y="11389"/>
                    <a:pt x="1377" y="11389"/>
                  </a:cubicBezTo>
                  <a:cubicBezTo>
                    <a:pt x="1140" y="11389"/>
                    <a:pt x="940" y="11237"/>
                    <a:pt x="893" y="11018"/>
                  </a:cubicBezTo>
                  <a:cubicBezTo>
                    <a:pt x="893" y="11018"/>
                    <a:pt x="715" y="11035"/>
                    <a:pt x="505" y="11035"/>
                  </a:cubicBezTo>
                  <a:cubicBezTo>
                    <a:pt x="331" y="11035"/>
                    <a:pt x="134" y="11023"/>
                    <a:pt x="0" y="10980"/>
                  </a:cubicBezTo>
                  <a:lnTo>
                    <a:pt x="0" y="12585"/>
                  </a:lnTo>
                  <a:cubicBezTo>
                    <a:pt x="127" y="12604"/>
                    <a:pt x="268" y="12611"/>
                    <a:pt x="400" y="12611"/>
                  </a:cubicBezTo>
                  <a:cubicBezTo>
                    <a:pt x="665" y="12611"/>
                    <a:pt x="893" y="12585"/>
                    <a:pt x="893" y="12585"/>
                  </a:cubicBezTo>
                  <a:cubicBezTo>
                    <a:pt x="940" y="12367"/>
                    <a:pt x="1140" y="12215"/>
                    <a:pt x="1377" y="12215"/>
                  </a:cubicBezTo>
                  <a:cubicBezTo>
                    <a:pt x="1643" y="12215"/>
                    <a:pt x="1871" y="12424"/>
                    <a:pt x="1871" y="12690"/>
                  </a:cubicBezTo>
                  <a:cubicBezTo>
                    <a:pt x="1871" y="12956"/>
                    <a:pt x="1643" y="13174"/>
                    <a:pt x="1377" y="13174"/>
                  </a:cubicBezTo>
                  <a:cubicBezTo>
                    <a:pt x="1140" y="13174"/>
                    <a:pt x="940" y="13013"/>
                    <a:pt x="893" y="12804"/>
                  </a:cubicBezTo>
                  <a:cubicBezTo>
                    <a:pt x="893" y="12804"/>
                    <a:pt x="314" y="12794"/>
                    <a:pt x="0" y="12785"/>
                  </a:cubicBezTo>
                  <a:lnTo>
                    <a:pt x="0" y="14295"/>
                  </a:lnTo>
                  <a:cubicBezTo>
                    <a:pt x="263" y="14354"/>
                    <a:pt x="590" y="14363"/>
                    <a:pt x="766" y="14363"/>
                  </a:cubicBezTo>
                  <a:cubicBezTo>
                    <a:pt x="844" y="14363"/>
                    <a:pt x="893" y="14362"/>
                    <a:pt x="893" y="14362"/>
                  </a:cubicBezTo>
                  <a:cubicBezTo>
                    <a:pt x="940" y="14153"/>
                    <a:pt x="1140" y="13991"/>
                    <a:pt x="1377" y="13991"/>
                  </a:cubicBezTo>
                  <a:cubicBezTo>
                    <a:pt x="1643" y="13991"/>
                    <a:pt x="1871" y="14210"/>
                    <a:pt x="1871" y="14476"/>
                  </a:cubicBezTo>
                  <a:cubicBezTo>
                    <a:pt x="1871" y="14741"/>
                    <a:pt x="1643" y="14960"/>
                    <a:pt x="1377" y="14960"/>
                  </a:cubicBezTo>
                  <a:cubicBezTo>
                    <a:pt x="1140" y="14960"/>
                    <a:pt x="940" y="14798"/>
                    <a:pt x="893" y="14580"/>
                  </a:cubicBezTo>
                  <a:cubicBezTo>
                    <a:pt x="893" y="14580"/>
                    <a:pt x="715" y="14597"/>
                    <a:pt x="505" y="14597"/>
                  </a:cubicBezTo>
                  <a:cubicBezTo>
                    <a:pt x="331" y="14597"/>
                    <a:pt x="134" y="14585"/>
                    <a:pt x="0" y="14542"/>
                  </a:cubicBezTo>
                  <a:lnTo>
                    <a:pt x="0" y="15026"/>
                  </a:lnTo>
                  <a:lnTo>
                    <a:pt x="11445" y="15026"/>
                  </a:lnTo>
                  <a:cubicBezTo>
                    <a:pt x="12633" y="14305"/>
                    <a:pt x="13725" y="13469"/>
                    <a:pt x="14608" y="12452"/>
                  </a:cubicBezTo>
                  <a:cubicBezTo>
                    <a:pt x="14981" y="12503"/>
                    <a:pt x="15342" y="12527"/>
                    <a:pt x="15694" y="12527"/>
                  </a:cubicBezTo>
                  <a:cubicBezTo>
                    <a:pt x="19099" y="12527"/>
                    <a:pt x="21555" y="10256"/>
                    <a:pt x="23707" y="7751"/>
                  </a:cubicBezTo>
                  <a:lnTo>
                    <a:pt x="23707" y="162"/>
                  </a:lnTo>
                  <a:cubicBezTo>
                    <a:pt x="23678" y="160"/>
                    <a:pt x="23649" y="159"/>
                    <a:pt x="23619" y="159"/>
                  </a:cubicBezTo>
                  <a:cubicBezTo>
                    <a:pt x="23339" y="159"/>
                    <a:pt x="23033" y="236"/>
                    <a:pt x="22767" y="314"/>
                  </a:cubicBezTo>
                  <a:lnTo>
                    <a:pt x="21960" y="912"/>
                  </a:lnTo>
                  <a:cubicBezTo>
                    <a:pt x="21892" y="936"/>
                    <a:pt x="20368" y="952"/>
                    <a:pt x="18627" y="952"/>
                  </a:cubicBezTo>
                  <a:cubicBezTo>
                    <a:pt x="16242" y="952"/>
                    <a:pt x="13451" y="922"/>
                    <a:pt x="13440" y="846"/>
                  </a:cubicBezTo>
                  <a:lnTo>
                    <a:pt x="13136" y="960"/>
                  </a:lnTo>
                  <a:cubicBezTo>
                    <a:pt x="13006" y="830"/>
                    <a:pt x="12038" y="484"/>
                    <a:pt x="11831" y="484"/>
                  </a:cubicBezTo>
                  <a:cubicBezTo>
                    <a:pt x="11825" y="484"/>
                    <a:pt x="11820" y="484"/>
                    <a:pt x="11816" y="485"/>
                  </a:cubicBezTo>
                  <a:cubicBezTo>
                    <a:pt x="11806" y="476"/>
                    <a:pt x="11796" y="472"/>
                    <a:pt x="11785" y="472"/>
                  </a:cubicBezTo>
                  <a:cubicBezTo>
                    <a:pt x="11636" y="472"/>
                    <a:pt x="11384" y="1200"/>
                    <a:pt x="11189" y="1244"/>
                  </a:cubicBezTo>
                  <a:cubicBezTo>
                    <a:pt x="11197" y="1305"/>
                    <a:pt x="11107" y="1348"/>
                    <a:pt x="11017" y="1348"/>
                  </a:cubicBezTo>
                  <a:cubicBezTo>
                    <a:pt x="10995" y="1348"/>
                    <a:pt x="10972" y="1345"/>
                    <a:pt x="10951" y="1339"/>
                  </a:cubicBezTo>
                  <a:cubicBezTo>
                    <a:pt x="10861" y="1312"/>
                    <a:pt x="10666" y="1129"/>
                    <a:pt x="10558" y="1129"/>
                  </a:cubicBezTo>
                  <a:cubicBezTo>
                    <a:pt x="10553" y="1129"/>
                    <a:pt x="10548" y="1130"/>
                    <a:pt x="10543" y="1131"/>
                  </a:cubicBezTo>
                  <a:cubicBezTo>
                    <a:pt x="10458" y="1150"/>
                    <a:pt x="10410" y="1207"/>
                    <a:pt x="10344" y="1244"/>
                  </a:cubicBezTo>
                  <a:cubicBezTo>
                    <a:pt x="10334" y="1250"/>
                    <a:pt x="10325" y="1253"/>
                    <a:pt x="10316" y="1253"/>
                  </a:cubicBezTo>
                  <a:cubicBezTo>
                    <a:pt x="10182" y="1253"/>
                    <a:pt x="10049" y="717"/>
                    <a:pt x="9907" y="637"/>
                  </a:cubicBezTo>
                  <a:lnTo>
                    <a:pt x="9878" y="694"/>
                  </a:lnTo>
                  <a:cubicBezTo>
                    <a:pt x="9859" y="627"/>
                    <a:pt x="9840" y="580"/>
                    <a:pt x="9831" y="570"/>
                  </a:cubicBezTo>
                  <a:cubicBezTo>
                    <a:pt x="9812" y="561"/>
                    <a:pt x="9774" y="542"/>
                    <a:pt x="9793" y="532"/>
                  </a:cubicBezTo>
                  <a:cubicBezTo>
                    <a:pt x="10619" y="409"/>
                    <a:pt x="7399" y="76"/>
                    <a:pt x="7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rot="1047962">
              <a:off x="8119426" y="2708398"/>
              <a:ext cx="3349558" cy="2147233"/>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1047962">
              <a:off x="8109376" y="2775236"/>
              <a:ext cx="3349558" cy="2077438"/>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5"/>
          <p:cNvSpPr/>
          <p:nvPr/>
        </p:nvSpPr>
        <p:spPr>
          <a:xfrm>
            <a:off x="-229136" y="-404651"/>
            <a:ext cx="2114663" cy="1104906"/>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Judson"/>
              <a:buNone/>
              <a:defRPr sz="3500" i="0" u="none" strike="noStrike" cap="none">
                <a:solidFill>
                  <a:schemeClr val="dk1"/>
                </a:solidFill>
                <a:latin typeface="Judson"/>
                <a:ea typeface="Judson"/>
                <a:cs typeface="Judson"/>
                <a:sym typeface="Juds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1pPr>
            <a:lvl2pPr marL="914400" marR="0" lvl="1"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2pPr>
            <a:lvl3pPr marL="1371600" marR="0" lvl="2"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3pPr>
            <a:lvl4pPr marL="1828800" marR="0" lvl="3"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4pPr>
            <a:lvl5pPr marL="2286000" marR="0" lvl="4"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5pPr>
            <a:lvl6pPr marL="2743200" marR="0" lvl="5"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6pPr>
            <a:lvl7pPr marL="3200400" marR="0" lvl="6"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7pPr>
            <a:lvl8pPr marL="3657600" marR="0" lvl="7"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8pPr>
            <a:lvl9pPr marL="4114800" marR="0" lvl="8" indent="-317500" algn="l" rtl="0">
              <a:lnSpc>
                <a:spcPct val="100000"/>
              </a:lnSpc>
              <a:spcBef>
                <a:spcPts val="1600"/>
              </a:spcBef>
              <a:spcAft>
                <a:spcPts val="1600"/>
              </a:spcAft>
              <a:buClr>
                <a:schemeClr val="dk2"/>
              </a:buClr>
              <a:buSzPts val="1400"/>
              <a:buFont typeface="Sarabun"/>
              <a:buChar char="■"/>
              <a:defRPr sz="1400" i="0" u="none" strike="noStrike" cap="none">
                <a:solidFill>
                  <a:schemeClr val="dk2"/>
                </a:solidFill>
                <a:latin typeface="Sarabun"/>
                <a:ea typeface="Sarabun"/>
                <a:cs typeface="Sarabun"/>
                <a:sym typeface="Sarabu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59" r:id="rId7"/>
    <p:sldLayoutId id="2147483660" r:id="rId8"/>
    <p:sldLayoutId id="2147483661" r:id="rId9"/>
    <p:sldLayoutId id="2147483668" r:id="rId10"/>
    <p:sldLayoutId id="2147483669" r:id="rId11"/>
    <p:sldLayoutId id="2147483670"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esseract-ocr/tesseract"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hyperlink" Target="https://pypi.org/project/gTTS/" TargetMode="External"/><Relationship Id="rId4" Type="http://schemas.openxmlformats.org/officeDocument/2006/relationships/hyperlink" Target="https://pypi.org/project/SpeechRecogni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grpSp>
        <p:nvGrpSpPr>
          <p:cNvPr id="454" name="Google Shape;454;p35"/>
          <p:cNvGrpSpPr/>
          <p:nvPr/>
        </p:nvGrpSpPr>
        <p:grpSpPr>
          <a:xfrm>
            <a:off x="487803" y="296968"/>
            <a:ext cx="3811984" cy="1155012"/>
            <a:chOff x="1711870" y="83797"/>
            <a:chExt cx="3335652" cy="1010686"/>
          </a:xfrm>
        </p:grpSpPr>
        <p:sp>
          <p:nvSpPr>
            <p:cNvPr id="455" name="Google Shape;455;p35"/>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35"/>
          <p:cNvSpPr/>
          <p:nvPr/>
        </p:nvSpPr>
        <p:spPr>
          <a:xfrm rot="4124023">
            <a:off x="6650217" y="394663"/>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txBox="1">
            <a:spLocks noGrp="1"/>
          </p:cNvSpPr>
          <p:nvPr>
            <p:ph type="ctrTitle"/>
          </p:nvPr>
        </p:nvSpPr>
        <p:spPr>
          <a:xfrm>
            <a:off x="1669825" y="1391249"/>
            <a:ext cx="5804400" cy="2445201"/>
          </a:xfrm>
          <a:prstGeom prst="rect">
            <a:avLst/>
          </a:prstGeom>
        </p:spPr>
        <p:txBody>
          <a:bodyPr spcFirstLastPara="1" wrap="square" lIns="91425" tIns="91425" rIns="91425" bIns="91425" anchor="b" anchorCtr="0">
            <a:noAutofit/>
          </a:bodyPr>
          <a:lstStyle/>
          <a:p>
            <a:r>
              <a:rPr lang="en-US" sz="4000" b="1" dirty="0"/>
              <a:t>EduBot – A Smart Academic Companion</a:t>
            </a:r>
            <a:r>
              <a:rPr lang="en-US" b="1" dirty="0"/>
              <a:t/>
            </a:r>
            <a:br>
              <a:rPr lang="en-US" b="1" dirty="0"/>
            </a:br>
            <a:endParaRPr dirty="0"/>
          </a:p>
        </p:txBody>
      </p:sp>
      <p:pic>
        <p:nvPicPr>
          <p:cNvPr id="461" name="Google Shape;461;p35"/>
          <p:cNvPicPr preferRelativeResize="0"/>
          <p:nvPr/>
        </p:nvPicPr>
        <p:blipFill>
          <a:blip r:embed="rId3">
            <a:alphaModFix/>
          </a:blip>
          <a:stretch>
            <a:fillRect/>
          </a:stretch>
        </p:blipFill>
        <p:spPr>
          <a:xfrm rot="-672285">
            <a:off x="7433302" y="3284737"/>
            <a:ext cx="1455469" cy="414251"/>
          </a:xfrm>
          <a:prstGeom prst="rect">
            <a:avLst/>
          </a:prstGeom>
          <a:noFill/>
          <a:ln>
            <a:noFill/>
          </a:ln>
        </p:spPr>
      </p:pic>
      <p:sp>
        <p:nvSpPr>
          <p:cNvPr id="462" name="Google Shape;462;p35"/>
          <p:cNvSpPr/>
          <p:nvPr/>
        </p:nvSpPr>
        <p:spPr>
          <a:xfrm rot="4377643">
            <a:off x="582275" y="3518739"/>
            <a:ext cx="1735866" cy="1372960"/>
          </a:xfrm>
          <a:custGeom>
            <a:avLst/>
            <a:gdLst/>
            <a:ahLst/>
            <a:cxnLst/>
            <a:rect l="l" t="t" r="r" b="b"/>
            <a:pathLst>
              <a:path w="8672" h="6859" extrusionOk="0">
                <a:moveTo>
                  <a:pt x="7418" y="1"/>
                </a:moveTo>
                <a:lnTo>
                  <a:pt x="76" y="5016"/>
                </a:lnTo>
                <a:lnTo>
                  <a:pt x="0" y="5215"/>
                </a:lnTo>
                <a:lnTo>
                  <a:pt x="218" y="5225"/>
                </a:lnTo>
                <a:lnTo>
                  <a:pt x="142" y="5424"/>
                </a:lnTo>
                <a:lnTo>
                  <a:pt x="361" y="5424"/>
                </a:lnTo>
                <a:lnTo>
                  <a:pt x="285" y="5633"/>
                </a:lnTo>
                <a:lnTo>
                  <a:pt x="494" y="5633"/>
                </a:lnTo>
                <a:lnTo>
                  <a:pt x="427" y="5833"/>
                </a:lnTo>
                <a:lnTo>
                  <a:pt x="636" y="5842"/>
                </a:lnTo>
                <a:lnTo>
                  <a:pt x="560" y="6042"/>
                </a:lnTo>
                <a:lnTo>
                  <a:pt x="779" y="6042"/>
                </a:lnTo>
                <a:lnTo>
                  <a:pt x="703" y="6241"/>
                </a:lnTo>
                <a:lnTo>
                  <a:pt x="921" y="6251"/>
                </a:lnTo>
                <a:lnTo>
                  <a:pt x="845" y="6450"/>
                </a:lnTo>
                <a:lnTo>
                  <a:pt x="1054" y="6450"/>
                </a:lnTo>
                <a:lnTo>
                  <a:pt x="988" y="6650"/>
                </a:lnTo>
                <a:lnTo>
                  <a:pt x="1197" y="6659"/>
                </a:lnTo>
                <a:lnTo>
                  <a:pt x="1121" y="6859"/>
                </a:lnTo>
                <a:lnTo>
                  <a:pt x="1339" y="6859"/>
                </a:lnTo>
                <a:lnTo>
                  <a:pt x="8672" y="1844"/>
                </a:lnTo>
                <a:lnTo>
                  <a:pt x="8463" y="1844"/>
                </a:lnTo>
                <a:lnTo>
                  <a:pt x="8539" y="1644"/>
                </a:lnTo>
                <a:lnTo>
                  <a:pt x="8320" y="1635"/>
                </a:lnTo>
                <a:lnTo>
                  <a:pt x="8396" y="1435"/>
                </a:lnTo>
                <a:lnTo>
                  <a:pt x="8178" y="1435"/>
                </a:lnTo>
                <a:lnTo>
                  <a:pt x="8254" y="1226"/>
                </a:lnTo>
                <a:lnTo>
                  <a:pt x="8045" y="1226"/>
                </a:lnTo>
                <a:lnTo>
                  <a:pt x="8111" y="1027"/>
                </a:lnTo>
                <a:lnTo>
                  <a:pt x="7902" y="1017"/>
                </a:lnTo>
                <a:lnTo>
                  <a:pt x="7978" y="818"/>
                </a:lnTo>
                <a:lnTo>
                  <a:pt x="7760" y="818"/>
                </a:lnTo>
                <a:lnTo>
                  <a:pt x="7836" y="618"/>
                </a:lnTo>
                <a:lnTo>
                  <a:pt x="7618" y="609"/>
                </a:lnTo>
                <a:lnTo>
                  <a:pt x="7694" y="409"/>
                </a:lnTo>
                <a:lnTo>
                  <a:pt x="7485" y="409"/>
                </a:lnTo>
                <a:lnTo>
                  <a:pt x="7551" y="210"/>
                </a:lnTo>
                <a:lnTo>
                  <a:pt x="7342" y="200"/>
                </a:lnTo>
                <a:lnTo>
                  <a:pt x="7418" y="1"/>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1117997"/>
            <a:ext cx="7972425" cy="1878806"/>
          </a:xfrm>
          <a:prstGeom prst="rect">
            <a:avLst/>
          </a:prstGeom>
        </p:spPr>
      </p:pic>
    </p:spTree>
    <p:extLst>
      <p:ext uri="{BB962C8B-B14F-4D97-AF65-F5344CB8AC3E}">
        <p14:creationId xmlns:p14="http://schemas.microsoft.com/office/powerpoint/2010/main" val="427903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323850"/>
            <a:ext cx="7610475" cy="4010026"/>
          </a:xfrm>
          <a:prstGeom prst="rect">
            <a:avLst/>
          </a:prstGeom>
        </p:spPr>
      </p:pic>
    </p:spTree>
    <p:extLst>
      <p:ext uri="{BB962C8B-B14F-4D97-AF65-F5344CB8AC3E}">
        <p14:creationId xmlns:p14="http://schemas.microsoft.com/office/powerpoint/2010/main" val="43024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4" y="1450181"/>
            <a:ext cx="7620001" cy="2243138"/>
          </a:xfrm>
          <a:prstGeom prst="rect">
            <a:avLst/>
          </a:prstGeom>
        </p:spPr>
      </p:pic>
    </p:spTree>
    <p:extLst>
      <p:ext uri="{BB962C8B-B14F-4D97-AF65-F5344CB8AC3E}">
        <p14:creationId xmlns:p14="http://schemas.microsoft.com/office/powerpoint/2010/main" val="259075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1238399"/>
            <a:ext cx="8134350" cy="2666702"/>
          </a:xfrm>
          <a:prstGeom prst="rect">
            <a:avLst/>
          </a:prstGeom>
        </p:spPr>
      </p:pic>
    </p:spTree>
    <p:extLst>
      <p:ext uri="{BB962C8B-B14F-4D97-AF65-F5344CB8AC3E}">
        <p14:creationId xmlns:p14="http://schemas.microsoft.com/office/powerpoint/2010/main" val="1375986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38399"/>
            <a:ext cx="8448675" cy="2666702"/>
          </a:xfrm>
          <a:prstGeom prst="rect">
            <a:avLst/>
          </a:prstGeom>
        </p:spPr>
      </p:pic>
    </p:spTree>
    <p:extLst>
      <p:ext uri="{BB962C8B-B14F-4D97-AF65-F5344CB8AC3E}">
        <p14:creationId xmlns:p14="http://schemas.microsoft.com/office/powerpoint/2010/main" val="355998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640" name="Google Shape;640;p45"/>
          <p:cNvPicPr preferRelativeResize="0"/>
          <p:nvPr/>
        </p:nvPicPr>
        <p:blipFill>
          <a:blip r:embed="rId3">
            <a:alphaModFix/>
          </a:blip>
          <a:stretch>
            <a:fillRect/>
          </a:stretch>
        </p:blipFill>
        <p:spPr>
          <a:xfrm rot="1187561">
            <a:off x="131720" y="4374865"/>
            <a:ext cx="1392960" cy="399519"/>
          </a:xfrm>
          <a:prstGeom prst="rect">
            <a:avLst/>
          </a:prstGeom>
          <a:noFill/>
          <a:ln>
            <a:noFill/>
          </a:ln>
        </p:spPr>
      </p:pic>
      <p:sp>
        <p:nvSpPr>
          <p:cNvPr id="641" name="Google Shape;641;p45"/>
          <p:cNvSpPr/>
          <p:nvPr/>
        </p:nvSpPr>
        <p:spPr>
          <a:xfrm rot="-1279538">
            <a:off x="7302571" y="642410"/>
            <a:ext cx="875930" cy="1515015"/>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151068" y="819750"/>
            <a:ext cx="6314739" cy="38164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Results and </a:t>
            </a:r>
            <a:r>
              <a:rPr lang="en-US" sz="1800" b="1" dirty="0" smtClean="0">
                <a:latin typeface="Times New Roman" panose="02020603050405020304" pitchFamily="18" charset="0"/>
                <a:cs typeface="Times New Roman" panose="02020603050405020304" pitchFamily="18" charset="0"/>
              </a:rPr>
              <a:t>Discussion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EduBot successfully demonstrated the ability to process diverse academic inputs including images and voice queries. The OCR module efficiently extracted text from scanned notes, which transformer-based summarization condensed to key points, facilitating quick review. Question answering yielded accurate, contextually relevant responses, and voice interaction modules provided hands-free accessibility. Translation into Hindi and Tamil enhanced usability for regional language speakers, promoting inclusivity. Integration into a chatbot interface created a seamless, interactive learning experience.</a:t>
            </a:r>
          </a:p>
          <a:p>
            <a:r>
              <a:rPr lang="en-US" dirty="0">
                <a:latin typeface="Times New Roman" panose="02020603050405020304" pitchFamily="18" charset="0"/>
                <a:cs typeface="Times New Roman" panose="02020603050405020304" pitchFamily="18" charset="0"/>
              </a:rPr>
              <a:t>Challenges encountered included OCR inaccuracies with poor-quality handwriting, requiring preprocessing improvements. Summarization occasionally omitted nuanced information, highlighting the need for model fine-tuning on educational datasets. Speech recognition performance varied with ambient noise levels, suggesting future work on noise robustness. Overall, EduBot exemplifies how AI can bridge gaps in educational accessibility and engagement.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54" name="Google Shape;654;p46"/>
          <p:cNvSpPr/>
          <p:nvPr/>
        </p:nvSpPr>
        <p:spPr>
          <a:xfrm>
            <a:off x="4805800" y="3891450"/>
            <a:ext cx="637603" cy="110280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710465" y="1280160"/>
            <a:ext cx="5992009" cy="1877437"/>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Conclusion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EduBot as a multi-modal intelligent academic companion successfully integrates OCR, NLP, speech, and translation technologies to aid students in understanding and interacting with academic content. Its capacity to summarize, answer questions, translate, and vocalize information fosters accelerated and inclusive learning, especially benefiting self-learners, remote students, and multilingual users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90" name="Google Shape;690;p48"/>
          <p:cNvSpPr/>
          <p:nvPr/>
        </p:nvSpPr>
        <p:spPr>
          <a:xfrm rot="4124023">
            <a:off x="7234392" y="192738"/>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8"/>
          <p:cNvSpPr/>
          <p:nvPr/>
        </p:nvSpPr>
        <p:spPr>
          <a:xfrm rot="4377643">
            <a:off x="537250" y="3488164"/>
            <a:ext cx="1735866" cy="1372960"/>
          </a:xfrm>
          <a:custGeom>
            <a:avLst/>
            <a:gdLst/>
            <a:ahLst/>
            <a:cxnLst/>
            <a:rect l="l" t="t" r="r" b="b"/>
            <a:pathLst>
              <a:path w="8672" h="6859" extrusionOk="0">
                <a:moveTo>
                  <a:pt x="7418" y="1"/>
                </a:moveTo>
                <a:lnTo>
                  <a:pt x="76" y="5016"/>
                </a:lnTo>
                <a:lnTo>
                  <a:pt x="0" y="5215"/>
                </a:lnTo>
                <a:lnTo>
                  <a:pt x="218" y="5225"/>
                </a:lnTo>
                <a:lnTo>
                  <a:pt x="142" y="5424"/>
                </a:lnTo>
                <a:lnTo>
                  <a:pt x="361" y="5424"/>
                </a:lnTo>
                <a:lnTo>
                  <a:pt x="285" y="5633"/>
                </a:lnTo>
                <a:lnTo>
                  <a:pt x="494" y="5633"/>
                </a:lnTo>
                <a:lnTo>
                  <a:pt x="427" y="5833"/>
                </a:lnTo>
                <a:lnTo>
                  <a:pt x="636" y="5842"/>
                </a:lnTo>
                <a:lnTo>
                  <a:pt x="560" y="6042"/>
                </a:lnTo>
                <a:lnTo>
                  <a:pt x="779" y="6042"/>
                </a:lnTo>
                <a:lnTo>
                  <a:pt x="703" y="6241"/>
                </a:lnTo>
                <a:lnTo>
                  <a:pt x="921" y="6251"/>
                </a:lnTo>
                <a:lnTo>
                  <a:pt x="845" y="6450"/>
                </a:lnTo>
                <a:lnTo>
                  <a:pt x="1054" y="6450"/>
                </a:lnTo>
                <a:lnTo>
                  <a:pt x="988" y="6650"/>
                </a:lnTo>
                <a:lnTo>
                  <a:pt x="1197" y="6659"/>
                </a:lnTo>
                <a:lnTo>
                  <a:pt x="1121" y="6859"/>
                </a:lnTo>
                <a:lnTo>
                  <a:pt x="1339" y="6859"/>
                </a:lnTo>
                <a:lnTo>
                  <a:pt x="8672" y="1844"/>
                </a:lnTo>
                <a:lnTo>
                  <a:pt x="8463" y="1844"/>
                </a:lnTo>
                <a:lnTo>
                  <a:pt x="8539" y="1644"/>
                </a:lnTo>
                <a:lnTo>
                  <a:pt x="8320" y="1635"/>
                </a:lnTo>
                <a:lnTo>
                  <a:pt x="8396" y="1435"/>
                </a:lnTo>
                <a:lnTo>
                  <a:pt x="8178" y="1435"/>
                </a:lnTo>
                <a:lnTo>
                  <a:pt x="8254" y="1226"/>
                </a:lnTo>
                <a:lnTo>
                  <a:pt x="8045" y="1226"/>
                </a:lnTo>
                <a:lnTo>
                  <a:pt x="8111" y="1027"/>
                </a:lnTo>
                <a:lnTo>
                  <a:pt x="7902" y="1017"/>
                </a:lnTo>
                <a:lnTo>
                  <a:pt x="7978" y="818"/>
                </a:lnTo>
                <a:lnTo>
                  <a:pt x="7760" y="818"/>
                </a:lnTo>
                <a:lnTo>
                  <a:pt x="7836" y="618"/>
                </a:lnTo>
                <a:lnTo>
                  <a:pt x="7618" y="609"/>
                </a:lnTo>
                <a:lnTo>
                  <a:pt x="7694" y="409"/>
                </a:lnTo>
                <a:lnTo>
                  <a:pt x="7485" y="409"/>
                </a:lnTo>
                <a:lnTo>
                  <a:pt x="7551" y="210"/>
                </a:lnTo>
                <a:lnTo>
                  <a:pt x="7342" y="200"/>
                </a:lnTo>
                <a:lnTo>
                  <a:pt x="7418"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421875" y="2237564"/>
            <a:ext cx="676265" cy="116967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rot="1113328" flipH="1">
            <a:off x="8171151" y="2489121"/>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p:cNvSpPr txBox="1"/>
          <p:nvPr/>
        </p:nvSpPr>
        <p:spPr>
          <a:xfrm>
            <a:off x="1928583" y="879123"/>
            <a:ext cx="5978288" cy="273921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Future </a:t>
            </a:r>
            <a:r>
              <a:rPr lang="en-US" sz="1800" b="1" dirty="0" smtClean="0">
                <a:latin typeface="Times New Roman" panose="02020603050405020304" pitchFamily="18" charset="0"/>
                <a:cs typeface="Times New Roman" panose="02020603050405020304" pitchFamily="18" charset="0"/>
              </a:rPr>
              <a:t>Scope</a:t>
            </a:r>
          </a:p>
          <a:p>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Enhance OCR accuracy with handwriting-specific models and image preprocessing.</a:t>
            </a:r>
          </a:p>
          <a:p>
            <a:pPr lvl="0"/>
            <a:r>
              <a:rPr lang="en-US" dirty="0">
                <a:latin typeface="Times New Roman" panose="02020603050405020304" pitchFamily="18" charset="0"/>
                <a:cs typeface="Times New Roman" panose="02020603050405020304" pitchFamily="18" charset="0"/>
              </a:rPr>
              <a:t>Incorporate domain-specific fine-tuned transformers for specialized subjects.</a:t>
            </a:r>
          </a:p>
          <a:p>
            <a:pPr lvl="0"/>
            <a:r>
              <a:rPr lang="en-US" dirty="0">
                <a:latin typeface="Times New Roman" panose="02020603050405020304" pitchFamily="18" charset="0"/>
                <a:cs typeface="Times New Roman" panose="02020603050405020304" pitchFamily="18" charset="0"/>
              </a:rPr>
              <a:t>Expand multilingual support and dialect recognition in voice modules.</a:t>
            </a:r>
          </a:p>
          <a:p>
            <a:pPr lvl="0"/>
            <a:r>
              <a:rPr lang="en-US" dirty="0">
                <a:latin typeface="Times New Roman" panose="02020603050405020304" pitchFamily="18" charset="0"/>
                <a:cs typeface="Times New Roman" panose="02020603050405020304" pitchFamily="18" charset="0"/>
              </a:rPr>
              <a:t>Implement predictive analytics to track learning progress and recommend personalized study plans.</a:t>
            </a:r>
          </a:p>
          <a:p>
            <a:pPr lvl="0"/>
            <a:r>
              <a:rPr lang="en-US" dirty="0">
                <a:latin typeface="Times New Roman" panose="02020603050405020304" pitchFamily="18" charset="0"/>
                <a:cs typeface="Times New Roman" panose="02020603050405020304" pitchFamily="18" charset="0"/>
              </a:rPr>
              <a:t>Integrate clustering to identify frequently asked topics and adapt content delivery.</a:t>
            </a:r>
          </a:p>
          <a:p>
            <a:pPr lvl="0"/>
            <a:r>
              <a:rPr lang="en-US" dirty="0">
                <a:latin typeface="Times New Roman" panose="02020603050405020304" pitchFamily="18" charset="0"/>
                <a:cs typeface="Times New Roman" panose="02020603050405020304" pitchFamily="18" charset="0"/>
              </a:rPr>
              <a:t>Deploy EduBot on mobile platforms for ubiquitous accessibility.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pic>
        <p:nvPicPr>
          <p:cNvPr id="705" name="Google Shape;705;p49"/>
          <p:cNvPicPr preferRelativeResize="0"/>
          <p:nvPr/>
        </p:nvPicPr>
        <p:blipFill>
          <a:blip r:embed="rId3">
            <a:alphaModFix/>
          </a:blip>
          <a:stretch>
            <a:fillRect/>
          </a:stretch>
        </p:blipFill>
        <p:spPr>
          <a:xfrm rot="586373">
            <a:off x="160786" y="4525801"/>
            <a:ext cx="1382155" cy="393398"/>
          </a:xfrm>
          <a:prstGeom prst="rect">
            <a:avLst/>
          </a:prstGeom>
          <a:noFill/>
          <a:ln>
            <a:noFill/>
          </a:ln>
        </p:spPr>
      </p:pic>
      <p:sp>
        <p:nvSpPr>
          <p:cNvPr id="706" name="Google Shape;706;p49"/>
          <p:cNvSpPr/>
          <p:nvPr/>
        </p:nvSpPr>
        <p:spPr>
          <a:xfrm rot="-4642461" flipH="1">
            <a:off x="7258353" y="322819"/>
            <a:ext cx="602354" cy="1064985"/>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688950" y="968188"/>
            <a:ext cx="5647765" cy="2739211"/>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References</a:t>
            </a:r>
          </a:p>
          <a:p>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Vaswani, A., et al. (2017). Attention is All You Need. </a:t>
            </a:r>
            <a:r>
              <a:rPr lang="en-US" i="1" dirty="0">
                <a:latin typeface="Times New Roman" panose="02020603050405020304" pitchFamily="18" charset="0"/>
                <a:cs typeface="Times New Roman" panose="02020603050405020304" pitchFamily="18" charset="0"/>
              </a:rPr>
              <a:t>NeurIPS</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Raffel, C., et al. (2019). Exploring the Limits of Transfer Learning with a Unified Text-to-Text Transformer. </a:t>
            </a:r>
            <a:r>
              <a:rPr lang="en-US" i="1" dirty="0">
                <a:latin typeface="Times New Roman" panose="02020603050405020304" pitchFamily="18" charset="0"/>
                <a:cs typeface="Times New Roman" panose="02020603050405020304" pitchFamily="18" charset="0"/>
              </a:rPr>
              <a:t>JMLR</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Devlin, J., et al. (2019). BERT: Pre-training of Deep Bidirectional Transformers for Language Understanding. </a:t>
            </a:r>
            <a:r>
              <a:rPr lang="en-US" i="1" dirty="0">
                <a:latin typeface="Times New Roman" panose="02020603050405020304" pitchFamily="18" charset="0"/>
                <a:cs typeface="Times New Roman" panose="02020603050405020304" pitchFamily="18" charset="0"/>
              </a:rPr>
              <a:t>NAACL</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Brown, T., et al. (2020). Language Models are Few-Shot Learners. </a:t>
            </a:r>
            <a:r>
              <a:rPr lang="en-US" i="1" dirty="0">
                <a:latin typeface="Times New Roman" panose="02020603050405020304" pitchFamily="18" charset="0"/>
                <a:cs typeface="Times New Roman" panose="02020603050405020304" pitchFamily="18" charset="0"/>
              </a:rPr>
              <a:t>NeurIPS</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Wang, X., et al. (2021). AI-Powered Chatbots in Education: Enhancing Student Engagement. </a:t>
            </a:r>
            <a:r>
              <a:rPr lang="en-US" i="1" dirty="0">
                <a:latin typeface="Times New Roman" panose="02020603050405020304" pitchFamily="18" charset="0"/>
                <a:cs typeface="Times New Roman" panose="02020603050405020304" pitchFamily="18" charset="0"/>
              </a:rPr>
              <a:t>Educational Technology Review</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Kumar, P., et al. (2022). Multi-modal Intelligent Tutoring Systems: A Survey. </a:t>
            </a:r>
            <a:r>
              <a:rPr lang="en-US" i="1" dirty="0">
                <a:latin typeface="Times New Roman" panose="02020603050405020304" pitchFamily="18" charset="0"/>
                <a:cs typeface="Times New Roman" panose="02020603050405020304" pitchFamily="18" charset="0"/>
              </a:rPr>
              <a:t>IEEE Access</a:t>
            </a:r>
            <a:r>
              <a:rPr lang="en-US"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738" name="Google Shape;738;p51"/>
          <p:cNvGrpSpPr/>
          <p:nvPr/>
        </p:nvGrpSpPr>
        <p:grpSpPr>
          <a:xfrm>
            <a:off x="203603" y="154221"/>
            <a:ext cx="2513414" cy="761552"/>
            <a:chOff x="1711870" y="83797"/>
            <a:chExt cx="3335652" cy="1010686"/>
          </a:xfrm>
        </p:grpSpPr>
        <p:sp>
          <p:nvSpPr>
            <p:cNvPr id="739" name="Google Shape;739;p51"/>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51"/>
          <p:cNvSpPr/>
          <p:nvPr/>
        </p:nvSpPr>
        <p:spPr>
          <a:xfrm>
            <a:off x="442025" y="1799614"/>
            <a:ext cx="676265" cy="116967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rot="1113328" flipH="1">
            <a:off x="7882126" y="2098246"/>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2"/>
          </p:nvPr>
        </p:nvSpPr>
        <p:spPr>
          <a:xfrm>
            <a:off x="1480264" y="1163544"/>
            <a:ext cx="6326400" cy="2870574"/>
          </a:xfrm>
        </p:spPr>
        <p:txBody>
          <a:bodyPr/>
          <a:lstStyle/>
          <a:p>
            <a:r>
              <a:rPr lang="en-US" b="1" dirty="0" smtClean="0">
                <a:solidFill>
                  <a:schemeClr val="accent4">
                    <a:lumMod val="10000"/>
                  </a:schemeClr>
                </a:solidFill>
                <a:latin typeface="Times New Roman" panose="02020603050405020304" pitchFamily="18" charset="0"/>
                <a:cs typeface="Times New Roman" panose="02020603050405020304" pitchFamily="18" charset="0"/>
              </a:rPr>
              <a:t>Bibliography</a:t>
            </a:r>
          </a:p>
          <a:p>
            <a:endParaRPr lang="en-US" b="1" dirty="0">
              <a:solidFill>
                <a:schemeClr val="accent4">
                  <a:lumMod val="10000"/>
                </a:schemeClr>
              </a:solidFill>
              <a:latin typeface="Times New Roman" panose="02020603050405020304" pitchFamily="18" charset="0"/>
              <a:cs typeface="Times New Roman" panose="02020603050405020304" pitchFamily="18" charset="0"/>
            </a:endParaRP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Hugging Face Transformers Documentation: https://huggingface.co/transformers/</a:t>
            </a: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Tesseract OCR Documentation: </a:t>
            </a:r>
            <a:r>
              <a:rPr lang="en-US" u="sng" dirty="0">
                <a:solidFill>
                  <a:schemeClr val="accent4">
                    <a:lumMod val="10000"/>
                  </a:schemeClr>
                </a:solidFill>
                <a:latin typeface="Times New Roman" panose="02020603050405020304" pitchFamily="18" charset="0"/>
                <a:cs typeface="Times New Roman" panose="02020603050405020304" pitchFamily="18" charset="0"/>
                <a:hlinkClick r:id="rId3"/>
              </a:rPr>
              <a:t>https://github.com/tesseract-ocr/tesseract</a:t>
            </a:r>
            <a:endParaRPr lang="en-US" dirty="0">
              <a:solidFill>
                <a:schemeClr val="accent4">
                  <a:lumMod val="10000"/>
                </a:schemeClr>
              </a:solidFill>
              <a:latin typeface="Times New Roman" panose="02020603050405020304" pitchFamily="18" charset="0"/>
              <a:cs typeface="Times New Roman" panose="02020603050405020304" pitchFamily="18" charset="0"/>
            </a:endParaRP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Google Translate API Documentation: https://cloud.google.com/translate/docs</a:t>
            </a: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SpeechRecognition Library: </a:t>
            </a:r>
            <a:r>
              <a:rPr lang="en-US" u="sng" dirty="0">
                <a:solidFill>
                  <a:schemeClr val="accent4">
                    <a:lumMod val="10000"/>
                  </a:schemeClr>
                </a:solidFill>
                <a:latin typeface="Times New Roman" panose="02020603050405020304" pitchFamily="18" charset="0"/>
                <a:cs typeface="Times New Roman" panose="02020603050405020304" pitchFamily="18" charset="0"/>
                <a:hlinkClick r:id="rId4"/>
              </a:rPr>
              <a:t>https://pypi.org/project/SpeechRecognition/</a:t>
            </a:r>
            <a:endParaRPr lang="en-US" dirty="0">
              <a:solidFill>
                <a:schemeClr val="accent4">
                  <a:lumMod val="10000"/>
                </a:schemeClr>
              </a:solidFill>
              <a:latin typeface="Times New Roman" panose="02020603050405020304" pitchFamily="18" charset="0"/>
              <a:cs typeface="Times New Roman" panose="02020603050405020304" pitchFamily="18" charset="0"/>
            </a:endParaRP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gTTS Library: </a:t>
            </a:r>
            <a:r>
              <a:rPr lang="en-US" u="sng" dirty="0">
                <a:solidFill>
                  <a:schemeClr val="accent4">
                    <a:lumMod val="10000"/>
                  </a:schemeClr>
                </a:solidFill>
                <a:latin typeface="Times New Roman" panose="02020603050405020304" pitchFamily="18" charset="0"/>
                <a:cs typeface="Times New Roman" panose="02020603050405020304" pitchFamily="18" charset="0"/>
                <a:hlinkClick r:id="rId5"/>
              </a:rPr>
              <a:t>https://pypi.org/project/gTTS/</a:t>
            </a:r>
            <a:endParaRPr lang="en-US" dirty="0">
              <a:solidFill>
                <a:schemeClr val="accent4">
                  <a:lumMod val="10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4" name="Google Shape;524;p39"/>
          <p:cNvPicPr preferRelativeResize="0"/>
          <p:nvPr/>
        </p:nvPicPr>
        <p:blipFill>
          <a:blip r:embed="rId3">
            <a:alphaModFix/>
          </a:blip>
          <a:stretch>
            <a:fillRect/>
          </a:stretch>
        </p:blipFill>
        <p:spPr>
          <a:xfrm rot="-1111477">
            <a:off x="1503166" y="387498"/>
            <a:ext cx="1320847" cy="380278"/>
          </a:xfrm>
          <a:prstGeom prst="rect">
            <a:avLst/>
          </a:prstGeom>
          <a:noFill/>
          <a:ln>
            <a:noFill/>
          </a:ln>
        </p:spPr>
      </p:pic>
      <p:sp>
        <p:nvSpPr>
          <p:cNvPr id="525" name="Google Shape;525;p39"/>
          <p:cNvSpPr/>
          <p:nvPr/>
        </p:nvSpPr>
        <p:spPr>
          <a:xfrm>
            <a:off x="2515800" y="3472724"/>
            <a:ext cx="899996" cy="1556639"/>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rot="1113328" flipH="1">
            <a:off x="381751" y="568721"/>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2965798" y="1441399"/>
            <a:ext cx="5081156" cy="2215991"/>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Batch-14 : </a:t>
            </a:r>
          </a:p>
          <a:p>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Team Name: Nexus minds </a:t>
            </a:r>
            <a:endParaRPr lang="en-US" sz="1600"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Member 1:</a:t>
            </a:r>
            <a:r>
              <a:rPr lang="en-US" dirty="0">
                <a:latin typeface="Times New Roman" panose="02020603050405020304" pitchFamily="18" charset="0"/>
                <a:cs typeface="Times New Roman" panose="02020603050405020304" pitchFamily="18" charset="0"/>
              </a:rPr>
              <a:t>  D.  Sri Hari Krishna(231FA04956), CSE, VFSTR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Member 2</a:t>
            </a:r>
            <a:r>
              <a:rPr lang="en-US" dirty="0">
                <a:latin typeface="Times New Roman" panose="02020603050405020304" pitchFamily="18" charset="0"/>
                <a:cs typeface="Times New Roman" panose="02020603050405020304" pitchFamily="18" charset="0"/>
              </a:rPr>
              <a:t>: A.Shiva Anjali (231FA04515), CSE ,VFSTR</a:t>
            </a:r>
          </a:p>
          <a:p>
            <a:r>
              <a:rPr lang="en-US" b="1" dirty="0">
                <a:latin typeface="Times New Roman" panose="02020603050405020304" pitchFamily="18" charset="0"/>
                <a:cs typeface="Times New Roman" panose="02020603050405020304" pitchFamily="18" charset="0"/>
              </a:rPr>
              <a:t>Member 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Joshma Joy.Kalimela </a:t>
            </a:r>
            <a:r>
              <a:rPr lang="en-US" dirty="0">
                <a:latin typeface="Times New Roman" panose="02020603050405020304" pitchFamily="18" charset="0"/>
                <a:cs typeface="Times New Roman" panose="02020603050405020304" pitchFamily="18" charset="0"/>
              </a:rPr>
              <a:t>(231FA04525), CSE, VFSTR</a:t>
            </a:r>
          </a:p>
          <a:p>
            <a:r>
              <a:rPr lang="en-US" b="1" dirty="0">
                <a:latin typeface="Times New Roman" panose="02020603050405020304" pitchFamily="18" charset="0"/>
                <a:cs typeface="Times New Roman" panose="02020603050405020304" pitchFamily="18" charset="0"/>
              </a:rPr>
              <a:t>Member 4:</a:t>
            </a:r>
            <a:r>
              <a:rPr lang="en-US" dirty="0">
                <a:latin typeface="Times New Roman" panose="02020603050405020304" pitchFamily="18" charset="0"/>
                <a:cs typeface="Times New Roman" panose="02020603050405020304" pitchFamily="18" charset="0"/>
              </a:rPr>
              <a:t> Saloni(231FA04550), CSE, VFSTR</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724150" y="3009900"/>
            <a:ext cx="4676775" cy="707886"/>
          </a:xfrm>
          <a:prstGeom prst="rect">
            <a:avLst/>
          </a:prstGeom>
          <a:noFill/>
        </p:spPr>
        <p:txBody>
          <a:bodyPr wrap="square" rtlCol="0">
            <a:spAutoFit/>
          </a:bodyPr>
          <a:lstStyle/>
          <a:p>
            <a:r>
              <a:rPr lang="en-US" sz="4000" dirty="0" smtClean="0">
                <a:latin typeface="Times New Roman" panose="02020603050405020304" pitchFamily="18" charset="0"/>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52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73" name="Google Shape;473;p36"/>
          <p:cNvSpPr/>
          <p:nvPr/>
        </p:nvSpPr>
        <p:spPr>
          <a:xfrm rot="4124023">
            <a:off x="2901441" y="-686385"/>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rot="4377643">
            <a:off x="-107350" y="3864189"/>
            <a:ext cx="1735866" cy="1372960"/>
          </a:xfrm>
          <a:custGeom>
            <a:avLst/>
            <a:gdLst/>
            <a:ahLst/>
            <a:cxnLst/>
            <a:rect l="l" t="t" r="r" b="b"/>
            <a:pathLst>
              <a:path w="8672" h="6859" extrusionOk="0">
                <a:moveTo>
                  <a:pt x="7418" y="1"/>
                </a:moveTo>
                <a:lnTo>
                  <a:pt x="76" y="5016"/>
                </a:lnTo>
                <a:lnTo>
                  <a:pt x="0" y="5215"/>
                </a:lnTo>
                <a:lnTo>
                  <a:pt x="218" y="5225"/>
                </a:lnTo>
                <a:lnTo>
                  <a:pt x="142" y="5424"/>
                </a:lnTo>
                <a:lnTo>
                  <a:pt x="361" y="5424"/>
                </a:lnTo>
                <a:lnTo>
                  <a:pt x="285" y="5633"/>
                </a:lnTo>
                <a:lnTo>
                  <a:pt x="494" y="5633"/>
                </a:lnTo>
                <a:lnTo>
                  <a:pt x="427" y="5833"/>
                </a:lnTo>
                <a:lnTo>
                  <a:pt x="636" y="5842"/>
                </a:lnTo>
                <a:lnTo>
                  <a:pt x="560" y="6042"/>
                </a:lnTo>
                <a:lnTo>
                  <a:pt x="779" y="6042"/>
                </a:lnTo>
                <a:lnTo>
                  <a:pt x="703" y="6241"/>
                </a:lnTo>
                <a:lnTo>
                  <a:pt x="921" y="6251"/>
                </a:lnTo>
                <a:lnTo>
                  <a:pt x="845" y="6450"/>
                </a:lnTo>
                <a:lnTo>
                  <a:pt x="1054" y="6450"/>
                </a:lnTo>
                <a:lnTo>
                  <a:pt x="988" y="6650"/>
                </a:lnTo>
                <a:lnTo>
                  <a:pt x="1197" y="6659"/>
                </a:lnTo>
                <a:lnTo>
                  <a:pt x="1121" y="6859"/>
                </a:lnTo>
                <a:lnTo>
                  <a:pt x="1339" y="6859"/>
                </a:lnTo>
                <a:lnTo>
                  <a:pt x="8672" y="1844"/>
                </a:lnTo>
                <a:lnTo>
                  <a:pt x="8463" y="1844"/>
                </a:lnTo>
                <a:lnTo>
                  <a:pt x="8539" y="1644"/>
                </a:lnTo>
                <a:lnTo>
                  <a:pt x="8320" y="1635"/>
                </a:lnTo>
                <a:lnTo>
                  <a:pt x="8396" y="1435"/>
                </a:lnTo>
                <a:lnTo>
                  <a:pt x="8178" y="1435"/>
                </a:lnTo>
                <a:lnTo>
                  <a:pt x="8254" y="1226"/>
                </a:lnTo>
                <a:lnTo>
                  <a:pt x="8045" y="1226"/>
                </a:lnTo>
                <a:lnTo>
                  <a:pt x="8111" y="1027"/>
                </a:lnTo>
                <a:lnTo>
                  <a:pt x="7902" y="1017"/>
                </a:lnTo>
                <a:lnTo>
                  <a:pt x="7978" y="818"/>
                </a:lnTo>
                <a:lnTo>
                  <a:pt x="7760" y="818"/>
                </a:lnTo>
                <a:lnTo>
                  <a:pt x="7836" y="618"/>
                </a:lnTo>
                <a:lnTo>
                  <a:pt x="7618" y="609"/>
                </a:lnTo>
                <a:lnTo>
                  <a:pt x="7694" y="409"/>
                </a:lnTo>
                <a:lnTo>
                  <a:pt x="7485" y="409"/>
                </a:lnTo>
                <a:lnTo>
                  <a:pt x="7551" y="210"/>
                </a:lnTo>
                <a:lnTo>
                  <a:pt x="7342" y="200"/>
                </a:lnTo>
                <a:lnTo>
                  <a:pt x="7418"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5" name="Google Shape;475;p36"/>
          <p:cNvPicPr preferRelativeResize="0"/>
          <p:nvPr/>
        </p:nvPicPr>
        <p:blipFill>
          <a:blip r:embed="rId3">
            <a:alphaModFix/>
          </a:blip>
          <a:stretch>
            <a:fillRect/>
          </a:stretch>
        </p:blipFill>
        <p:spPr>
          <a:xfrm rot="-453719">
            <a:off x="7867158" y="4626103"/>
            <a:ext cx="1124933" cy="320675"/>
          </a:xfrm>
          <a:prstGeom prst="rect">
            <a:avLst/>
          </a:prstGeom>
          <a:noFill/>
          <a:ln>
            <a:noFill/>
          </a:ln>
        </p:spPr>
      </p:pic>
      <p:sp>
        <p:nvSpPr>
          <p:cNvPr id="476" name="Google Shape;476;p36"/>
          <p:cNvSpPr/>
          <p:nvPr/>
        </p:nvSpPr>
        <p:spPr>
          <a:xfrm rot="4177662" flipH="1">
            <a:off x="1157212" y="368902"/>
            <a:ext cx="611041" cy="1080345"/>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1646581" y="1383530"/>
            <a:ext cx="6130638" cy="2431435"/>
          </a:xfrm>
          <a:prstGeom prst="rect">
            <a:avLst/>
          </a:prstGeom>
        </p:spPr>
        <p:txBody>
          <a:bodyPr wrap="square">
            <a:spAutoFit/>
          </a:bodyPr>
          <a:lstStyle/>
          <a:p>
            <a:r>
              <a:rPr lang="en-US" sz="2000" b="1" dirty="0" smtClean="0">
                <a:latin typeface="Times New Roman" panose="02020603050405020304" pitchFamily="18" charset="0"/>
                <a:ea typeface="Times New Roman" panose="02020603050405020304" pitchFamily="18" charset="0"/>
              </a:rPr>
              <a:t>Abstract</a:t>
            </a:r>
          </a:p>
          <a:p>
            <a:endParaRPr lang="en-US" sz="2000" b="1"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EduBot is an AI-powered multi-modal intelligent learning assistant designed to enhance student learning by enabling interaction with academic content through images, text, and voice. It leverages Optical Character Recognition (OCR) to extract textual content, uses transformer models for summarization and question answering, supports multilingual translation, and provides voice interaction. Integrated with a chatbot interface, EduBot facilitates personalized and accessible learning, promoting faster comprehension especially useful for self-study, remote education, and multilingual learners.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6" name="Google Shape;486;p37"/>
          <p:cNvSpPr txBox="1">
            <a:spLocks noGrp="1"/>
          </p:cNvSpPr>
          <p:nvPr>
            <p:ph type="subTitle" idx="3"/>
          </p:nvPr>
        </p:nvSpPr>
        <p:spPr>
          <a:xfrm>
            <a:off x="1491199" y="1860386"/>
            <a:ext cx="5986800" cy="2485703"/>
          </a:xfrm>
          <a:prstGeom prst="rect">
            <a:avLst/>
          </a:prstGeom>
        </p:spPr>
        <p:txBody>
          <a:bodyPr spcFirstLastPara="1" wrap="square" lIns="91425" tIns="91425" rIns="91425" bIns="91425" anchor="t" anchorCtr="0">
            <a:noAutofit/>
          </a:bodyPr>
          <a:lstStyle/>
          <a:p>
            <a:r>
              <a:rPr lang="en-US" sz="2800" b="1" dirty="0" smtClean="0">
                <a:latin typeface="Times New Roman" panose="02020603050405020304" pitchFamily="18" charset="0"/>
                <a:cs typeface="Times New Roman" panose="02020603050405020304" pitchFamily="18" charset="0"/>
              </a:rPr>
              <a:t>Introduction</a:t>
            </a:r>
          </a:p>
          <a:p>
            <a:endParaRPr lang="en-US" sz="2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With the increasing reliance on digital education platforms, students face challenges in processing large volumes of academic material efficiently. EduBot addresses this by providing an intelligent assistant capable of extracting, summarizing, and interpreting educational content from various sources, including handwritten notes, scanned pages, and voice queries. By incorporating text-to-speech and multilingual translation features, EduBot aims to make learning more inclusive and interactive. This project integrates cutting-edge AI models with user-friendly interaction interfaces to foster effective autonomous learning</a:t>
            </a:r>
            <a:r>
              <a:rPr lang="en-US" dirty="0"/>
              <a:t>.</a:t>
            </a:r>
          </a:p>
          <a:p>
            <a:pPr marL="0" lvl="0" indent="0" algn="ctr" rtl="0">
              <a:spcBef>
                <a:spcPts val="0"/>
              </a:spcBef>
              <a:spcAft>
                <a:spcPts val="0"/>
              </a:spcAft>
              <a:buNone/>
            </a:pPr>
            <a:endParaRPr dirty="0"/>
          </a:p>
        </p:txBody>
      </p:sp>
      <p:pic>
        <p:nvPicPr>
          <p:cNvPr id="493" name="Google Shape;493;p37"/>
          <p:cNvPicPr preferRelativeResize="0"/>
          <p:nvPr/>
        </p:nvPicPr>
        <p:blipFill>
          <a:blip r:embed="rId3">
            <a:alphaModFix/>
          </a:blip>
          <a:stretch>
            <a:fillRect/>
          </a:stretch>
        </p:blipFill>
        <p:spPr>
          <a:xfrm rot="-694909">
            <a:off x="862753" y="1156612"/>
            <a:ext cx="1424695" cy="405501"/>
          </a:xfrm>
          <a:prstGeom prst="rect">
            <a:avLst/>
          </a:prstGeom>
          <a:noFill/>
          <a:ln>
            <a:noFill/>
          </a:ln>
        </p:spPr>
      </p:pic>
      <p:sp>
        <p:nvSpPr>
          <p:cNvPr id="494" name="Google Shape;494;p37"/>
          <p:cNvSpPr/>
          <p:nvPr/>
        </p:nvSpPr>
        <p:spPr>
          <a:xfrm>
            <a:off x="7477999" y="3808226"/>
            <a:ext cx="771968" cy="133520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6" name="Google Shape;506;p38"/>
          <p:cNvSpPr txBox="1">
            <a:spLocks noGrp="1"/>
          </p:cNvSpPr>
          <p:nvPr>
            <p:ph type="title"/>
          </p:nvPr>
        </p:nvSpPr>
        <p:spPr>
          <a:xfrm>
            <a:off x="688827" y="1016524"/>
            <a:ext cx="7704000" cy="3461957"/>
          </a:xfrm>
          <a:prstGeom prst="rect">
            <a:avLst/>
          </a:prstGeom>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Literature </a:t>
            </a:r>
            <a:r>
              <a:rPr lang="en-US" sz="2400" b="1" dirty="0" smtClean="0">
                <a:latin typeface="Times New Roman" panose="02020603050405020304" pitchFamily="18" charset="0"/>
                <a:cs typeface="Times New Roman" panose="02020603050405020304" pitchFamily="18" charset="0"/>
              </a:rPr>
              <a:t>Review</a:t>
            </a:r>
            <a:br>
              <a:rPr lang="en-US" sz="2400" b="1" dirty="0" smtClean="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development of AI educational assistants has gained momentum with advances in natural language processing (NLP) and computer vision. Optical Character Recognition (OCR) technologies such as Tesseract and EasyOCR have enabled text extraction from diverse document formats. Transformer-based models like T5, BART, and Pegasus have proven effective for summarization tasks, providing concise representations of large texts. Question answering systems built on BERT and RoBERTa architectures allow precise information retrieval from context. Speech recognition models, including OpenAI Whisper and Google’s speech-to-text APIs, have enhanced voice interaction, complemented by text-to-speech tools like gTTS and pyttsx3. Prior works demonstrate the potential of chatbots in education to deliver personalized assistance (Wang et al., 2021; Kumar et al., 2022), but a unified multi-modal assistant remains an open research and development area.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516" name="Google Shape;516;p38"/>
          <p:cNvSpPr/>
          <p:nvPr/>
        </p:nvSpPr>
        <p:spPr>
          <a:xfrm>
            <a:off x="-67199" y="-659876"/>
            <a:ext cx="1985342" cy="287429"/>
          </a:xfrm>
          <a:custGeom>
            <a:avLst/>
            <a:gdLst/>
            <a:ahLst/>
            <a:cxnLst/>
            <a:rect l="l" t="t" r="r" b="b"/>
            <a:pathLst>
              <a:path w="14001" h="2027"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867"/>
                </a:lnTo>
                <a:cubicBezTo>
                  <a:pt x="86" y="848"/>
                  <a:pt x="162" y="810"/>
                  <a:pt x="247" y="801"/>
                </a:cubicBezTo>
                <a:cubicBezTo>
                  <a:pt x="256" y="800"/>
                  <a:pt x="264" y="800"/>
                  <a:pt x="273" y="800"/>
                </a:cubicBezTo>
                <a:cubicBezTo>
                  <a:pt x="361" y="800"/>
                  <a:pt x="455" y="839"/>
                  <a:pt x="541" y="839"/>
                </a:cubicBezTo>
                <a:cubicBezTo>
                  <a:pt x="627" y="839"/>
                  <a:pt x="722" y="820"/>
                  <a:pt x="798" y="791"/>
                </a:cubicBezTo>
                <a:cubicBezTo>
                  <a:pt x="836" y="772"/>
                  <a:pt x="864" y="753"/>
                  <a:pt x="902" y="744"/>
                </a:cubicBezTo>
                <a:cubicBezTo>
                  <a:pt x="907" y="743"/>
                  <a:pt x="911" y="743"/>
                  <a:pt x="916" y="743"/>
                </a:cubicBezTo>
                <a:cubicBezTo>
                  <a:pt x="995" y="743"/>
                  <a:pt x="1058" y="820"/>
                  <a:pt x="1130" y="829"/>
                </a:cubicBezTo>
                <a:cubicBezTo>
                  <a:pt x="1138" y="830"/>
                  <a:pt x="1145" y="831"/>
                  <a:pt x="1152" y="831"/>
                </a:cubicBezTo>
                <a:cubicBezTo>
                  <a:pt x="1229" y="831"/>
                  <a:pt x="1298" y="787"/>
                  <a:pt x="1358" y="744"/>
                </a:cubicBezTo>
                <a:cubicBezTo>
                  <a:pt x="1425" y="696"/>
                  <a:pt x="1491" y="649"/>
                  <a:pt x="1567" y="620"/>
                </a:cubicBezTo>
                <a:cubicBezTo>
                  <a:pt x="1634" y="592"/>
                  <a:pt x="1691" y="573"/>
                  <a:pt x="1748" y="544"/>
                </a:cubicBezTo>
                <a:cubicBezTo>
                  <a:pt x="1786" y="525"/>
                  <a:pt x="1824" y="506"/>
                  <a:pt x="1862" y="487"/>
                </a:cubicBezTo>
                <a:cubicBezTo>
                  <a:pt x="1885" y="478"/>
                  <a:pt x="1914" y="476"/>
                  <a:pt x="1944" y="476"/>
                </a:cubicBezTo>
                <a:cubicBezTo>
                  <a:pt x="1973" y="476"/>
                  <a:pt x="2004" y="478"/>
                  <a:pt x="2033" y="478"/>
                </a:cubicBezTo>
                <a:cubicBezTo>
                  <a:pt x="2045" y="478"/>
                  <a:pt x="2062" y="477"/>
                  <a:pt x="2080" y="477"/>
                </a:cubicBezTo>
                <a:cubicBezTo>
                  <a:pt x="2117" y="477"/>
                  <a:pt x="2159" y="481"/>
                  <a:pt x="2185" y="506"/>
                </a:cubicBezTo>
                <a:cubicBezTo>
                  <a:pt x="2213" y="525"/>
                  <a:pt x="2213" y="563"/>
                  <a:pt x="2232" y="592"/>
                </a:cubicBezTo>
                <a:cubicBezTo>
                  <a:pt x="2299" y="658"/>
                  <a:pt x="2365" y="734"/>
                  <a:pt x="2470" y="744"/>
                </a:cubicBezTo>
                <a:cubicBezTo>
                  <a:pt x="2479" y="820"/>
                  <a:pt x="2527" y="886"/>
                  <a:pt x="2584" y="934"/>
                </a:cubicBezTo>
                <a:cubicBezTo>
                  <a:pt x="2631" y="972"/>
                  <a:pt x="2679" y="1010"/>
                  <a:pt x="2707" y="1057"/>
                </a:cubicBezTo>
                <a:cubicBezTo>
                  <a:pt x="2745" y="1105"/>
                  <a:pt x="2736" y="1171"/>
                  <a:pt x="2774" y="1219"/>
                </a:cubicBezTo>
                <a:cubicBezTo>
                  <a:pt x="2793" y="1247"/>
                  <a:pt x="2821" y="1276"/>
                  <a:pt x="2849" y="1304"/>
                </a:cubicBezTo>
                <a:cubicBezTo>
                  <a:pt x="2887" y="1352"/>
                  <a:pt x="2935" y="1399"/>
                  <a:pt x="3001" y="1428"/>
                </a:cubicBezTo>
                <a:cubicBezTo>
                  <a:pt x="3039" y="1442"/>
                  <a:pt x="3089" y="1447"/>
                  <a:pt x="3139" y="1447"/>
                </a:cubicBezTo>
                <a:cubicBezTo>
                  <a:pt x="3189" y="1447"/>
                  <a:pt x="3239" y="1442"/>
                  <a:pt x="3277" y="1437"/>
                </a:cubicBezTo>
                <a:cubicBezTo>
                  <a:pt x="3381" y="1428"/>
                  <a:pt x="3486" y="1371"/>
                  <a:pt x="3581" y="1323"/>
                </a:cubicBezTo>
                <a:cubicBezTo>
                  <a:pt x="3666" y="1266"/>
                  <a:pt x="3704" y="1190"/>
                  <a:pt x="3771" y="1124"/>
                </a:cubicBezTo>
                <a:cubicBezTo>
                  <a:pt x="3809" y="1086"/>
                  <a:pt x="3828" y="1057"/>
                  <a:pt x="3885" y="1057"/>
                </a:cubicBezTo>
                <a:cubicBezTo>
                  <a:pt x="3902" y="1055"/>
                  <a:pt x="3919" y="1054"/>
                  <a:pt x="3935" y="1054"/>
                </a:cubicBezTo>
                <a:cubicBezTo>
                  <a:pt x="3965" y="1054"/>
                  <a:pt x="3993" y="1057"/>
                  <a:pt x="4022" y="1057"/>
                </a:cubicBezTo>
                <a:cubicBezTo>
                  <a:pt x="4048" y="1057"/>
                  <a:pt x="4075" y="1055"/>
                  <a:pt x="4103" y="1048"/>
                </a:cubicBezTo>
                <a:cubicBezTo>
                  <a:pt x="4198" y="1019"/>
                  <a:pt x="4274" y="991"/>
                  <a:pt x="4341" y="924"/>
                </a:cubicBezTo>
                <a:cubicBezTo>
                  <a:pt x="4403" y="862"/>
                  <a:pt x="4510" y="812"/>
                  <a:pt x="4604" y="812"/>
                </a:cubicBezTo>
                <a:cubicBezTo>
                  <a:pt x="4625" y="812"/>
                  <a:pt x="4645" y="815"/>
                  <a:pt x="4664" y="820"/>
                </a:cubicBezTo>
                <a:cubicBezTo>
                  <a:pt x="4740" y="839"/>
                  <a:pt x="4787" y="877"/>
                  <a:pt x="4844" y="905"/>
                </a:cubicBezTo>
                <a:cubicBezTo>
                  <a:pt x="4882" y="934"/>
                  <a:pt x="4939" y="943"/>
                  <a:pt x="4977" y="972"/>
                </a:cubicBezTo>
                <a:cubicBezTo>
                  <a:pt x="5015" y="1000"/>
                  <a:pt x="5044" y="1038"/>
                  <a:pt x="5082" y="1067"/>
                </a:cubicBezTo>
                <a:cubicBezTo>
                  <a:pt x="5139" y="1114"/>
                  <a:pt x="5234" y="1152"/>
                  <a:pt x="5310" y="1171"/>
                </a:cubicBezTo>
                <a:cubicBezTo>
                  <a:pt x="5471" y="1219"/>
                  <a:pt x="5651" y="1238"/>
                  <a:pt x="5813" y="1266"/>
                </a:cubicBezTo>
                <a:cubicBezTo>
                  <a:pt x="5917" y="1295"/>
                  <a:pt x="5889" y="1314"/>
                  <a:pt x="5946" y="1390"/>
                </a:cubicBezTo>
                <a:cubicBezTo>
                  <a:pt x="5965" y="1428"/>
                  <a:pt x="5993" y="1447"/>
                  <a:pt x="6012" y="1485"/>
                </a:cubicBezTo>
                <a:cubicBezTo>
                  <a:pt x="6031" y="1523"/>
                  <a:pt x="6041" y="1551"/>
                  <a:pt x="6079" y="1570"/>
                </a:cubicBezTo>
                <a:cubicBezTo>
                  <a:pt x="6113" y="1587"/>
                  <a:pt x="6140" y="1591"/>
                  <a:pt x="6167" y="1591"/>
                </a:cubicBezTo>
                <a:cubicBezTo>
                  <a:pt x="6185" y="1591"/>
                  <a:pt x="6202" y="1589"/>
                  <a:pt x="6221" y="1589"/>
                </a:cubicBezTo>
                <a:cubicBezTo>
                  <a:pt x="6278" y="1599"/>
                  <a:pt x="6269" y="1608"/>
                  <a:pt x="6297" y="1637"/>
                </a:cubicBezTo>
                <a:cubicBezTo>
                  <a:pt x="6326" y="1646"/>
                  <a:pt x="6383" y="1656"/>
                  <a:pt x="6402" y="1665"/>
                </a:cubicBezTo>
                <a:cubicBezTo>
                  <a:pt x="6468" y="1675"/>
                  <a:pt x="6535" y="1694"/>
                  <a:pt x="6601" y="1703"/>
                </a:cubicBezTo>
                <a:cubicBezTo>
                  <a:pt x="6624" y="1706"/>
                  <a:pt x="6646" y="1708"/>
                  <a:pt x="6668" y="1708"/>
                </a:cubicBezTo>
                <a:cubicBezTo>
                  <a:pt x="6785" y="1708"/>
                  <a:pt x="6896" y="1669"/>
                  <a:pt x="7000" y="1637"/>
                </a:cubicBezTo>
                <a:cubicBezTo>
                  <a:pt x="7105" y="1618"/>
                  <a:pt x="7200" y="1561"/>
                  <a:pt x="7295" y="1523"/>
                </a:cubicBezTo>
                <a:cubicBezTo>
                  <a:pt x="7399" y="1494"/>
                  <a:pt x="7485" y="1428"/>
                  <a:pt x="7589" y="1418"/>
                </a:cubicBezTo>
                <a:cubicBezTo>
                  <a:pt x="7675" y="1399"/>
                  <a:pt x="7760" y="1371"/>
                  <a:pt x="7846" y="1342"/>
                </a:cubicBezTo>
                <a:cubicBezTo>
                  <a:pt x="8007" y="1295"/>
                  <a:pt x="8159" y="1276"/>
                  <a:pt x="8311" y="1209"/>
                </a:cubicBezTo>
                <a:cubicBezTo>
                  <a:pt x="8333" y="1198"/>
                  <a:pt x="8350" y="1193"/>
                  <a:pt x="8363" y="1193"/>
                </a:cubicBezTo>
                <a:cubicBezTo>
                  <a:pt x="8406" y="1193"/>
                  <a:pt x="8408" y="1246"/>
                  <a:pt x="8415" y="1304"/>
                </a:cubicBezTo>
                <a:cubicBezTo>
                  <a:pt x="8444" y="1418"/>
                  <a:pt x="8548" y="1380"/>
                  <a:pt x="8605" y="1456"/>
                </a:cubicBezTo>
                <a:cubicBezTo>
                  <a:pt x="8643" y="1523"/>
                  <a:pt x="8567" y="1551"/>
                  <a:pt x="8643" y="1608"/>
                </a:cubicBezTo>
                <a:cubicBezTo>
                  <a:pt x="8729" y="1684"/>
                  <a:pt x="8852" y="1713"/>
                  <a:pt x="8957" y="1770"/>
                </a:cubicBezTo>
                <a:cubicBezTo>
                  <a:pt x="9004" y="1789"/>
                  <a:pt x="9014" y="1808"/>
                  <a:pt x="9042" y="1855"/>
                </a:cubicBezTo>
                <a:cubicBezTo>
                  <a:pt x="9052" y="1893"/>
                  <a:pt x="9061" y="1922"/>
                  <a:pt x="9090" y="1950"/>
                </a:cubicBezTo>
                <a:cubicBezTo>
                  <a:pt x="9135" y="2008"/>
                  <a:pt x="9233" y="2027"/>
                  <a:pt x="9324" y="2027"/>
                </a:cubicBezTo>
                <a:cubicBezTo>
                  <a:pt x="9366" y="2027"/>
                  <a:pt x="9408" y="2023"/>
                  <a:pt x="9441" y="2017"/>
                </a:cubicBezTo>
                <a:cubicBezTo>
                  <a:pt x="9536" y="1988"/>
                  <a:pt x="9603" y="1912"/>
                  <a:pt x="9688" y="1874"/>
                </a:cubicBezTo>
                <a:cubicBezTo>
                  <a:pt x="9764" y="1846"/>
                  <a:pt x="9840" y="1827"/>
                  <a:pt x="9916" y="1789"/>
                </a:cubicBezTo>
                <a:cubicBezTo>
                  <a:pt x="10011" y="1751"/>
                  <a:pt x="10087" y="1694"/>
                  <a:pt x="10182" y="1665"/>
                </a:cubicBezTo>
                <a:cubicBezTo>
                  <a:pt x="10277" y="1637"/>
                  <a:pt x="10382" y="1608"/>
                  <a:pt x="10486" y="1589"/>
                </a:cubicBezTo>
                <a:cubicBezTo>
                  <a:pt x="10552" y="1570"/>
                  <a:pt x="10619" y="1542"/>
                  <a:pt x="10685" y="1532"/>
                </a:cubicBezTo>
                <a:cubicBezTo>
                  <a:pt x="10752" y="1513"/>
                  <a:pt x="10818" y="1523"/>
                  <a:pt x="10875" y="1513"/>
                </a:cubicBezTo>
                <a:cubicBezTo>
                  <a:pt x="10923" y="1504"/>
                  <a:pt x="10961" y="1504"/>
                  <a:pt x="11008" y="1504"/>
                </a:cubicBezTo>
                <a:cubicBezTo>
                  <a:pt x="11065" y="1504"/>
                  <a:pt x="11141" y="1504"/>
                  <a:pt x="11189" y="1485"/>
                </a:cubicBezTo>
                <a:cubicBezTo>
                  <a:pt x="11217" y="1466"/>
                  <a:pt x="11227" y="1447"/>
                  <a:pt x="11255" y="1428"/>
                </a:cubicBezTo>
                <a:cubicBezTo>
                  <a:pt x="11303" y="1399"/>
                  <a:pt x="11379" y="1390"/>
                  <a:pt x="11436" y="1390"/>
                </a:cubicBezTo>
                <a:cubicBezTo>
                  <a:pt x="11483" y="1390"/>
                  <a:pt x="11521" y="1428"/>
                  <a:pt x="11569" y="1437"/>
                </a:cubicBezTo>
                <a:cubicBezTo>
                  <a:pt x="11591" y="1440"/>
                  <a:pt x="11614" y="1441"/>
                  <a:pt x="11638" y="1441"/>
                </a:cubicBezTo>
                <a:cubicBezTo>
                  <a:pt x="11686" y="1441"/>
                  <a:pt x="11737" y="1437"/>
                  <a:pt x="11787" y="1437"/>
                </a:cubicBezTo>
                <a:cubicBezTo>
                  <a:pt x="11825" y="1437"/>
                  <a:pt x="11835" y="1447"/>
                  <a:pt x="11863" y="1456"/>
                </a:cubicBezTo>
                <a:cubicBezTo>
                  <a:pt x="11958" y="1485"/>
                  <a:pt x="12063" y="1485"/>
                  <a:pt x="12148" y="1523"/>
                </a:cubicBezTo>
                <a:cubicBezTo>
                  <a:pt x="12215" y="1551"/>
                  <a:pt x="12224" y="1580"/>
                  <a:pt x="12253" y="1637"/>
                </a:cubicBezTo>
                <a:cubicBezTo>
                  <a:pt x="12300" y="1732"/>
                  <a:pt x="12402" y="1748"/>
                  <a:pt x="12507" y="1748"/>
                </a:cubicBezTo>
                <a:cubicBezTo>
                  <a:pt x="12557" y="1748"/>
                  <a:pt x="12607" y="1744"/>
                  <a:pt x="12654" y="1744"/>
                </a:cubicBezTo>
                <a:cubicBezTo>
                  <a:pt x="12684" y="1744"/>
                  <a:pt x="12712" y="1746"/>
                  <a:pt x="12737" y="1751"/>
                </a:cubicBezTo>
                <a:cubicBezTo>
                  <a:pt x="12794" y="1770"/>
                  <a:pt x="12842" y="1808"/>
                  <a:pt x="12861" y="1865"/>
                </a:cubicBezTo>
                <a:cubicBezTo>
                  <a:pt x="12880" y="1922"/>
                  <a:pt x="12889" y="1941"/>
                  <a:pt x="12956" y="1960"/>
                </a:cubicBezTo>
                <a:cubicBezTo>
                  <a:pt x="13049" y="1986"/>
                  <a:pt x="13140" y="2003"/>
                  <a:pt x="13231" y="2003"/>
                </a:cubicBezTo>
                <a:cubicBezTo>
                  <a:pt x="13335" y="2003"/>
                  <a:pt x="13438" y="1982"/>
                  <a:pt x="13544" y="1931"/>
                </a:cubicBezTo>
                <a:cubicBezTo>
                  <a:pt x="13687" y="1855"/>
                  <a:pt x="13829" y="1779"/>
                  <a:pt x="13981" y="1722"/>
                </a:cubicBezTo>
                <a:cubicBezTo>
                  <a:pt x="13991" y="1722"/>
                  <a:pt x="13991" y="1722"/>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16" y="1656"/>
                  <a:pt x="13411" y="1684"/>
                </a:cubicBezTo>
                <a:cubicBezTo>
                  <a:pt x="13355" y="1703"/>
                  <a:pt x="13304" y="1721"/>
                  <a:pt x="13253" y="1721"/>
                </a:cubicBezTo>
                <a:cubicBezTo>
                  <a:pt x="13226" y="1721"/>
                  <a:pt x="13200" y="1716"/>
                  <a:pt x="13174" y="1703"/>
                </a:cubicBezTo>
                <a:cubicBezTo>
                  <a:pt x="13060" y="1656"/>
                  <a:pt x="12956" y="1599"/>
                  <a:pt x="12851" y="1561"/>
                </a:cubicBezTo>
                <a:cubicBezTo>
                  <a:pt x="12766" y="1523"/>
                  <a:pt x="12652" y="1523"/>
                  <a:pt x="12585"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303" y="1209"/>
                </a:cubicBezTo>
                <a:cubicBezTo>
                  <a:pt x="11203" y="1218"/>
                  <a:pt x="11089"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7" name="Google Shape;517;p38"/>
          <p:cNvPicPr preferRelativeResize="0"/>
          <p:nvPr/>
        </p:nvPicPr>
        <p:blipFill>
          <a:blip r:embed="rId3">
            <a:alphaModFix/>
          </a:blip>
          <a:stretch>
            <a:fillRect/>
          </a:stretch>
        </p:blipFill>
        <p:spPr>
          <a:xfrm rot="2337320">
            <a:off x="261949" y="4463519"/>
            <a:ext cx="1014252" cy="29001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61" name="Google Shape;561;p41"/>
          <p:cNvSpPr/>
          <p:nvPr/>
        </p:nvSpPr>
        <p:spPr>
          <a:xfrm>
            <a:off x="525242" y="1597711"/>
            <a:ext cx="8694062" cy="2042277"/>
          </a:xfrm>
          <a:prstGeom prst="ellipse">
            <a:avLst/>
          </a:prstGeom>
          <a:noFill/>
          <a:ln>
            <a:noFill/>
          </a:ln>
        </p:spPr>
        <p:txBody>
          <a:bodyPr spcFirstLastPara="1" wrap="square" lIns="91425" tIns="91425" rIns="91425" bIns="91425" anchor="ctr" anchorCtr="0">
            <a:noAutofit/>
          </a:bodyPr>
          <a:lstStyle/>
          <a:p>
            <a:r>
              <a:rPr lang="en-US" sz="2400" b="1" dirty="0" smtClean="0">
                <a:latin typeface="Times New Roman" panose="02020603050405020304" pitchFamily="18" charset="0"/>
                <a:cs typeface="Times New Roman" panose="02020603050405020304" pitchFamily="18" charset="0"/>
              </a:rPr>
              <a:t>Methodology:</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EduBot development involved modular integration of multiple AI technologies:</a:t>
            </a:r>
          </a:p>
          <a:p>
            <a:pPr lvl="0"/>
            <a:r>
              <a:rPr lang="en-US" b="1" dirty="0">
                <a:latin typeface="Times New Roman" panose="02020603050405020304" pitchFamily="18" charset="0"/>
                <a:cs typeface="Times New Roman" panose="02020603050405020304" pitchFamily="18" charset="0"/>
              </a:rPr>
              <a:t>OCR Module:</a:t>
            </a:r>
            <a:r>
              <a:rPr lang="en-US" dirty="0">
                <a:latin typeface="Times New Roman" panose="02020603050405020304" pitchFamily="18" charset="0"/>
                <a:cs typeface="Times New Roman" panose="02020603050405020304" pitchFamily="18" charset="0"/>
              </a:rPr>
              <a:t> Input images such as textbook pages or handwritten notes are processed using Tesseract/EasyOCR to extract raw text.</a:t>
            </a:r>
          </a:p>
          <a:p>
            <a:pPr lvl="0"/>
            <a:r>
              <a:rPr lang="en-US" b="1" dirty="0">
                <a:latin typeface="Times New Roman" panose="02020603050405020304" pitchFamily="18" charset="0"/>
                <a:cs typeface="Times New Roman" panose="02020603050405020304" pitchFamily="18" charset="0"/>
              </a:rPr>
              <a:t>Summarization Module:</a:t>
            </a:r>
            <a:r>
              <a:rPr lang="en-US" dirty="0">
                <a:latin typeface="Times New Roman" panose="02020603050405020304" pitchFamily="18" charset="0"/>
                <a:cs typeface="Times New Roman" panose="02020603050405020304" pitchFamily="18" charset="0"/>
              </a:rPr>
              <a:t> Extracted or directly input text is summarized using transformer models (T5/BART/Pegasus) to produce concise chapter overviews.</a:t>
            </a:r>
          </a:p>
          <a:p>
            <a:pPr lvl="0"/>
            <a:r>
              <a:rPr lang="en-US" b="1" dirty="0">
                <a:latin typeface="Times New Roman" panose="02020603050405020304" pitchFamily="18" charset="0"/>
                <a:cs typeface="Times New Roman" panose="02020603050405020304" pitchFamily="18" charset="0"/>
              </a:rPr>
              <a:t>Question Answering Module:</a:t>
            </a:r>
            <a:r>
              <a:rPr lang="en-US" dirty="0">
                <a:latin typeface="Times New Roman" panose="02020603050405020304" pitchFamily="18" charset="0"/>
                <a:cs typeface="Times New Roman" panose="02020603050405020304" pitchFamily="18" charset="0"/>
              </a:rPr>
              <a:t> Users can query the content. Using fine-tuned transformer QA models, EduBot locates and returns precise answers.</a:t>
            </a:r>
          </a:p>
          <a:p>
            <a:pPr lvl="0"/>
            <a:r>
              <a:rPr lang="en-US" b="1" dirty="0">
                <a:latin typeface="Times New Roman" panose="02020603050405020304" pitchFamily="18" charset="0"/>
                <a:cs typeface="Times New Roman" panose="02020603050405020304" pitchFamily="18" charset="0"/>
              </a:rPr>
              <a:t>Voice Interaction Module:</a:t>
            </a:r>
            <a:r>
              <a:rPr lang="en-US" dirty="0">
                <a:latin typeface="Times New Roman" panose="02020603050405020304" pitchFamily="18" charset="0"/>
                <a:cs typeface="Times New Roman" panose="02020603050405020304" pitchFamily="18" charset="0"/>
              </a:rPr>
              <a:t> Speech queries are converted to text using Whisper or speech_recognition libraries. Responses are read aloud using gTTS/pyttsx3.</a:t>
            </a:r>
          </a:p>
          <a:p>
            <a:pPr lvl="0"/>
            <a:r>
              <a:rPr lang="en-US" b="1" dirty="0">
                <a:latin typeface="Times New Roman" panose="02020603050405020304" pitchFamily="18" charset="0"/>
                <a:cs typeface="Times New Roman" panose="02020603050405020304" pitchFamily="18" charset="0"/>
              </a:rPr>
              <a:t>Translation Module:</a:t>
            </a:r>
            <a:r>
              <a:rPr lang="en-US" dirty="0">
                <a:latin typeface="Times New Roman" panose="02020603050405020304" pitchFamily="18" charset="0"/>
                <a:cs typeface="Times New Roman" panose="02020603050405020304" pitchFamily="18" charset="0"/>
              </a:rPr>
              <a:t> Summaries and answers are translated into regional languages (e.g., Tamil, Hindi) via Google Translate API or similar services.</a:t>
            </a:r>
          </a:p>
          <a:p>
            <a:pPr lvl="0"/>
            <a:r>
              <a:rPr lang="en-US" b="1" dirty="0">
                <a:latin typeface="Times New Roman" panose="02020603050405020304" pitchFamily="18" charset="0"/>
                <a:cs typeface="Times New Roman" panose="02020603050405020304" pitchFamily="18" charset="0"/>
              </a:rPr>
              <a:t>Chatbot Integration:</a:t>
            </a:r>
            <a:r>
              <a:rPr lang="en-US" dirty="0">
                <a:latin typeface="Times New Roman" panose="02020603050405020304" pitchFamily="18" charset="0"/>
                <a:cs typeface="Times New Roman" panose="02020603050405020304" pitchFamily="18" charset="0"/>
              </a:rPr>
              <a:t> The entire system is wrapped within a chatbot interface (Dialogflow or Gemini API), enabling conversational academic assistance.</a:t>
            </a:r>
          </a:p>
        </p:txBody>
      </p:sp>
      <p:sp>
        <p:nvSpPr>
          <p:cNvPr id="565" name="Google Shape;565;p41"/>
          <p:cNvSpPr/>
          <p:nvPr/>
        </p:nvSpPr>
        <p:spPr>
          <a:xfrm rot="1047962">
            <a:off x="8007131" y="3781625"/>
            <a:ext cx="149055" cy="222946"/>
          </a:xfrm>
          <a:custGeom>
            <a:avLst/>
            <a:gdLst/>
            <a:ahLst/>
            <a:cxnLst/>
            <a:rect l="l" t="t" r="r" b="b"/>
            <a:pathLst>
              <a:path w="1055" h="1578" extrusionOk="0">
                <a:moveTo>
                  <a:pt x="618" y="1"/>
                </a:moveTo>
                <a:lnTo>
                  <a:pt x="618" y="39"/>
                </a:lnTo>
                <a:lnTo>
                  <a:pt x="0" y="39"/>
                </a:lnTo>
                <a:lnTo>
                  <a:pt x="0" y="143"/>
                </a:lnTo>
                <a:lnTo>
                  <a:pt x="618" y="143"/>
                </a:lnTo>
                <a:lnTo>
                  <a:pt x="618" y="1292"/>
                </a:lnTo>
                <a:lnTo>
                  <a:pt x="0" y="1292"/>
                </a:lnTo>
                <a:lnTo>
                  <a:pt x="0" y="1406"/>
                </a:lnTo>
                <a:lnTo>
                  <a:pt x="618" y="1406"/>
                </a:lnTo>
                <a:lnTo>
                  <a:pt x="618" y="1577"/>
                </a:lnTo>
                <a:cubicBezTo>
                  <a:pt x="655" y="1568"/>
                  <a:pt x="693" y="1568"/>
                  <a:pt x="722" y="1568"/>
                </a:cubicBezTo>
                <a:lnTo>
                  <a:pt x="722" y="1406"/>
                </a:lnTo>
                <a:lnTo>
                  <a:pt x="959" y="1406"/>
                </a:lnTo>
                <a:cubicBezTo>
                  <a:pt x="988" y="1359"/>
                  <a:pt x="1016" y="1321"/>
                  <a:pt x="1054" y="1292"/>
                </a:cubicBezTo>
                <a:lnTo>
                  <a:pt x="722" y="1292"/>
                </a:lnTo>
                <a:lnTo>
                  <a:pt x="722" y="143"/>
                </a:lnTo>
                <a:lnTo>
                  <a:pt x="959" y="143"/>
                </a:lnTo>
                <a:cubicBezTo>
                  <a:pt x="940" y="115"/>
                  <a:pt x="921" y="77"/>
                  <a:pt x="912" y="39"/>
                </a:cubicBezTo>
                <a:lnTo>
                  <a:pt x="722" y="39"/>
                </a:lnTo>
                <a:lnTo>
                  <a:pt x="722"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rot="1047962">
            <a:off x="7966715" y="4271447"/>
            <a:ext cx="14835" cy="60470"/>
          </a:xfrm>
          <a:custGeom>
            <a:avLst/>
            <a:gdLst/>
            <a:ahLst/>
            <a:cxnLst/>
            <a:rect l="l" t="t" r="r" b="b"/>
            <a:pathLst>
              <a:path w="105" h="428" extrusionOk="0">
                <a:moveTo>
                  <a:pt x="1" y="1"/>
                </a:moveTo>
                <a:lnTo>
                  <a:pt x="1" y="428"/>
                </a:lnTo>
                <a:lnTo>
                  <a:pt x="105" y="428"/>
                </a:lnTo>
                <a:lnTo>
                  <a:pt x="105"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3447674" y="-447450"/>
            <a:ext cx="1829371" cy="264848"/>
          </a:xfrm>
          <a:custGeom>
            <a:avLst/>
            <a:gdLst/>
            <a:ahLst/>
            <a:cxnLst/>
            <a:rect l="l" t="t" r="r" b="b"/>
            <a:pathLst>
              <a:path w="14001" h="2027"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867"/>
                </a:lnTo>
                <a:cubicBezTo>
                  <a:pt x="86" y="848"/>
                  <a:pt x="162" y="810"/>
                  <a:pt x="247" y="801"/>
                </a:cubicBezTo>
                <a:cubicBezTo>
                  <a:pt x="256" y="800"/>
                  <a:pt x="264" y="800"/>
                  <a:pt x="273" y="800"/>
                </a:cubicBezTo>
                <a:cubicBezTo>
                  <a:pt x="361" y="800"/>
                  <a:pt x="455" y="839"/>
                  <a:pt x="541" y="839"/>
                </a:cubicBezTo>
                <a:cubicBezTo>
                  <a:pt x="627" y="839"/>
                  <a:pt x="722" y="820"/>
                  <a:pt x="798" y="791"/>
                </a:cubicBezTo>
                <a:cubicBezTo>
                  <a:pt x="836" y="772"/>
                  <a:pt x="864" y="753"/>
                  <a:pt x="902" y="744"/>
                </a:cubicBezTo>
                <a:cubicBezTo>
                  <a:pt x="907" y="743"/>
                  <a:pt x="911" y="743"/>
                  <a:pt x="916" y="743"/>
                </a:cubicBezTo>
                <a:cubicBezTo>
                  <a:pt x="995" y="743"/>
                  <a:pt x="1058" y="820"/>
                  <a:pt x="1130" y="829"/>
                </a:cubicBezTo>
                <a:cubicBezTo>
                  <a:pt x="1138" y="830"/>
                  <a:pt x="1145" y="831"/>
                  <a:pt x="1152" y="831"/>
                </a:cubicBezTo>
                <a:cubicBezTo>
                  <a:pt x="1229" y="831"/>
                  <a:pt x="1298" y="787"/>
                  <a:pt x="1358" y="744"/>
                </a:cubicBezTo>
                <a:cubicBezTo>
                  <a:pt x="1425" y="696"/>
                  <a:pt x="1491" y="649"/>
                  <a:pt x="1567" y="620"/>
                </a:cubicBezTo>
                <a:cubicBezTo>
                  <a:pt x="1634" y="592"/>
                  <a:pt x="1691" y="573"/>
                  <a:pt x="1748" y="544"/>
                </a:cubicBezTo>
                <a:cubicBezTo>
                  <a:pt x="1786" y="525"/>
                  <a:pt x="1824" y="506"/>
                  <a:pt x="1862" y="487"/>
                </a:cubicBezTo>
                <a:cubicBezTo>
                  <a:pt x="1885" y="478"/>
                  <a:pt x="1914" y="476"/>
                  <a:pt x="1944" y="476"/>
                </a:cubicBezTo>
                <a:cubicBezTo>
                  <a:pt x="1973" y="476"/>
                  <a:pt x="2004" y="478"/>
                  <a:pt x="2033" y="478"/>
                </a:cubicBezTo>
                <a:cubicBezTo>
                  <a:pt x="2045" y="478"/>
                  <a:pt x="2062" y="477"/>
                  <a:pt x="2080" y="477"/>
                </a:cubicBezTo>
                <a:cubicBezTo>
                  <a:pt x="2117" y="477"/>
                  <a:pt x="2159" y="481"/>
                  <a:pt x="2185" y="506"/>
                </a:cubicBezTo>
                <a:cubicBezTo>
                  <a:pt x="2213" y="525"/>
                  <a:pt x="2213" y="563"/>
                  <a:pt x="2232" y="592"/>
                </a:cubicBezTo>
                <a:cubicBezTo>
                  <a:pt x="2299" y="658"/>
                  <a:pt x="2365" y="734"/>
                  <a:pt x="2470" y="744"/>
                </a:cubicBezTo>
                <a:cubicBezTo>
                  <a:pt x="2479" y="820"/>
                  <a:pt x="2527" y="886"/>
                  <a:pt x="2584" y="934"/>
                </a:cubicBezTo>
                <a:cubicBezTo>
                  <a:pt x="2631" y="972"/>
                  <a:pt x="2679" y="1010"/>
                  <a:pt x="2707" y="1057"/>
                </a:cubicBezTo>
                <a:cubicBezTo>
                  <a:pt x="2745" y="1105"/>
                  <a:pt x="2736" y="1171"/>
                  <a:pt x="2774" y="1219"/>
                </a:cubicBezTo>
                <a:cubicBezTo>
                  <a:pt x="2793" y="1247"/>
                  <a:pt x="2821" y="1276"/>
                  <a:pt x="2849" y="1304"/>
                </a:cubicBezTo>
                <a:cubicBezTo>
                  <a:pt x="2887" y="1352"/>
                  <a:pt x="2935" y="1399"/>
                  <a:pt x="3001" y="1428"/>
                </a:cubicBezTo>
                <a:cubicBezTo>
                  <a:pt x="3039" y="1442"/>
                  <a:pt x="3089" y="1447"/>
                  <a:pt x="3139" y="1447"/>
                </a:cubicBezTo>
                <a:cubicBezTo>
                  <a:pt x="3189" y="1447"/>
                  <a:pt x="3239" y="1442"/>
                  <a:pt x="3277" y="1437"/>
                </a:cubicBezTo>
                <a:cubicBezTo>
                  <a:pt x="3381" y="1428"/>
                  <a:pt x="3486" y="1371"/>
                  <a:pt x="3581" y="1323"/>
                </a:cubicBezTo>
                <a:cubicBezTo>
                  <a:pt x="3666" y="1266"/>
                  <a:pt x="3704" y="1190"/>
                  <a:pt x="3771" y="1124"/>
                </a:cubicBezTo>
                <a:cubicBezTo>
                  <a:pt x="3809" y="1086"/>
                  <a:pt x="3828" y="1057"/>
                  <a:pt x="3885" y="1057"/>
                </a:cubicBezTo>
                <a:cubicBezTo>
                  <a:pt x="3902" y="1055"/>
                  <a:pt x="3919" y="1054"/>
                  <a:pt x="3935" y="1054"/>
                </a:cubicBezTo>
                <a:cubicBezTo>
                  <a:pt x="3965" y="1054"/>
                  <a:pt x="3993" y="1057"/>
                  <a:pt x="4022" y="1057"/>
                </a:cubicBezTo>
                <a:cubicBezTo>
                  <a:pt x="4048" y="1057"/>
                  <a:pt x="4075" y="1055"/>
                  <a:pt x="4103" y="1048"/>
                </a:cubicBezTo>
                <a:cubicBezTo>
                  <a:pt x="4198" y="1019"/>
                  <a:pt x="4274" y="991"/>
                  <a:pt x="4341" y="924"/>
                </a:cubicBezTo>
                <a:cubicBezTo>
                  <a:pt x="4403" y="862"/>
                  <a:pt x="4510" y="812"/>
                  <a:pt x="4604" y="812"/>
                </a:cubicBezTo>
                <a:cubicBezTo>
                  <a:pt x="4625" y="812"/>
                  <a:pt x="4645" y="815"/>
                  <a:pt x="4664" y="820"/>
                </a:cubicBezTo>
                <a:cubicBezTo>
                  <a:pt x="4740" y="839"/>
                  <a:pt x="4787" y="877"/>
                  <a:pt x="4844" y="905"/>
                </a:cubicBezTo>
                <a:cubicBezTo>
                  <a:pt x="4882" y="934"/>
                  <a:pt x="4939" y="943"/>
                  <a:pt x="4977" y="972"/>
                </a:cubicBezTo>
                <a:cubicBezTo>
                  <a:pt x="5015" y="1000"/>
                  <a:pt x="5044" y="1038"/>
                  <a:pt x="5082" y="1067"/>
                </a:cubicBezTo>
                <a:cubicBezTo>
                  <a:pt x="5139" y="1114"/>
                  <a:pt x="5234" y="1152"/>
                  <a:pt x="5310" y="1171"/>
                </a:cubicBezTo>
                <a:cubicBezTo>
                  <a:pt x="5471" y="1219"/>
                  <a:pt x="5651" y="1238"/>
                  <a:pt x="5813" y="1266"/>
                </a:cubicBezTo>
                <a:cubicBezTo>
                  <a:pt x="5917" y="1295"/>
                  <a:pt x="5889" y="1314"/>
                  <a:pt x="5946" y="1390"/>
                </a:cubicBezTo>
                <a:cubicBezTo>
                  <a:pt x="5965" y="1428"/>
                  <a:pt x="5993" y="1447"/>
                  <a:pt x="6012" y="1485"/>
                </a:cubicBezTo>
                <a:cubicBezTo>
                  <a:pt x="6031" y="1523"/>
                  <a:pt x="6041" y="1551"/>
                  <a:pt x="6079" y="1570"/>
                </a:cubicBezTo>
                <a:cubicBezTo>
                  <a:pt x="6113" y="1587"/>
                  <a:pt x="6140" y="1591"/>
                  <a:pt x="6167" y="1591"/>
                </a:cubicBezTo>
                <a:cubicBezTo>
                  <a:pt x="6185" y="1591"/>
                  <a:pt x="6202" y="1589"/>
                  <a:pt x="6221" y="1589"/>
                </a:cubicBezTo>
                <a:cubicBezTo>
                  <a:pt x="6278" y="1599"/>
                  <a:pt x="6269" y="1608"/>
                  <a:pt x="6297" y="1637"/>
                </a:cubicBezTo>
                <a:cubicBezTo>
                  <a:pt x="6326" y="1646"/>
                  <a:pt x="6383" y="1656"/>
                  <a:pt x="6402" y="1665"/>
                </a:cubicBezTo>
                <a:cubicBezTo>
                  <a:pt x="6468" y="1675"/>
                  <a:pt x="6535" y="1694"/>
                  <a:pt x="6601" y="1703"/>
                </a:cubicBezTo>
                <a:cubicBezTo>
                  <a:pt x="6624" y="1706"/>
                  <a:pt x="6646" y="1708"/>
                  <a:pt x="6668" y="1708"/>
                </a:cubicBezTo>
                <a:cubicBezTo>
                  <a:pt x="6785" y="1708"/>
                  <a:pt x="6896" y="1669"/>
                  <a:pt x="7000" y="1637"/>
                </a:cubicBezTo>
                <a:cubicBezTo>
                  <a:pt x="7105" y="1618"/>
                  <a:pt x="7200" y="1561"/>
                  <a:pt x="7295" y="1523"/>
                </a:cubicBezTo>
                <a:cubicBezTo>
                  <a:pt x="7399" y="1494"/>
                  <a:pt x="7485" y="1428"/>
                  <a:pt x="7589" y="1418"/>
                </a:cubicBezTo>
                <a:cubicBezTo>
                  <a:pt x="7675" y="1399"/>
                  <a:pt x="7760" y="1371"/>
                  <a:pt x="7846" y="1342"/>
                </a:cubicBezTo>
                <a:cubicBezTo>
                  <a:pt x="8007" y="1295"/>
                  <a:pt x="8159" y="1276"/>
                  <a:pt x="8311" y="1209"/>
                </a:cubicBezTo>
                <a:cubicBezTo>
                  <a:pt x="8333" y="1198"/>
                  <a:pt x="8350" y="1193"/>
                  <a:pt x="8363" y="1193"/>
                </a:cubicBezTo>
                <a:cubicBezTo>
                  <a:pt x="8406" y="1193"/>
                  <a:pt x="8408" y="1246"/>
                  <a:pt x="8415" y="1304"/>
                </a:cubicBezTo>
                <a:cubicBezTo>
                  <a:pt x="8444" y="1418"/>
                  <a:pt x="8548" y="1380"/>
                  <a:pt x="8605" y="1456"/>
                </a:cubicBezTo>
                <a:cubicBezTo>
                  <a:pt x="8643" y="1523"/>
                  <a:pt x="8567" y="1551"/>
                  <a:pt x="8643" y="1608"/>
                </a:cubicBezTo>
                <a:cubicBezTo>
                  <a:pt x="8729" y="1684"/>
                  <a:pt x="8852" y="1713"/>
                  <a:pt x="8957" y="1770"/>
                </a:cubicBezTo>
                <a:cubicBezTo>
                  <a:pt x="9004" y="1789"/>
                  <a:pt x="9014" y="1808"/>
                  <a:pt x="9042" y="1855"/>
                </a:cubicBezTo>
                <a:cubicBezTo>
                  <a:pt x="9052" y="1893"/>
                  <a:pt x="9061" y="1922"/>
                  <a:pt x="9090" y="1950"/>
                </a:cubicBezTo>
                <a:cubicBezTo>
                  <a:pt x="9135" y="2008"/>
                  <a:pt x="9233" y="2027"/>
                  <a:pt x="9324" y="2027"/>
                </a:cubicBezTo>
                <a:cubicBezTo>
                  <a:pt x="9366" y="2027"/>
                  <a:pt x="9408" y="2023"/>
                  <a:pt x="9441" y="2017"/>
                </a:cubicBezTo>
                <a:cubicBezTo>
                  <a:pt x="9536" y="1988"/>
                  <a:pt x="9603" y="1912"/>
                  <a:pt x="9688" y="1874"/>
                </a:cubicBezTo>
                <a:cubicBezTo>
                  <a:pt x="9764" y="1846"/>
                  <a:pt x="9840" y="1827"/>
                  <a:pt x="9916" y="1789"/>
                </a:cubicBezTo>
                <a:cubicBezTo>
                  <a:pt x="10011" y="1751"/>
                  <a:pt x="10087" y="1694"/>
                  <a:pt x="10182" y="1665"/>
                </a:cubicBezTo>
                <a:cubicBezTo>
                  <a:pt x="10277" y="1637"/>
                  <a:pt x="10382" y="1608"/>
                  <a:pt x="10486" y="1589"/>
                </a:cubicBezTo>
                <a:cubicBezTo>
                  <a:pt x="10552" y="1570"/>
                  <a:pt x="10619" y="1542"/>
                  <a:pt x="10685" y="1532"/>
                </a:cubicBezTo>
                <a:cubicBezTo>
                  <a:pt x="10752" y="1513"/>
                  <a:pt x="10818" y="1523"/>
                  <a:pt x="10875" y="1513"/>
                </a:cubicBezTo>
                <a:cubicBezTo>
                  <a:pt x="10923" y="1504"/>
                  <a:pt x="10961" y="1504"/>
                  <a:pt x="11008" y="1504"/>
                </a:cubicBezTo>
                <a:cubicBezTo>
                  <a:pt x="11065" y="1504"/>
                  <a:pt x="11141" y="1504"/>
                  <a:pt x="11189" y="1485"/>
                </a:cubicBezTo>
                <a:cubicBezTo>
                  <a:pt x="11217" y="1466"/>
                  <a:pt x="11227" y="1447"/>
                  <a:pt x="11255" y="1428"/>
                </a:cubicBezTo>
                <a:cubicBezTo>
                  <a:pt x="11303" y="1399"/>
                  <a:pt x="11379" y="1390"/>
                  <a:pt x="11436" y="1390"/>
                </a:cubicBezTo>
                <a:cubicBezTo>
                  <a:pt x="11483" y="1390"/>
                  <a:pt x="11521" y="1428"/>
                  <a:pt x="11569" y="1437"/>
                </a:cubicBezTo>
                <a:cubicBezTo>
                  <a:pt x="11591" y="1440"/>
                  <a:pt x="11614" y="1441"/>
                  <a:pt x="11638" y="1441"/>
                </a:cubicBezTo>
                <a:cubicBezTo>
                  <a:pt x="11686" y="1441"/>
                  <a:pt x="11737" y="1437"/>
                  <a:pt x="11787" y="1437"/>
                </a:cubicBezTo>
                <a:cubicBezTo>
                  <a:pt x="11825" y="1437"/>
                  <a:pt x="11835" y="1447"/>
                  <a:pt x="11863" y="1456"/>
                </a:cubicBezTo>
                <a:cubicBezTo>
                  <a:pt x="11958" y="1485"/>
                  <a:pt x="12063" y="1485"/>
                  <a:pt x="12148" y="1523"/>
                </a:cubicBezTo>
                <a:cubicBezTo>
                  <a:pt x="12215" y="1551"/>
                  <a:pt x="12224" y="1580"/>
                  <a:pt x="12253" y="1637"/>
                </a:cubicBezTo>
                <a:cubicBezTo>
                  <a:pt x="12300" y="1732"/>
                  <a:pt x="12402" y="1748"/>
                  <a:pt x="12507" y="1748"/>
                </a:cubicBezTo>
                <a:cubicBezTo>
                  <a:pt x="12557" y="1748"/>
                  <a:pt x="12607" y="1744"/>
                  <a:pt x="12654" y="1744"/>
                </a:cubicBezTo>
                <a:cubicBezTo>
                  <a:pt x="12684" y="1744"/>
                  <a:pt x="12712" y="1746"/>
                  <a:pt x="12737" y="1751"/>
                </a:cubicBezTo>
                <a:cubicBezTo>
                  <a:pt x="12794" y="1770"/>
                  <a:pt x="12842" y="1808"/>
                  <a:pt x="12861" y="1865"/>
                </a:cubicBezTo>
                <a:cubicBezTo>
                  <a:pt x="12880" y="1922"/>
                  <a:pt x="12889" y="1941"/>
                  <a:pt x="12956" y="1960"/>
                </a:cubicBezTo>
                <a:cubicBezTo>
                  <a:pt x="13049" y="1986"/>
                  <a:pt x="13140" y="2003"/>
                  <a:pt x="13231" y="2003"/>
                </a:cubicBezTo>
                <a:cubicBezTo>
                  <a:pt x="13335" y="2003"/>
                  <a:pt x="13438" y="1982"/>
                  <a:pt x="13544" y="1931"/>
                </a:cubicBezTo>
                <a:cubicBezTo>
                  <a:pt x="13687" y="1855"/>
                  <a:pt x="13829" y="1779"/>
                  <a:pt x="13981" y="1722"/>
                </a:cubicBezTo>
                <a:cubicBezTo>
                  <a:pt x="13991" y="1722"/>
                  <a:pt x="13991" y="1722"/>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16" y="1656"/>
                  <a:pt x="13411" y="1684"/>
                </a:cubicBezTo>
                <a:cubicBezTo>
                  <a:pt x="13355" y="1703"/>
                  <a:pt x="13304" y="1721"/>
                  <a:pt x="13253" y="1721"/>
                </a:cubicBezTo>
                <a:cubicBezTo>
                  <a:pt x="13226" y="1721"/>
                  <a:pt x="13200" y="1716"/>
                  <a:pt x="13174" y="1703"/>
                </a:cubicBezTo>
                <a:cubicBezTo>
                  <a:pt x="13060" y="1656"/>
                  <a:pt x="12956" y="1599"/>
                  <a:pt x="12851" y="1561"/>
                </a:cubicBezTo>
                <a:cubicBezTo>
                  <a:pt x="12766" y="1523"/>
                  <a:pt x="12652" y="1523"/>
                  <a:pt x="12585"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303" y="1209"/>
                </a:cubicBezTo>
                <a:cubicBezTo>
                  <a:pt x="11203" y="1218"/>
                  <a:pt x="11089"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8186207" y="450384"/>
            <a:ext cx="753397" cy="1147327"/>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rot="1113328" flipH="1">
            <a:off x="871626" y="3770196"/>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8" name="Google Shape;578;p42"/>
          <p:cNvSpPr txBox="1">
            <a:spLocks noGrp="1"/>
          </p:cNvSpPr>
          <p:nvPr>
            <p:ph type="title"/>
          </p:nvPr>
        </p:nvSpPr>
        <p:spPr>
          <a:xfrm>
            <a:off x="720000" y="445025"/>
            <a:ext cx="7704000" cy="522600"/>
          </a:xfrm>
          <a:prstGeom prst="rect">
            <a:avLst/>
          </a:prstGeom>
        </p:spPr>
        <p:txBody>
          <a:bodyPr spcFirstLastPara="1" wrap="square" lIns="91425" tIns="91425" rIns="91425" bIns="91425" anchor="t" anchorCtr="0">
            <a:noAutofit/>
          </a:bodyPr>
          <a:lstStyle/>
          <a:p>
            <a:r>
              <a:rPr lang="en-US" sz="2800" b="1" dirty="0">
                <a:latin typeface="Times New Roman" panose="02020603050405020304" pitchFamily="18" charset="0"/>
                <a:cs typeface="Times New Roman" panose="02020603050405020304" pitchFamily="18" charset="0"/>
              </a:rPr>
              <a:t>Technologies and Tools</a:t>
            </a:r>
            <a:r>
              <a:rPr lang="en-US" b="1" dirty="0"/>
              <a:t/>
            </a:r>
            <a:br>
              <a:rPr lang="en-US" b="1" dirty="0"/>
            </a:br>
            <a:endParaRPr dirty="0"/>
          </a:p>
        </p:txBody>
      </p:sp>
      <p:sp>
        <p:nvSpPr>
          <p:cNvPr id="579" name="Google Shape;579;p42"/>
          <p:cNvSpPr/>
          <p:nvPr/>
        </p:nvSpPr>
        <p:spPr>
          <a:xfrm>
            <a:off x="9307199" y="3822954"/>
            <a:ext cx="357928" cy="316556"/>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2"/>
          <p:cNvSpPr/>
          <p:nvPr/>
        </p:nvSpPr>
        <p:spPr>
          <a:xfrm rot="4124023">
            <a:off x="6933492" y="730088"/>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0" name="Google Shape;590;p42"/>
          <p:cNvPicPr preferRelativeResize="0"/>
          <p:nvPr/>
        </p:nvPicPr>
        <p:blipFill>
          <a:blip r:embed="rId3">
            <a:alphaModFix/>
          </a:blip>
          <a:stretch>
            <a:fillRect/>
          </a:stretch>
        </p:blipFill>
        <p:spPr>
          <a:xfrm rot="1870698">
            <a:off x="213960" y="4277560"/>
            <a:ext cx="1390282" cy="399706"/>
          </a:xfrm>
          <a:prstGeom prst="rect">
            <a:avLst/>
          </a:prstGeom>
          <a:noFill/>
          <a:ln>
            <a:noFill/>
          </a:ln>
          <a:effectLst>
            <a:outerShdw blurRad="57150" dist="19050" dir="5400000" algn="bl" rotWithShape="0">
              <a:srgbClr val="000000">
                <a:alpha val="50000"/>
              </a:srgbClr>
            </a:outerShdw>
          </a:effectLst>
        </p:spPr>
      </p:pic>
      <p:sp>
        <p:nvSpPr>
          <p:cNvPr id="591" name="Google Shape;591;p42"/>
          <p:cNvSpPr/>
          <p:nvPr/>
        </p:nvSpPr>
        <p:spPr>
          <a:xfrm rot="-2318967">
            <a:off x="7890828" y="107625"/>
            <a:ext cx="875979" cy="1515100"/>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187074833"/>
              </p:ext>
            </p:extLst>
          </p:nvPr>
        </p:nvGraphicFramePr>
        <p:xfrm>
          <a:off x="2031423" y="1174173"/>
          <a:ext cx="5081154" cy="3554071"/>
        </p:xfrm>
        <a:graphic>
          <a:graphicData uri="http://schemas.openxmlformats.org/drawingml/2006/table">
            <a:tbl>
              <a:tblPr firstRow="1" bandRow="1">
                <a:tableStyleId>{8EA71BF3-7163-4DA2-876C-FF88BC900268}</a:tableStyleId>
              </a:tblPr>
              <a:tblGrid>
                <a:gridCol w="2242390">
                  <a:extLst>
                    <a:ext uri="{9D8B030D-6E8A-4147-A177-3AD203B41FA5}">
                      <a16:colId xmlns:a16="http://schemas.microsoft.com/office/drawing/2014/main" val="1780006543"/>
                    </a:ext>
                  </a:extLst>
                </a:gridCol>
                <a:gridCol w="2838764">
                  <a:extLst>
                    <a:ext uri="{9D8B030D-6E8A-4147-A177-3AD203B41FA5}">
                      <a16:colId xmlns:a16="http://schemas.microsoft.com/office/drawing/2014/main" val="454065092"/>
                    </a:ext>
                  </a:extLst>
                </a:gridCol>
              </a:tblGrid>
              <a:tr h="568872">
                <a:tc>
                  <a:txBody>
                    <a:bodyPr/>
                    <a:lstStyle/>
                    <a:p>
                      <a:r>
                        <a:rPr lang="en-US" sz="1400" b="1" i="0" u="none" strike="noStrike" cap="none" dirty="0" smtClean="0">
                          <a:solidFill>
                            <a:srgbClr val="000000"/>
                          </a:solidFill>
                          <a:effectLst/>
                          <a:latin typeface="Arial"/>
                          <a:ea typeface="Arial"/>
                          <a:cs typeface="Arial"/>
                          <a:sym typeface="Arial"/>
                        </a:rPr>
                        <a:t>            Task</a:t>
                      </a:r>
                      <a:endParaRPr lang="en-US" dirty="0"/>
                    </a:p>
                  </a:txBody>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Tools/Packages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3644066"/>
                  </a:ext>
                </a:extLst>
              </a:tr>
              <a:tr h="370840">
                <a:tc>
                  <a:txBody>
                    <a:bodyPr/>
                    <a:lstStyle/>
                    <a:p>
                      <a:r>
                        <a:rPr lang="en-US" sz="1400" b="0" i="0" u="none" strike="noStrike" cap="none" dirty="0" smtClean="0">
                          <a:solidFill>
                            <a:srgbClr val="000000"/>
                          </a:solidFill>
                          <a:effectLst/>
                          <a:latin typeface="Arial"/>
                          <a:ea typeface="Arial"/>
                          <a:cs typeface="Arial"/>
                          <a:sym typeface="Arial"/>
                        </a:rPr>
                        <a:t>OCR</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pytesseract, EasyOCR</a:t>
                      </a:r>
                      <a:endParaRPr lang="en-US" sz="1400" dirty="0"/>
                    </a:p>
                  </a:txBody>
                  <a:tcPr/>
                </a:tc>
                <a:extLst>
                  <a:ext uri="{0D108BD9-81ED-4DB2-BD59-A6C34878D82A}">
                    <a16:rowId xmlns:a16="http://schemas.microsoft.com/office/drawing/2014/main" val="1318672990"/>
                  </a:ext>
                </a:extLst>
              </a:tr>
              <a:tr h="370840">
                <a:tc>
                  <a: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Summarization</a:t>
                      </a:r>
                    </a:p>
                  </a:txBody>
                  <a:tcPr marL="9525" marR="9525" marT="9525" marB="9525" anchor="ctr"/>
                </a:tc>
                <a:tc>
                  <a:txBody>
                    <a:bodyPr/>
                    <a:lstStyle/>
                    <a:p>
                      <a:r>
                        <a:rPr lang="en-US" sz="1400" b="0" i="0" u="none" strike="noStrike" cap="none" dirty="0" smtClean="0">
                          <a:solidFill>
                            <a:srgbClr val="000000"/>
                          </a:solidFill>
                          <a:effectLst/>
                          <a:latin typeface="Arial"/>
                          <a:ea typeface="Arial"/>
                          <a:cs typeface="Arial"/>
                          <a:sym typeface="Arial"/>
                        </a:rPr>
                        <a:t>transformers (T5, BART, Pegasus)</a:t>
                      </a:r>
                      <a:endParaRPr lang="en-US" sz="1400" dirty="0"/>
                    </a:p>
                  </a:txBody>
                  <a:tcPr/>
                </a:tc>
                <a:extLst>
                  <a:ext uri="{0D108BD9-81ED-4DB2-BD59-A6C34878D82A}">
                    <a16:rowId xmlns:a16="http://schemas.microsoft.com/office/drawing/2014/main" val="2513317086"/>
                  </a:ext>
                </a:extLst>
              </a:tr>
              <a:tr h="305117">
                <a:tc>
                  <a:txBody>
                    <a:bodyPr/>
                    <a:lstStyle/>
                    <a:p>
                      <a:r>
                        <a:rPr lang="en-US" sz="1400" b="0" i="0" u="none" strike="noStrike" cap="none" dirty="0" smtClean="0">
                          <a:solidFill>
                            <a:srgbClr val="000000"/>
                          </a:solidFill>
                          <a:effectLst/>
                          <a:latin typeface="Arial"/>
                          <a:ea typeface="Arial"/>
                          <a:cs typeface="Arial"/>
                          <a:sym typeface="Arial"/>
                        </a:rPr>
                        <a:t>Question Answering</a:t>
                      </a:r>
                      <a:endParaRPr lang="en-US" sz="1400" dirty="0"/>
                    </a:p>
                  </a:txBody>
                  <a:tcPr/>
                </a:tc>
                <a:tc>
                  <a: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transformers (bert-base-uncased, roberta-base-squad2)</a:t>
                      </a:r>
                    </a:p>
                  </a:txBody>
                  <a:tcPr marL="9525" marR="9525" marT="9525" marB="9525" anchor="ctr"/>
                </a:tc>
                <a:extLst>
                  <a:ext uri="{0D108BD9-81ED-4DB2-BD59-A6C34878D82A}">
                    <a16:rowId xmlns:a16="http://schemas.microsoft.com/office/drawing/2014/main" val="4204651419"/>
                  </a:ext>
                </a:extLst>
              </a:tr>
              <a:tr h="370840">
                <a:tc>
                  <a:txBody>
                    <a:bodyPr/>
                    <a:lstStyle/>
                    <a:p>
                      <a:r>
                        <a:rPr lang="en-US" sz="1400" b="0" i="0" u="none" strike="noStrike" cap="none" dirty="0" smtClean="0">
                          <a:solidFill>
                            <a:srgbClr val="000000"/>
                          </a:solidFill>
                          <a:effectLst/>
                          <a:latin typeface="Arial"/>
                          <a:ea typeface="Arial"/>
                          <a:cs typeface="Arial"/>
                          <a:sym typeface="Arial"/>
                        </a:rPr>
                        <a:t>Speech Recognition</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speech_recognition, Whisper</a:t>
                      </a:r>
                      <a:endParaRPr lang="en-US" sz="1400" dirty="0"/>
                    </a:p>
                  </a:txBody>
                  <a:tcPr/>
                </a:tc>
                <a:extLst>
                  <a:ext uri="{0D108BD9-81ED-4DB2-BD59-A6C34878D82A}">
                    <a16:rowId xmlns:a16="http://schemas.microsoft.com/office/drawing/2014/main" val="3202260500"/>
                  </a:ext>
                </a:extLst>
              </a:tr>
              <a:tr h="370840">
                <a:tc>
                  <a:txBody>
                    <a:bodyPr/>
                    <a:lstStyle/>
                    <a:p>
                      <a:r>
                        <a:rPr lang="en-US" sz="1400" b="0" i="0" u="none" strike="noStrike" cap="none" dirty="0" smtClean="0">
                          <a:solidFill>
                            <a:srgbClr val="000000"/>
                          </a:solidFill>
                          <a:effectLst/>
                          <a:latin typeface="Arial"/>
                          <a:ea typeface="Arial"/>
                          <a:cs typeface="Arial"/>
                          <a:sym typeface="Arial"/>
                        </a:rPr>
                        <a:t>Text-to-Speech</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gTTS, pyttsx3</a:t>
                      </a:r>
                      <a:endParaRPr lang="en-US" sz="1400" dirty="0"/>
                    </a:p>
                  </a:txBody>
                  <a:tcPr/>
                </a:tc>
                <a:extLst>
                  <a:ext uri="{0D108BD9-81ED-4DB2-BD59-A6C34878D82A}">
                    <a16:rowId xmlns:a16="http://schemas.microsoft.com/office/drawing/2014/main" val="4131833243"/>
                  </a:ext>
                </a:extLst>
              </a:tr>
              <a:tr h="370840">
                <a:tc>
                  <a:txBody>
                    <a:bodyPr/>
                    <a:lstStyle/>
                    <a:p>
                      <a:r>
                        <a:rPr lang="en-US" sz="1400" b="0" i="0" u="none" strike="noStrike" cap="none" dirty="0" smtClean="0">
                          <a:solidFill>
                            <a:srgbClr val="000000"/>
                          </a:solidFill>
                          <a:effectLst/>
                          <a:latin typeface="Arial"/>
                          <a:ea typeface="Arial"/>
                          <a:cs typeface="Arial"/>
                          <a:sym typeface="Arial"/>
                        </a:rPr>
                        <a:t>Translation</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googletrans, deep_translator</a:t>
                      </a:r>
                      <a:endParaRPr lang="en-US" sz="1400" dirty="0"/>
                    </a:p>
                  </a:txBody>
                  <a:tcPr/>
                </a:tc>
                <a:extLst>
                  <a:ext uri="{0D108BD9-81ED-4DB2-BD59-A6C34878D82A}">
                    <a16:rowId xmlns:a16="http://schemas.microsoft.com/office/drawing/2014/main" val="1988946728"/>
                  </a:ext>
                </a:extLst>
              </a:tr>
              <a:tr h="370840">
                <a:tc>
                  <a:txBody>
                    <a:bodyPr/>
                    <a:lstStyle/>
                    <a:p>
                      <a:r>
                        <a:rPr lang="en-US" sz="1400" b="0" i="0" u="none" strike="noStrike" cap="none" dirty="0" smtClean="0">
                          <a:solidFill>
                            <a:srgbClr val="000000"/>
                          </a:solidFill>
                          <a:effectLst/>
                          <a:latin typeface="Arial"/>
                          <a:ea typeface="Arial"/>
                          <a:cs typeface="Arial"/>
                          <a:sym typeface="Arial"/>
                        </a:rPr>
                        <a:t>Chatbot Interface</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Dialogflow, Gemini API, rule-based chatbots</a:t>
                      </a:r>
                      <a:endParaRPr lang="en-US" sz="1400" dirty="0"/>
                    </a:p>
                  </a:txBody>
                  <a:tcPr/>
                </a:tc>
                <a:extLst>
                  <a:ext uri="{0D108BD9-81ED-4DB2-BD59-A6C34878D82A}">
                    <a16:rowId xmlns:a16="http://schemas.microsoft.com/office/drawing/2014/main" val="2833136988"/>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pic>
        <p:nvPicPr>
          <p:cNvPr id="619" name="Google Shape;619;p44"/>
          <p:cNvPicPr preferRelativeResize="0"/>
          <p:nvPr/>
        </p:nvPicPr>
        <p:blipFill>
          <a:blip r:embed="rId3">
            <a:alphaModFix/>
          </a:blip>
          <a:stretch>
            <a:fillRect/>
          </a:stretch>
        </p:blipFill>
        <p:spPr>
          <a:xfrm rot="1946857">
            <a:off x="7147132" y="590930"/>
            <a:ext cx="1649435" cy="470188"/>
          </a:xfrm>
          <a:prstGeom prst="rect">
            <a:avLst/>
          </a:prstGeom>
          <a:noFill/>
          <a:ln>
            <a:noFill/>
          </a:ln>
        </p:spPr>
      </p:pic>
      <p:sp>
        <p:nvSpPr>
          <p:cNvPr id="620" name="Google Shape;620;p44"/>
          <p:cNvSpPr/>
          <p:nvPr/>
        </p:nvSpPr>
        <p:spPr>
          <a:xfrm>
            <a:off x="7949100" y="3553639"/>
            <a:ext cx="676265" cy="116967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093" y="1466900"/>
            <a:ext cx="5649113" cy="2543530"/>
          </a:xfrm>
          <a:prstGeom prst="rect">
            <a:avLst/>
          </a:prstGeom>
        </p:spPr>
      </p:pic>
      <p:sp>
        <p:nvSpPr>
          <p:cNvPr id="5" name="TextBox 4"/>
          <p:cNvSpPr txBox="1"/>
          <p:nvPr/>
        </p:nvSpPr>
        <p:spPr>
          <a:xfrm>
            <a:off x="990600" y="700711"/>
            <a:ext cx="27527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 </a:t>
            </a:r>
            <a:r>
              <a:rPr lang="en-US" sz="2400" b="1" dirty="0" smtClean="0">
                <a:latin typeface="Times New Roman" panose="02020603050405020304" pitchFamily="18" charset="0"/>
                <a:cs typeface="Times New Roman" panose="02020603050405020304" pitchFamily="18" charset="0"/>
              </a:rPr>
              <a:t>Diagram:</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375" y="626268"/>
            <a:ext cx="6457950" cy="3186113"/>
          </a:xfrm>
          <a:prstGeom prst="rect">
            <a:avLst/>
          </a:prstGeom>
        </p:spPr>
      </p:pic>
    </p:spTree>
    <p:extLst>
      <p:ext uri="{BB962C8B-B14F-4D97-AF65-F5344CB8AC3E}">
        <p14:creationId xmlns:p14="http://schemas.microsoft.com/office/powerpoint/2010/main" val="4051445901"/>
      </p:ext>
    </p:extLst>
  </p:cSld>
  <p:clrMapOvr>
    <a:masterClrMapping/>
  </p:clrMapOvr>
</p:sld>
</file>

<file path=ppt/theme/theme1.xml><?xml version="1.0" encoding="utf-8"?>
<a:theme xmlns:a="http://schemas.openxmlformats.org/drawingml/2006/main" name="Vintage Aesthetic Indonesian Culture Thesis Defense">
  <a:themeElements>
    <a:clrScheme name="Simple Light">
      <a:dk1>
        <a:srgbClr val="63413A"/>
      </a:dk1>
      <a:lt1>
        <a:srgbClr val="C9AB8B"/>
      </a:lt1>
      <a:dk2>
        <a:srgbClr val="FFFFFF"/>
      </a:dk2>
      <a:lt2>
        <a:srgbClr val="C99D95"/>
      </a:lt2>
      <a:accent1>
        <a:srgbClr val="D4CAC3"/>
      </a:accent1>
      <a:accent2>
        <a:srgbClr val="C8E0E0"/>
      </a:accent2>
      <a:accent3>
        <a:srgbClr val="ADC0CB"/>
      </a:accent3>
      <a:accent4>
        <a:srgbClr val="F8F1E8"/>
      </a:accent4>
      <a:accent5>
        <a:srgbClr val="FFFFFF"/>
      </a:accent5>
      <a:accent6>
        <a:srgbClr val="FFFFFF"/>
      </a:accent6>
      <a:hlink>
        <a:srgbClr val="C99D9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873</Words>
  <Application>Microsoft Office PowerPoint</Application>
  <PresentationFormat>On-screen Show (16:9)</PresentationFormat>
  <Paragraphs>74</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Nunito Light</vt:lpstr>
      <vt:lpstr>Arial</vt:lpstr>
      <vt:lpstr>Times New Roman</vt:lpstr>
      <vt:lpstr>Judson</vt:lpstr>
      <vt:lpstr>Calibri</vt:lpstr>
      <vt:lpstr>Bebas Neue</vt:lpstr>
      <vt:lpstr>Sarabun</vt:lpstr>
      <vt:lpstr>Vintage Aesthetic Indonesian Culture Thesis Defense</vt:lpstr>
      <vt:lpstr>EduBot – A Smart Academic Companion </vt:lpstr>
      <vt:lpstr>PowerPoint Presentation</vt:lpstr>
      <vt:lpstr>PowerPoint Presentation</vt:lpstr>
      <vt:lpstr>PowerPoint Presentation</vt:lpstr>
      <vt:lpstr>Literature Review  The development of AI educational assistants has gained momentum with advances in natural language processing (NLP) and computer vision. Optical Character Recognition (OCR) technologies such as Tesseract and EasyOCR have enabled text extraction from diverse document formats. Transformer-based models like T5, BART, and Pegasus have proven effective for summarization tasks, providing concise representations of large texts. Question answering systems built on BERT and RoBERTa architectures allow precise information retrieval from context. Speech recognition models, including OpenAI Whisper and Google’s speech-to-text APIs, have enhanced voice interaction, complemented by text-to-speech tools like gTTS and pyttsx3. Prior works demonstrate the potential of chatbots in education to deliver personalized assistance (Wang et al., 2021; Kumar et al., 2022), but a unified multi-modal assistant remains an open research and development area. </vt:lpstr>
      <vt:lpstr>PowerPoint Presentation</vt:lpstr>
      <vt:lpstr>Technologies and Tools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EduBot – A Smart Academic Companion</dc:title>
  <dc:creator>user</dc:creator>
  <cp:lastModifiedBy>user</cp:lastModifiedBy>
  <cp:revision>9</cp:revision>
  <dcterms:modified xsi:type="dcterms:W3CDTF">2025-05-27T06:01:55Z</dcterms:modified>
</cp:coreProperties>
</file>