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  <p:sldMasterId id="2147483680" r:id="rId5"/>
    <p:sldMasterId id="2147483681" r:id="rId6"/>
    <p:sldMasterId id="214748368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font" Target="fonts/Roboto-regular.fntdata"/><Relationship Id="rId14" Type="http://schemas.openxmlformats.org/officeDocument/2006/relationships/slide" Target="slides/slide6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18" Type="http://schemas.openxmlformats.org/officeDocument/2006/relationships/font" Target="fonts/Roboto-boldItalic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1bb40f50c_2_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01bb40f50c_2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594f15711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1594f15711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1bb40f50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Emory Project Description and December Kick-Off Meeting </a:t>
            </a:r>
            <a:endParaRPr/>
          </a:p>
        </p:txBody>
      </p:sp>
      <p:sp>
        <p:nvSpPr>
          <p:cNvPr id="203" name="Google Shape;203;g101bb40f50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594f15711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1594f15711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594f15711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1594f15711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28d5f8942_8_8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028d5f8942_8_8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28649" y="3530065"/>
            <a:ext cx="78867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sz="1800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Emory University"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48214" y="954888"/>
            <a:ext cx="1847571" cy="213181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305520" y="4286649"/>
            <a:ext cx="65331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28650" y="1003435"/>
            <a:ext cx="78867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68575" spcFirstLastPara="1" rIns="68575" wrap="square" tIns="13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Georgia"/>
              <a:buNone/>
              <a:defRPr b="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b="32060" l="16254" r="0" t="0"/>
          <a:stretch/>
        </p:blipFill>
        <p:spPr>
          <a:xfrm>
            <a:off x="6742529" y="164592"/>
            <a:ext cx="1715156" cy="180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3577828"/>
            <a:ext cx="78867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685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d By">
  <p:cSld name="Presented B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628650" y="1190649"/>
            <a:ext cx="7886700" cy="18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b="0" i="0"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 b="32060" l="16254" r="0" t="0"/>
          <a:stretch/>
        </p:blipFill>
        <p:spPr>
          <a:xfrm>
            <a:off x="6742529" y="164592"/>
            <a:ext cx="1715156" cy="18006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794084"/>
            <a:ext cx="7886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/>
        </p:nvSpPr>
        <p:spPr>
          <a:xfrm>
            <a:off x="628650" y="3178607"/>
            <a:ext cx="7886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PRESENTED BY</a:t>
            </a:r>
            <a:endParaRPr sz="1100"/>
          </a:p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628650" y="3587353"/>
            <a:ext cx="78867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Alterative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6363820" y="1650417"/>
            <a:ext cx="25602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6363820" y="2420470"/>
            <a:ext cx="25602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80" name="Google Shape;80;p19"/>
          <p:cNvCxnSpPr/>
          <p:nvPr/>
        </p:nvCxnSpPr>
        <p:spPr>
          <a:xfrm flipH="1">
            <a:off x="6056101" y="1497667"/>
            <a:ext cx="3087900" cy="3900"/>
          </a:xfrm>
          <a:prstGeom prst="straightConnector1">
            <a:avLst/>
          </a:prstGeom>
          <a:noFill/>
          <a:ln cap="flat" cmpd="sng" w="38100">
            <a:solidFill>
              <a:srgbClr val="007DB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" name="Google Shape;81;p19"/>
          <p:cNvCxnSpPr/>
          <p:nvPr/>
        </p:nvCxnSpPr>
        <p:spPr>
          <a:xfrm flipH="1">
            <a:off x="6056100" y="3694580"/>
            <a:ext cx="3087900" cy="3900"/>
          </a:xfrm>
          <a:prstGeom prst="straightConnector1">
            <a:avLst/>
          </a:prstGeom>
          <a:noFill/>
          <a:ln cap="flat" cmpd="sng" w="38100">
            <a:solidFill>
              <a:srgbClr val="007DB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" name="Google Shape;82;p19"/>
          <p:cNvCxnSpPr/>
          <p:nvPr/>
        </p:nvCxnSpPr>
        <p:spPr>
          <a:xfrm rot="10800000">
            <a:off x="6070963" y="1497680"/>
            <a:ext cx="0" cy="2196900"/>
          </a:xfrm>
          <a:prstGeom prst="straightConnector1">
            <a:avLst/>
          </a:prstGeom>
          <a:noFill/>
          <a:ln cap="flat" cmpd="sng" w="38100">
            <a:solidFill>
              <a:srgbClr val="007DB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b="32060" l="16254" r="0" t="0"/>
          <a:stretch/>
        </p:blipFill>
        <p:spPr>
          <a:xfrm>
            <a:off x="6742529" y="164592"/>
            <a:ext cx="1715156" cy="180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1054579" y="780393"/>
            <a:ext cx="7065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1054579" y="1369219"/>
            <a:ext cx="7065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A close up of a logo&#10;&#10;Description automatically generated" id="95" name="Google Shape;9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8911" y="854282"/>
            <a:ext cx="271876" cy="339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1054579" y="1369219"/>
            <a:ext cx="3429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2" type="body"/>
          </p:nvPr>
        </p:nvSpPr>
        <p:spPr>
          <a:xfrm>
            <a:off x="4629150" y="1369219"/>
            <a:ext cx="3432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type="title"/>
          </p:nvPr>
        </p:nvSpPr>
        <p:spPr>
          <a:xfrm>
            <a:off x="1054579" y="780393"/>
            <a:ext cx="7006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A close up of a logo&#10;&#10;Description automatically generated" id="100" name="Google Shape;10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8911" y="854282"/>
            <a:ext cx="271876" cy="339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628650" y="780393"/>
            <a:ext cx="7886700" cy="487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grpSp>
        <p:nvGrpSpPr>
          <p:cNvPr id="103" name="Google Shape;103;p23"/>
          <p:cNvGrpSpPr/>
          <p:nvPr/>
        </p:nvGrpSpPr>
        <p:grpSpPr>
          <a:xfrm>
            <a:off x="1325113" y="1648497"/>
            <a:ext cx="6465717" cy="2531887"/>
            <a:chOff x="1342538" y="1382072"/>
            <a:chExt cx="6465717" cy="2531887"/>
          </a:xfrm>
        </p:grpSpPr>
        <p:sp>
          <p:nvSpPr>
            <p:cNvPr id="104" name="Google Shape;104;p23"/>
            <p:cNvSpPr/>
            <p:nvPr/>
          </p:nvSpPr>
          <p:spPr>
            <a:xfrm rot="-711236">
              <a:off x="6465750" y="2627201"/>
              <a:ext cx="1350909" cy="57662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 flipH="1" rot="711236">
              <a:off x="5181012" y="2627201"/>
              <a:ext cx="1350909" cy="57662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Google Shape;106;p23"/>
            <p:cNvGrpSpPr/>
            <p:nvPr/>
          </p:nvGrpSpPr>
          <p:grpSpPr>
            <a:xfrm>
              <a:off x="5586175" y="2683244"/>
              <a:ext cx="1712700" cy="1230715"/>
              <a:chOff x="5796625" y="2541798"/>
              <a:chExt cx="1712700" cy="1230715"/>
            </a:xfrm>
          </p:grpSpPr>
          <p:sp>
            <p:nvSpPr>
              <p:cNvPr id="107" name="Google Shape;107;p23"/>
              <p:cNvSpPr/>
              <p:nvPr/>
            </p:nvSpPr>
            <p:spPr>
              <a:xfrm rot="-1789476">
                <a:off x="6572742" y="2571072"/>
                <a:ext cx="160451" cy="160451"/>
              </a:xfrm>
              <a:prstGeom prst="ellipse">
                <a:avLst/>
              </a:prstGeom>
              <a:solidFill>
                <a:schemeClr val="accent1"/>
              </a:solidFill>
              <a:ln cap="flat" cmpd="sng" w="38100">
                <a:solidFill>
                  <a:srgbClr val="85858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3"/>
              <p:cNvSpPr txBox="1"/>
              <p:nvPr/>
            </p:nvSpPr>
            <p:spPr>
              <a:xfrm>
                <a:off x="6296613" y="2735584"/>
                <a:ext cx="6969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800">
                    <a:solidFill>
                      <a:srgbClr val="5E5E5E"/>
                    </a:solidFill>
                    <a:latin typeface="Roboto"/>
                    <a:ea typeface="Roboto"/>
                    <a:cs typeface="Roboto"/>
                    <a:sym typeface="Roboto"/>
                  </a:rPr>
                  <a:t>20XX</a:t>
                </a:r>
                <a:endParaRPr b="1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9" name="Google Shape;109;p23"/>
              <p:cNvSpPr/>
              <p:nvPr/>
            </p:nvSpPr>
            <p:spPr>
              <a:xfrm>
                <a:off x="5796625" y="3069013"/>
                <a:ext cx="1712700" cy="703500"/>
              </a:xfrm>
              <a:prstGeom prst="roundRect">
                <a:avLst>
                  <a:gd fmla="val 4485" name="adj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3"/>
              <p:cNvSpPr txBox="1"/>
              <p:nvPr/>
            </p:nvSpPr>
            <p:spPr>
              <a:xfrm>
                <a:off x="5840875" y="3106213"/>
                <a:ext cx="1624200" cy="62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rgbClr val="5E5E5E"/>
                    </a:solidFill>
                    <a:latin typeface="Roboto"/>
                    <a:ea typeface="Roboto"/>
                    <a:cs typeface="Roboto"/>
                    <a:sym typeface="Roboto"/>
                  </a:rPr>
                  <a:t>Lorem ipsum dolor sit amet, consectetur adipiscing. Lorem ipsum dolor sit.</a:t>
                </a:r>
                <a:endParaRPr sz="800">
                  <a:solidFill>
                    <a:srgbClr val="5E5E5E"/>
                  </a:solidFill>
                </a:endParaRPr>
              </a:p>
            </p:txBody>
          </p:sp>
          <p:sp>
            <p:nvSpPr>
              <p:cNvPr id="111" name="Google Shape;111;p23"/>
              <p:cNvSpPr/>
              <p:nvPr/>
            </p:nvSpPr>
            <p:spPr>
              <a:xfrm>
                <a:off x="6607975" y="3004364"/>
                <a:ext cx="90000" cy="67500"/>
              </a:xfrm>
              <a:prstGeom prst="triangle">
                <a:avLst>
                  <a:gd fmla="val 50000" name="adj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" name="Google Shape;112;p23"/>
            <p:cNvSpPr/>
            <p:nvPr/>
          </p:nvSpPr>
          <p:spPr>
            <a:xfrm rot="-711236">
              <a:off x="3899938" y="2627201"/>
              <a:ext cx="1350909" cy="57662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23"/>
            <p:cNvGrpSpPr/>
            <p:nvPr/>
          </p:nvGrpSpPr>
          <p:grpSpPr>
            <a:xfrm>
              <a:off x="4333100" y="1382072"/>
              <a:ext cx="1712700" cy="1246754"/>
              <a:chOff x="4409300" y="1219942"/>
              <a:chExt cx="1712700" cy="1246754"/>
            </a:xfrm>
          </p:grpSpPr>
          <p:sp>
            <p:nvSpPr>
              <p:cNvPr id="114" name="Google Shape;114;p23"/>
              <p:cNvSpPr/>
              <p:nvPr/>
            </p:nvSpPr>
            <p:spPr>
              <a:xfrm rot="-1789476">
                <a:off x="5185416" y="2276970"/>
                <a:ext cx="160451" cy="160451"/>
              </a:xfrm>
              <a:prstGeom prst="ellipse">
                <a:avLst/>
              </a:prstGeom>
              <a:solidFill>
                <a:schemeClr val="accent1"/>
              </a:solidFill>
              <a:ln cap="flat" cmpd="sng" w="38100">
                <a:solidFill>
                  <a:srgbClr val="85858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23"/>
              <p:cNvSpPr txBox="1"/>
              <p:nvPr/>
            </p:nvSpPr>
            <p:spPr>
              <a:xfrm>
                <a:off x="4921731" y="1985297"/>
                <a:ext cx="6969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800">
                    <a:solidFill>
                      <a:srgbClr val="5E5E5E"/>
                    </a:solidFill>
                    <a:latin typeface="Roboto"/>
                    <a:ea typeface="Roboto"/>
                    <a:cs typeface="Roboto"/>
                    <a:sym typeface="Roboto"/>
                  </a:rPr>
                  <a:t>20XX</a:t>
                </a:r>
                <a:endParaRPr b="1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6" name="Google Shape;116;p23"/>
              <p:cNvSpPr/>
              <p:nvPr/>
            </p:nvSpPr>
            <p:spPr>
              <a:xfrm>
                <a:off x="4409300" y="1219942"/>
                <a:ext cx="1712700" cy="703500"/>
              </a:xfrm>
              <a:prstGeom prst="roundRect">
                <a:avLst>
                  <a:gd fmla="val 4485" name="adj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3"/>
              <p:cNvSpPr/>
              <p:nvPr/>
            </p:nvSpPr>
            <p:spPr>
              <a:xfrm rot="10800000">
                <a:off x="5220625" y="1919036"/>
                <a:ext cx="90000" cy="67500"/>
              </a:xfrm>
              <a:prstGeom prst="triangle">
                <a:avLst>
                  <a:gd fmla="val 50000" name="adj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3"/>
              <p:cNvSpPr txBox="1"/>
              <p:nvPr/>
            </p:nvSpPr>
            <p:spPr>
              <a:xfrm>
                <a:off x="4453550" y="1257142"/>
                <a:ext cx="1624200" cy="62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rgbClr val="5E5E5E"/>
                    </a:solidFill>
                    <a:latin typeface="Roboto"/>
                    <a:ea typeface="Roboto"/>
                    <a:cs typeface="Roboto"/>
                    <a:sym typeface="Roboto"/>
                  </a:rPr>
                  <a:t>Lorem ipsum dolor sit amet, consectetur adipiscing. Lorem ipsum dolor sit.</a:t>
                </a:r>
                <a:endParaRPr sz="800">
                  <a:solidFill>
                    <a:srgbClr val="5E5E5E"/>
                  </a:solidFill>
                </a:endParaRPr>
              </a:p>
            </p:txBody>
          </p:sp>
        </p:grpSp>
        <p:sp>
          <p:nvSpPr>
            <p:cNvPr id="119" name="Google Shape;119;p23"/>
            <p:cNvSpPr/>
            <p:nvPr/>
          </p:nvSpPr>
          <p:spPr>
            <a:xfrm flipH="1" rot="711236">
              <a:off x="2608258" y="2627201"/>
              <a:ext cx="1350909" cy="57662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" name="Google Shape;120;p23"/>
            <p:cNvGrpSpPr/>
            <p:nvPr/>
          </p:nvGrpSpPr>
          <p:grpSpPr>
            <a:xfrm>
              <a:off x="3076688" y="2683244"/>
              <a:ext cx="1712700" cy="1230715"/>
              <a:chOff x="3021975" y="2541798"/>
              <a:chExt cx="1712700" cy="1230715"/>
            </a:xfrm>
          </p:grpSpPr>
          <p:sp>
            <p:nvSpPr>
              <p:cNvPr id="121" name="Google Shape;121;p23"/>
              <p:cNvSpPr txBox="1"/>
              <p:nvPr/>
            </p:nvSpPr>
            <p:spPr>
              <a:xfrm>
                <a:off x="3529877" y="2735584"/>
                <a:ext cx="6969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800">
                    <a:solidFill>
                      <a:srgbClr val="701C7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20XX</a:t>
                </a:r>
                <a:endParaRPr b="1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2" name="Google Shape;122;p23"/>
              <p:cNvSpPr/>
              <p:nvPr/>
            </p:nvSpPr>
            <p:spPr>
              <a:xfrm rot="-1789476">
                <a:off x="3798091" y="2571072"/>
                <a:ext cx="160451" cy="160451"/>
              </a:xfrm>
              <a:prstGeom prst="ellipse">
                <a:avLst/>
              </a:prstGeom>
              <a:solidFill>
                <a:schemeClr val="accent1"/>
              </a:solidFill>
              <a:ln cap="flat" cmpd="sng" w="38100">
                <a:solidFill>
                  <a:srgbClr val="701C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3"/>
              <p:cNvSpPr/>
              <p:nvPr/>
            </p:nvSpPr>
            <p:spPr>
              <a:xfrm>
                <a:off x="3021975" y="3069013"/>
                <a:ext cx="1712700" cy="703500"/>
              </a:xfrm>
              <a:prstGeom prst="roundRect">
                <a:avLst>
                  <a:gd fmla="val 4485" name="adj"/>
                </a:avLst>
              </a:prstGeom>
              <a:solidFill>
                <a:srgbClr val="701C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3"/>
              <p:cNvSpPr txBox="1"/>
              <p:nvPr/>
            </p:nvSpPr>
            <p:spPr>
              <a:xfrm>
                <a:off x="3066225" y="3106213"/>
                <a:ext cx="1624200" cy="62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Lorem ipsum dolor sit amet, consectetur adipiscing. Lorem ipsum dolor sit.</a:t>
                </a:r>
                <a:endParaRPr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Google Shape;125;p23"/>
              <p:cNvSpPr/>
              <p:nvPr/>
            </p:nvSpPr>
            <p:spPr>
              <a:xfrm>
                <a:off x="3833325" y="3004364"/>
                <a:ext cx="90000" cy="67500"/>
              </a:xfrm>
              <a:prstGeom prst="triangle">
                <a:avLst>
                  <a:gd fmla="val 50000" name="adj"/>
                </a:avLst>
              </a:prstGeom>
              <a:solidFill>
                <a:srgbClr val="701C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" name="Google Shape;126;p23"/>
            <p:cNvSpPr/>
            <p:nvPr/>
          </p:nvSpPr>
          <p:spPr>
            <a:xfrm rot="-711236">
              <a:off x="1334133" y="2627201"/>
              <a:ext cx="1350909" cy="57662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" name="Google Shape;127;p23"/>
            <p:cNvGrpSpPr/>
            <p:nvPr/>
          </p:nvGrpSpPr>
          <p:grpSpPr>
            <a:xfrm>
              <a:off x="1789875" y="1382072"/>
              <a:ext cx="1712700" cy="1246754"/>
              <a:chOff x="1637475" y="1219942"/>
              <a:chExt cx="1712700" cy="1246754"/>
            </a:xfrm>
          </p:grpSpPr>
          <p:sp>
            <p:nvSpPr>
              <p:cNvPr id="128" name="Google Shape;128;p23"/>
              <p:cNvSpPr/>
              <p:nvPr/>
            </p:nvSpPr>
            <p:spPr>
              <a:xfrm>
                <a:off x="1637475" y="1219942"/>
                <a:ext cx="1712700" cy="703500"/>
              </a:xfrm>
              <a:prstGeom prst="roundRect">
                <a:avLst>
                  <a:gd fmla="val 4485" name="adj"/>
                </a:avLst>
              </a:prstGeom>
              <a:solidFill>
                <a:srgbClr val="701C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3"/>
              <p:cNvSpPr txBox="1"/>
              <p:nvPr/>
            </p:nvSpPr>
            <p:spPr>
              <a:xfrm>
                <a:off x="2144544" y="1985297"/>
                <a:ext cx="6969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800">
                    <a:solidFill>
                      <a:srgbClr val="701C7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20XX</a:t>
                </a:r>
                <a:endParaRPr b="1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0" name="Google Shape;130;p23"/>
              <p:cNvSpPr/>
              <p:nvPr/>
            </p:nvSpPr>
            <p:spPr>
              <a:xfrm rot="10800000">
                <a:off x="2448800" y="1919036"/>
                <a:ext cx="90000" cy="67500"/>
              </a:xfrm>
              <a:prstGeom prst="triangle">
                <a:avLst>
                  <a:gd fmla="val 50000" name="adj"/>
                </a:avLst>
              </a:prstGeom>
              <a:solidFill>
                <a:srgbClr val="701C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3"/>
              <p:cNvSpPr txBox="1"/>
              <p:nvPr/>
            </p:nvSpPr>
            <p:spPr>
              <a:xfrm>
                <a:off x="1681725" y="1257142"/>
                <a:ext cx="1624200" cy="62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Lorem ipsum dolor sit amet, consectetur adipiscing. Lorem ipsum dolor sit.</a:t>
                </a:r>
                <a:endParaRPr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2" name="Google Shape;132;p23"/>
              <p:cNvSpPr/>
              <p:nvPr/>
            </p:nvSpPr>
            <p:spPr>
              <a:xfrm rot="-1789476">
                <a:off x="2410765" y="2276970"/>
                <a:ext cx="160451" cy="160451"/>
              </a:xfrm>
              <a:prstGeom prst="ellipse">
                <a:avLst/>
              </a:prstGeom>
              <a:solidFill>
                <a:schemeClr val="accent1"/>
              </a:solidFill>
              <a:ln cap="flat" cmpd="sng" w="38100">
                <a:solidFill>
                  <a:srgbClr val="701C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1053388" y="1268016"/>
            <a:ext cx="344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7DBA"/>
              </a:buClr>
              <a:buSzPts val="1800"/>
              <a:buNone/>
              <a:defRPr b="0" sz="1800" cap="none">
                <a:solidFill>
                  <a:srgbClr val="007DBA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5" name="Google Shape;135;p24"/>
          <p:cNvSpPr txBox="1"/>
          <p:nvPr>
            <p:ph idx="2" type="body"/>
          </p:nvPr>
        </p:nvSpPr>
        <p:spPr>
          <a:xfrm>
            <a:off x="1053388" y="1878806"/>
            <a:ext cx="34449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3" type="body"/>
          </p:nvPr>
        </p:nvSpPr>
        <p:spPr>
          <a:xfrm>
            <a:off x="4629150" y="1260872"/>
            <a:ext cx="34581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7DBA"/>
              </a:buClr>
              <a:buSzPts val="1800"/>
              <a:buNone/>
              <a:defRPr b="0" i="0" sz="1800" cap="none">
                <a:solidFill>
                  <a:srgbClr val="007DB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7" name="Google Shape;137;p24"/>
          <p:cNvSpPr txBox="1"/>
          <p:nvPr>
            <p:ph idx="4" type="body"/>
          </p:nvPr>
        </p:nvSpPr>
        <p:spPr>
          <a:xfrm>
            <a:off x="4629150" y="1878806"/>
            <a:ext cx="34581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type="title"/>
          </p:nvPr>
        </p:nvSpPr>
        <p:spPr>
          <a:xfrm>
            <a:off x="1054579" y="780393"/>
            <a:ext cx="7032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A close up of a logo&#10;&#10;Description automatically generated" id="139" name="Google Shape;13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8911" y="854282"/>
            <a:ext cx="271876" cy="339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1054579" y="780393"/>
            <a:ext cx="7460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A close up of a logo&#10;&#10;Description automatically generated" id="142" name="Google Shape;14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8911" y="854282"/>
            <a:ext cx="271876" cy="339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887391" y="740569"/>
            <a:ext cx="4568400" cy="3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pic>
        <p:nvPicPr>
          <p:cNvPr descr="A close up of a logo&#10;&#10;Description automatically generated" id="146" name="Google Shape;14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1519" y="964303"/>
            <a:ext cx="271876" cy="33984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/>
          <p:nvPr>
            <p:ph type="title"/>
          </p:nvPr>
        </p:nvSpPr>
        <p:spPr>
          <a:xfrm>
            <a:off x="1029892" y="740568"/>
            <a:ext cx="25491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2100"/>
              <a:buFont typeface="Georgia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2" type="body"/>
          </p:nvPr>
        </p:nvSpPr>
        <p:spPr>
          <a:xfrm>
            <a:off x="1029892" y="1543050"/>
            <a:ext cx="2549100" cy="28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/>
          <p:nvPr>
            <p:ph idx="2" type="pic"/>
          </p:nvPr>
        </p:nvSpPr>
        <p:spPr>
          <a:xfrm>
            <a:off x="3887391" y="740569"/>
            <a:ext cx="4568400" cy="36072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8"/>
          <p:cNvSpPr txBox="1"/>
          <p:nvPr>
            <p:ph type="title"/>
          </p:nvPr>
        </p:nvSpPr>
        <p:spPr>
          <a:xfrm>
            <a:off x="1029892" y="740568"/>
            <a:ext cx="25491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2100"/>
              <a:buFont typeface="Georgia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1029892" y="1543050"/>
            <a:ext cx="2549100" cy="28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pic>
        <p:nvPicPr>
          <p:cNvPr descr="A close up of a logo&#10;&#10;Description automatically generated" id="153" name="Google Shape;15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1519" y="964303"/>
            <a:ext cx="271876" cy="339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628649" y="3530065"/>
            <a:ext cx="78867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sz="1800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Emory University" id="163" name="Google Shape;16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48214" y="954888"/>
            <a:ext cx="1847571" cy="213181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1305520" y="4286649"/>
            <a:ext cx="6532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628650" y="1003435"/>
            <a:ext cx="78867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68575" spcFirstLastPara="1" rIns="68575" wrap="square" tIns="13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Georgia"/>
              <a:buNone/>
              <a:defRPr b="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67" name="Google Shape;167;p31"/>
          <p:cNvPicPr preferRelativeResize="0"/>
          <p:nvPr/>
        </p:nvPicPr>
        <p:blipFill rotWithShape="1">
          <a:blip r:embed="rId2">
            <a:alphaModFix/>
          </a:blip>
          <a:srcRect b="32060" l="16254" r="0" t="0"/>
          <a:stretch/>
        </p:blipFill>
        <p:spPr>
          <a:xfrm>
            <a:off x="6742529" y="164592"/>
            <a:ext cx="1715156" cy="18006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628650" y="3577828"/>
            <a:ext cx="78867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685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d By">
  <p:cSld name="Presented B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628650" y="1190649"/>
            <a:ext cx="7886700" cy="18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b="0" i="0"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2">
            <a:alphaModFix/>
          </a:blip>
          <a:srcRect b="32060" l="16254" r="0" t="0"/>
          <a:stretch/>
        </p:blipFill>
        <p:spPr>
          <a:xfrm>
            <a:off x="6742529" y="164592"/>
            <a:ext cx="1715156" cy="18006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628650" y="794084"/>
            <a:ext cx="7886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3" name="Google Shape;173;p32"/>
          <p:cNvSpPr txBox="1"/>
          <p:nvPr/>
        </p:nvSpPr>
        <p:spPr>
          <a:xfrm>
            <a:off x="628650" y="3178607"/>
            <a:ext cx="7886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PRESENTED BY</a:t>
            </a:r>
            <a:endParaRPr sz="1100"/>
          </a:p>
        </p:txBody>
      </p:sp>
      <p:sp>
        <p:nvSpPr>
          <p:cNvPr id="174" name="Google Shape;174;p32"/>
          <p:cNvSpPr txBox="1"/>
          <p:nvPr>
            <p:ph idx="2" type="body"/>
          </p:nvPr>
        </p:nvSpPr>
        <p:spPr>
          <a:xfrm>
            <a:off x="628650" y="3587353"/>
            <a:ext cx="78867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0" name="Google Shape;180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Alterative" type="secHead">
  <p:cSld name="SECTION_HEAD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6363820" y="1650417"/>
            <a:ext cx="25602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6363820" y="2420470"/>
            <a:ext cx="25602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84" name="Google Shape;184;p35"/>
          <p:cNvCxnSpPr/>
          <p:nvPr/>
        </p:nvCxnSpPr>
        <p:spPr>
          <a:xfrm flipH="1">
            <a:off x="6056401" y="1497667"/>
            <a:ext cx="3087600" cy="3900"/>
          </a:xfrm>
          <a:prstGeom prst="straightConnector1">
            <a:avLst/>
          </a:prstGeom>
          <a:noFill/>
          <a:ln cap="flat" cmpd="sng" w="38100">
            <a:solidFill>
              <a:srgbClr val="007DB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Google Shape;185;p35"/>
          <p:cNvCxnSpPr/>
          <p:nvPr/>
        </p:nvCxnSpPr>
        <p:spPr>
          <a:xfrm flipH="1">
            <a:off x="6056400" y="3694580"/>
            <a:ext cx="3087600" cy="3900"/>
          </a:xfrm>
          <a:prstGeom prst="straightConnector1">
            <a:avLst/>
          </a:prstGeom>
          <a:noFill/>
          <a:ln cap="flat" cmpd="sng" w="38100">
            <a:solidFill>
              <a:srgbClr val="007DB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35"/>
          <p:cNvCxnSpPr/>
          <p:nvPr/>
        </p:nvCxnSpPr>
        <p:spPr>
          <a:xfrm rot="10800000">
            <a:off x="6070963" y="1497680"/>
            <a:ext cx="0" cy="2196900"/>
          </a:xfrm>
          <a:prstGeom prst="straightConnector1">
            <a:avLst/>
          </a:prstGeom>
          <a:noFill/>
          <a:ln cap="flat" cmpd="sng" w="38100">
            <a:solidFill>
              <a:srgbClr val="007DB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7" name="Google Shape;187;p35"/>
          <p:cNvPicPr preferRelativeResize="0"/>
          <p:nvPr/>
        </p:nvPicPr>
        <p:blipFill rotWithShape="1">
          <a:blip r:embed="rId2">
            <a:alphaModFix/>
          </a:blip>
          <a:srcRect b="32060" l="16254" r="0" t="0"/>
          <a:stretch/>
        </p:blipFill>
        <p:spPr>
          <a:xfrm>
            <a:off x="6742529" y="164592"/>
            <a:ext cx="1715156" cy="18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9.jpg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jp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>
            <a:alphaModFix/>
          </a:blip>
          <a:srcRect b="2439" l="59" r="1009" t="0"/>
          <a:stretch/>
        </p:blipFill>
        <p:spPr>
          <a:xfrm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20"/>
          <p:cNvGrpSpPr/>
          <p:nvPr/>
        </p:nvGrpSpPr>
        <p:grpSpPr>
          <a:xfrm>
            <a:off x="0" y="0"/>
            <a:ext cx="9144000" cy="5143503"/>
            <a:chOff x="0" y="-1"/>
            <a:chExt cx="12192000" cy="6858004"/>
          </a:xfrm>
        </p:grpSpPr>
        <p:pic>
          <p:nvPicPr>
            <p:cNvPr descr="Picture 7" id="86" name="Google Shape;86;p20"/>
            <p:cNvPicPr preferRelativeResize="0"/>
            <p:nvPr/>
          </p:nvPicPr>
          <p:blipFill rotWithShape="1">
            <a:blip r:embed="rId1">
              <a:alphaModFix/>
            </a:blip>
            <a:srcRect b="0" l="534" r="534" t="90309"/>
            <a:stretch/>
          </p:blipFill>
          <p:spPr>
            <a:xfrm>
              <a:off x="0" y="-1"/>
              <a:ext cx="12191998" cy="6811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20"/>
            <p:cNvPicPr preferRelativeResize="0"/>
            <p:nvPr/>
          </p:nvPicPr>
          <p:blipFill rotWithShape="1">
            <a:blip r:embed="rId2">
              <a:alphaModFix/>
            </a:blip>
            <a:srcRect b="32060" l="16254" r="0" t="0"/>
            <a:stretch/>
          </p:blipFill>
          <p:spPr>
            <a:xfrm>
              <a:off x="1078301" y="220526"/>
              <a:ext cx="2286877" cy="240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lose up of a logo&#10;&#10;Description automatically generated" id="88" name="Google Shape;88;p20"/>
            <p:cNvPicPr preferRelativeResize="0"/>
            <p:nvPr/>
          </p:nvPicPr>
          <p:blipFill rotWithShape="1">
            <a:blip r:embed="rId3">
              <a:alphaModFix/>
            </a:blip>
            <a:srcRect b="0" l="72479" r="0" t="0"/>
            <a:stretch/>
          </p:blipFill>
          <p:spPr>
            <a:xfrm>
              <a:off x="0" y="-1"/>
              <a:ext cx="838197" cy="3437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lose up of a logo&#10;&#10;Description automatically generated" id="89" name="Google Shape;89;p20"/>
            <p:cNvPicPr preferRelativeResize="0"/>
            <p:nvPr/>
          </p:nvPicPr>
          <p:blipFill rotWithShape="1">
            <a:blip r:embed="rId4">
              <a:alphaModFix/>
            </a:blip>
            <a:srcRect b="0" l="72479" r="0" t="0"/>
            <a:stretch/>
          </p:blipFill>
          <p:spPr>
            <a:xfrm flipH="1">
              <a:off x="11353803" y="3420777"/>
              <a:ext cx="838197" cy="3437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0"/>
          <p:cNvSpPr txBox="1"/>
          <p:nvPr>
            <p:ph type="title"/>
          </p:nvPr>
        </p:nvSpPr>
        <p:spPr>
          <a:xfrm>
            <a:off x="628650" y="780393"/>
            <a:ext cx="7886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2100"/>
              <a:buFont typeface="Georgia"/>
              <a:buNone/>
              <a:defRPr b="0" i="0" sz="2100" u="none" cap="none" strike="noStrike">
                <a:solidFill>
                  <a:srgbClr val="01216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 rotWithShape="1">
          <a:blip r:embed="rId1">
            <a:alphaModFix/>
          </a:blip>
          <a:srcRect b="2439" l="59" r="1009" t="0"/>
          <a:stretch/>
        </p:blipFill>
        <p:spPr>
          <a:xfrm>
            <a:off x="-1" y="0"/>
            <a:ext cx="9144004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628650" y="847360"/>
            <a:ext cx="78867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68575" spcFirstLastPara="1" rIns="68575" wrap="square" tIns="1371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Georgia"/>
              <a:buNone/>
            </a:pPr>
            <a:r>
              <a:rPr lang="en"/>
              <a:t>Carter Center Capstone Project Proposal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628650" y="3530328"/>
            <a:ext cx="78867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685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" sz="1600"/>
              <a:t>Students</a:t>
            </a:r>
            <a:r>
              <a:rPr lang="en" sz="1600"/>
              <a:t>: </a:t>
            </a:r>
            <a:r>
              <a:rPr lang="en" sz="1600"/>
              <a:t>Shin Adachi, Josh Gelfond, Jack Liu, and </a:t>
            </a:r>
            <a:r>
              <a:rPr lang="en" sz="1600"/>
              <a:t>Caris Weilenmann</a:t>
            </a:r>
            <a:br>
              <a:rPr lang="en" sz="1600"/>
            </a:b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" sz="1600"/>
              <a:t>Mentors</a:t>
            </a:r>
            <a:r>
              <a:rPr lang="en" sz="1600"/>
              <a:t>: Dr. Mark Bell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sz="1600"/>
              <a:t>February 16, 2022</a:t>
            </a:r>
            <a:endParaRPr sz="1600"/>
          </a:p>
        </p:txBody>
      </p:sp>
      <p:pic>
        <p:nvPicPr>
          <p:cNvPr descr="Text&#10;&#10;Description automatically generated" id="194" name="Google Shape;19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792" y="1228830"/>
            <a:ext cx="4699749" cy="989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1054579" y="780393"/>
            <a:ext cx="7065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2100"/>
              <a:buFont typeface="Georgia"/>
              <a:buNone/>
            </a:pPr>
            <a:r>
              <a:rPr lang="en"/>
              <a:t>Carter Center Programs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1054579" y="1369219"/>
            <a:ext cx="7065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90500" lvl="0" marL="177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Peace-Health</a:t>
            </a:r>
            <a:endParaRPr/>
          </a:p>
          <a:p>
            <a:pPr indent="-177800" lvl="1" marL="520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Disease eradication, elimination, control</a:t>
            </a:r>
            <a:endParaRPr/>
          </a:p>
          <a:p>
            <a:pPr indent="-177800" lvl="1" marL="520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Focused in Blue Nile and South Darfur Regions </a:t>
            </a:r>
            <a:endParaRPr/>
          </a:p>
          <a:p>
            <a:pPr indent="-165100" lvl="0" marL="177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Youth Citizen Observer Network </a:t>
            </a:r>
            <a:endParaRPr/>
          </a:p>
          <a:p>
            <a:pPr indent="-177800" lvl="1" marL="5207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•"/>
            </a:pPr>
            <a:r>
              <a:rPr lang="en"/>
              <a:t>Young adults act as independent monitors of implementation of transitional commitments made by governments (local, regional, state, national)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1054579" y="780393"/>
            <a:ext cx="7065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2100"/>
              <a:buFont typeface="Georgia"/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1054575" y="1369229"/>
            <a:ext cx="7065000" cy="3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90500" lvl="0" marL="177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Create political violence risk assessment tool/model</a:t>
            </a:r>
            <a:endParaRPr/>
          </a:p>
          <a:p>
            <a:pPr indent="-177800" lvl="1" marL="520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Looking forward to elections in late 2022/early 2023</a:t>
            </a:r>
            <a:endParaRPr/>
          </a:p>
          <a:p>
            <a:pPr indent="-165100" lvl="0" marL="177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Identify areas prone to conflict/conflict tracking</a:t>
            </a:r>
            <a:endParaRPr/>
          </a:p>
          <a:p>
            <a:pPr indent="-177800" lvl="1" marL="520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Potential for expansion beyond just South Darfur and Blue Nile regions</a:t>
            </a:r>
            <a:endParaRPr/>
          </a:p>
          <a:p>
            <a:pPr indent="-165100" lvl="0" marL="177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Expand knowledge through data for conflict mitigation and prevention</a:t>
            </a:r>
            <a:endParaRPr/>
          </a:p>
          <a:p>
            <a:pPr indent="-165100" lvl="0" marL="1778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200"/>
              <a:buChar char="●"/>
            </a:pPr>
            <a:r>
              <a:rPr lang="en"/>
              <a:t>Create a tool that can be used to help </a:t>
            </a:r>
            <a:r>
              <a:rPr lang="en"/>
              <a:t>minimize</a:t>
            </a:r>
            <a:r>
              <a:rPr lang="en"/>
              <a:t> risk </a:t>
            </a:r>
            <a:r>
              <a:rPr lang="en"/>
              <a:t>associate</a:t>
            </a:r>
            <a:r>
              <a:rPr lang="en"/>
              <a:t> with Carter Center program </a:t>
            </a: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1054579" y="780393"/>
            <a:ext cx="7065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2100"/>
              <a:buFont typeface="Georgia"/>
              <a:buNone/>
            </a:pPr>
            <a:r>
              <a:rPr lang="en"/>
              <a:t>Proposal: Sensitivity Analysis App</a:t>
            </a:r>
            <a:endParaRPr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1054579" y="1369219"/>
            <a:ext cx="7065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82880" lvl="0" marL="177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8888"/>
              <a:buChar char="●"/>
            </a:pPr>
            <a:r>
              <a:rPr lang="en"/>
              <a:t>Create a model that identifies frequency of </a:t>
            </a:r>
            <a:r>
              <a:rPr lang="en"/>
              <a:t>keywords</a:t>
            </a:r>
            <a:r>
              <a:rPr lang="en"/>
              <a:t> in Youth Observer reports</a:t>
            </a:r>
            <a:endParaRPr/>
          </a:p>
          <a:p>
            <a:pPr indent="-171132" lvl="1" marL="520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3333"/>
              <a:buChar char="•"/>
            </a:pPr>
            <a:r>
              <a:rPr lang="en"/>
              <a:t>Will be created using “dummy datasets” as actual data from NEMO is highly sensitive </a:t>
            </a:r>
            <a:endParaRPr/>
          </a:p>
          <a:p>
            <a:pPr indent="-171132" lvl="1" marL="520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3333"/>
              <a:buChar char="•"/>
            </a:pPr>
            <a:r>
              <a:rPr lang="en"/>
              <a:t>Carter Center will input actual data once app is complete</a:t>
            </a:r>
            <a:endParaRPr/>
          </a:p>
          <a:p>
            <a:pPr indent="-171132" lvl="1" marL="520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3333"/>
              <a:buChar char="•"/>
            </a:pPr>
            <a:r>
              <a:rPr lang="en"/>
              <a:t>Quantifies qualitative information from Youth Observers</a:t>
            </a:r>
            <a:endParaRPr/>
          </a:p>
          <a:p>
            <a:pPr indent="-171132" lvl="1" marL="520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3333"/>
              <a:buChar char="•"/>
            </a:pPr>
            <a:r>
              <a:rPr lang="en"/>
              <a:t>Can analyze both English and Arabic </a:t>
            </a:r>
            <a:endParaRPr/>
          </a:p>
          <a:p>
            <a:pPr indent="-171132" lvl="1" marL="520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3333"/>
              <a:buChar char="•"/>
            </a:pPr>
            <a:r>
              <a:rPr lang="en"/>
              <a:t>Will write codes in Python to read data and access AWS to translate and use Github to </a:t>
            </a:r>
            <a:r>
              <a:rPr lang="en"/>
              <a:t>compile</a:t>
            </a:r>
            <a:r>
              <a:rPr lang="en"/>
              <a:t> analyses and project information</a:t>
            </a:r>
            <a:endParaRPr/>
          </a:p>
          <a:p>
            <a:pPr indent="-159385" lvl="0" marL="1778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ct val="66666"/>
              <a:buChar char="●"/>
            </a:pPr>
            <a:r>
              <a:rPr lang="en"/>
              <a:t>Health data analysis will follow similar train of thought → still flushing out details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1054579" y="780393"/>
            <a:ext cx="7065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2100"/>
              <a:buFont typeface="Georgia"/>
              <a:buNone/>
            </a:pPr>
            <a:r>
              <a:rPr lang="en"/>
              <a:t>Key Terms</a:t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1054579" y="1369219"/>
            <a:ext cx="7065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82880" lvl="0" marL="177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8888"/>
              <a:buChar char="●"/>
            </a:pPr>
            <a:r>
              <a:rPr lang="en"/>
              <a:t>Sensitivity Analysis = complies frequencies of keywords such that they can be used in quantitative analyses</a:t>
            </a:r>
            <a:endParaRPr/>
          </a:p>
          <a:p>
            <a:pPr indent="-182880" lvl="0" marL="177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8888"/>
              <a:buChar char="●"/>
            </a:pPr>
            <a:r>
              <a:rPr lang="en"/>
              <a:t>Dummy dataset = artificial data created as place holder for final datasets</a:t>
            </a:r>
            <a:endParaRPr/>
          </a:p>
          <a:p>
            <a:pPr indent="-171132" lvl="1" marL="520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3333"/>
              <a:buChar char="•"/>
            </a:pPr>
            <a:r>
              <a:rPr lang="en"/>
              <a:t>Can be used as proof of concept and in place of highly sensitive data so that as few people as possible handle the actual data</a:t>
            </a:r>
            <a:endParaRPr/>
          </a:p>
          <a:p>
            <a:pPr indent="-159385" lvl="0" marL="177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6666"/>
              <a:buChar char="●"/>
            </a:pPr>
            <a:r>
              <a:rPr lang="en"/>
              <a:t>AWS = Amazon Web Services</a:t>
            </a:r>
            <a:endParaRPr/>
          </a:p>
          <a:p>
            <a:pPr indent="-171132" lvl="1" marL="520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3333"/>
              <a:buChar char="•"/>
            </a:pPr>
            <a:r>
              <a:rPr lang="en"/>
              <a:t>Data </a:t>
            </a:r>
            <a:r>
              <a:rPr lang="en"/>
              <a:t>analysis</a:t>
            </a:r>
            <a:r>
              <a:rPr lang="en"/>
              <a:t> tools</a:t>
            </a:r>
            <a:endParaRPr/>
          </a:p>
          <a:p>
            <a:pPr indent="-171132" lvl="1" marL="520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3333"/>
              <a:buChar char="•"/>
            </a:pPr>
            <a:r>
              <a:rPr lang="en"/>
              <a:t>Real-time automatic translation</a:t>
            </a:r>
            <a:endParaRPr/>
          </a:p>
          <a:p>
            <a:pPr indent="-159385" lvl="0" marL="1778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ct val="66666"/>
              <a:buChar char="●"/>
            </a:pPr>
            <a:r>
              <a:rPr lang="en"/>
              <a:t>Github = data version of Google Drive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/>
          <p:nvPr/>
        </p:nvSpPr>
        <p:spPr>
          <a:xfrm>
            <a:off x="715081" y="1421845"/>
            <a:ext cx="769500" cy="1558200"/>
          </a:xfrm>
          <a:prstGeom prst="rect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41"/>
          <p:cNvSpPr/>
          <p:nvPr/>
        </p:nvSpPr>
        <p:spPr>
          <a:xfrm>
            <a:off x="715081" y="1811242"/>
            <a:ext cx="769500" cy="38885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10775" y="0"/>
                </a:lnTo>
                <a:lnTo>
                  <a:pt x="0" y="2159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41"/>
          <p:cNvCxnSpPr/>
          <p:nvPr/>
        </p:nvCxnSpPr>
        <p:spPr>
          <a:xfrm flipH="1">
            <a:off x="715255" y="1421844"/>
            <a:ext cx="383700" cy="384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41"/>
          <p:cNvCxnSpPr/>
          <p:nvPr/>
        </p:nvCxnSpPr>
        <p:spPr>
          <a:xfrm>
            <a:off x="1098955" y="1421844"/>
            <a:ext cx="0" cy="3894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41"/>
          <p:cNvCxnSpPr/>
          <p:nvPr/>
        </p:nvCxnSpPr>
        <p:spPr>
          <a:xfrm>
            <a:off x="1098954" y="1811242"/>
            <a:ext cx="3858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41"/>
          <p:cNvCxnSpPr/>
          <p:nvPr/>
        </p:nvCxnSpPr>
        <p:spPr>
          <a:xfrm>
            <a:off x="715081" y="2200068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41"/>
          <p:cNvCxnSpPr/>
          <p:nvPr/>
        </p:nvCxnSpPr>
        <p:spPr>
          <a:xfrm>
            <a:off x="715081" y="2199972"/>
            <a:ext cx="769500" cy="780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41"/>
          <p:cNvSpPr/>
          <p:nvPr/>
        </p:nvSpPr>
        <p:spPr>
          <a:xfrm>
            <a:off x="715081" y="0"/>
            <a:ext cx="769500" cy="142182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41"/>
          <p:cNvCxnSpPr/>
          <p:nvPr/>
        </p:nvCxnSpPr>
        <p:spPr>
          <a:xfrm>
            <a:off x="1484575" y="-1"/>
            <a:ext cx="0" cy="1254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41"/>
          <p:cNvSpPr/>
          <p:nvPr/>
        </p:nvSpPr>
        <p:spPr>
          <a:xfrm>
            <a:off x="715081" y="643620"/>
            <a:ext cx="769500" cy="38880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10775" y="21600"/>
                </a:lnTo>
                <a:lnTo>
                  <a:pt x="0" y="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41"/>
          <p:cNvCxnSpPr/>
          <p:nvPr/>
        </p:nvCxnSpPr>
        <p:spPr>
          <a:xfrm rot="10800000">
            <a:off x="715255" y="1038144"/>
            <a:ext cx="383700" cy="383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41"/>
          <p:cNvCxnSpPr/>
          <p:nvPr/>
        </p:nvCxnSpPr>
        <p:spPr>
          <a:xfrm rot="10800000">
            <a:off x="1098954" y="1032445"/>
            <a:ext cx="0" cy="3894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41"/>
          <p:cNvCxnSpPr/>
          <p:nvPr/>
        </p:nvCxnSpPr>
        <p:spPr>
          <a:xfrm>
            <a:off x="1098954" y="1032437"/>
            <a:ext cx="3858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41"/>
          <p:cNvCxnSpPr/>
          <p:nvPr/>
        </p:nvCxnSpPr>
        <p:spPr>
          <a:xfrm>
            <a:off x="715081" y="643620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41"/>
          <p:cNvCxnSpPr/>
          <p:nvPr/>
        </p:nvCxnSpPr>
        <p:spPr>
          <a:xfrm flipH="1" rot="10800000">
            <a:off x="715081" y="-84"/>
            <a:ext cx="635100" cy="6438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41"/>
          <p:cNvSpPr/>
          <p:nvPr/>
        </p:nvSpPr>
        <p:spPr>
          <a:xfrm>
            <a:off x="1484575" y="1421845"/>
            <a:ext cx="769500" cy="1558200"/>
          </a:xfrm>
          <a:prstGeom prst="rect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1"/>
          <p:cNvSpPr/>
          <p:nvPr/>
        </p:nvSpPr>
        <p:spPr>
          <a:xfrm>
            <a:off x="1484575" y="1811242"/>
            <a:ext cx="769500" cy="38885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0825" y="0"/>
                </a:lnTo>
                <a:lnTo>
                  <a:pt x="21600" y="2159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41"/>
          <p:cNvCxnSpPr/>
          <p:nvPr/>
        </p:nvCxnSpPr>
        <p:spPr>
          <a:xfrm>
            <a:off x="1870202" y="1421844"/>
            <a:ext cx="384000" cy="384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41"/>
          <p:cNvCxnSpPr/>
          <p:nvPr/>
        </p:nvCxnSpPr>
        <p:spPr>
          <a:xfrm flipH="1">
            <a:off x="1484576" y="2199972"/>
            <a:ext cx="769500" cy="780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41"/>
          <p:cNvSpPr/>
          <p:nvPr/>
        </p:nvSpPr>
        <p:spPr>
          <a:xfrm>
            <a:off x="1484575" y="0"/>
            <a:ext cx="769500" cy="142182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41"/>
          <p:cNvCxnSpPr/>
          <p:nvPr/>
        </p:nvCxnSpPr>
        <p:spPr>
          <a:xfrm>
            <a:off x="1484575" y="-1"/>
            <a:ext cx="0" cy="1254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41"/>
          <p:cNvSpPr/>
          <p:nvPr/>
        </p:nvSpPr>
        <p:spPr>
          <a:xfrm>
            <a:off x="1484575" y="643620"/>
            <a:ext cx="769500" cy="388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0825" y="21600"/>
                </a:lnTo>
                <a:lnTo>
                  <a:pt x="21600" y="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p41"/>
          <p:cNvCxnSpPr/>
          <p:nvPr/>
        </p:nvCxnSpPr>
        <p:spPr>
          <a:xfrm flipH="1" rot="10800000">
            <a:off x="1870202" y="1038144"/>
            <a:ext cx="384000" cy="383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41"/>
          <p:cNvCxnSpPr/>
          <p:nvPr/>
        </p:nvCxnSpPr>
        <p:spPr>
          <a:xfrm>
            <a:off x="1870202" y="1032438"/>
            <a:ext cx="0" cy="221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41"/>
          <p:cNvCxnSpPr/>
          <p:nvPr/>
        </p:nvCxnSpPr>
        <p:spPr>
          <a:xfrm rot="10800000">
            <a:off x="1484703" y="1032437"/>
            <a:ext cx="385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41"/>
          <p:cNvCxnSpPr/>
          <p:nvPr/>
        </p:nvCxnSpPr>
        <p:spPr>
          <a:xfrm rot="10800000">
            <a:off x="1484576" y="643621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41"/>
          <p:cNvCxnSpPr/>
          <p:nvPr/>
        </p:nvCxnSpPr>
        <p:spPr>
          <a:xfrm rot="10800000">
            <a:off x="1619275" y="-84"/>
            <a:ext cx="634800" cy="6438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41"/>
          <p:cNvSpPr/>
          <p:nvPr/>
        </p:nvSpPr>
        <p:spPr>
          <a:xfrm>
            <a:off x="2254084" y="1421845"/>
            <a:ext cx="769500" cy="1558200"/>
          </a:xfrm>
          <a:prstGeom prst="rect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1"/>
          <p:cNvSpPr/>
          <p:nvPr/>
        </p:nvSpPr>
        <p:spPr>
          <a:xfrm>
            <a:off x="2254075" y="1811242"/>
            <a:ext cx="769500" cy="38885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10776" y="0"/>
                </a:lnTo>
                <a:lnTo>
                  <a:pt x="0" y="2159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41"/>
          <p:cNvCxnSpPr/>
          <p:nvPr/>
        </p:nvCxnSpPr>
        <p:spPr>
          <a:xfrm flipH="1">
            <a:off x="2254258" y="1421844"/>
            <a:ext cx="383700" cy="384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41"/>
          <p:cNvCxnSpPr/>
          <p:nvPr/>
        </p:nvCxnSpPr>
        <p:spPr>
          <a:xfrm>
            <a:off x="2254075" y="2199972"/>
            <a:ext cx="769500" cy="780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41"/>
          <p:cNvSpPr/>
          <p:nvPr/>
        </p:nvSpPr>
        <p:spPr>
          <a:xfrm>
            <a:off x="2254084" y="0"/>
            <a:ext cx="769500" cy="142182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41"/>
          <p:cNvCxnSpPr/>
          <p:nvPr/>
        </p:nvCxnSpPr>
        <p:spPr>
          <a:xfrm>
            <a:off x="3023575" y="-1"/>
            <a:ext cx="0" cy="1254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41"/>
          <p:cNvSpPr/>
          <p:nvPr/>
        </p:nvSpPr>
        <p:spPr>
          <a:xfrm>
            <a:off x="2254075" y="643620"/>
            <a:ext cx="769500" cy="38880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10776" y="21600"/>
                </a:lnTo>
                <a:lnTo>
                  <a:pt x="0" y="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41"/>
          <p:cNvCxnSpPr/>
          <p:nvPr/>
        </p:nvCxnSpPr>
        <p:spPr>
          <a:xfrm rot="10800000">
            <a:off x="2254258" y="1038144"/>
            <a:ext cx="383700" cy="383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41"/>
          <p:cNvCxnSpPr/>
          <p:nvPr/>
        </p:nvCxnSpPr>
        <p:spPr>
          <a:xfrm>
            <a:off x="2637955" y="1032438"/>
            <a:ext cx="0" cy="221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41"/>
          <p:cNvCxnSpPr/>
          <p:nvPr/>
        </p:nvCxnSpPr>
        <p:spPr>
          <a:xfrm>
            <a:off x="2637955" y="1032437"/>
            <a:ext cx="3858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41"/>
          <p:cNvCxnSpPr/>
          <p:nvPr/>
        </p:nvCxnSpPr>
        <p:spPr>
          <a:xfrm>
            <a:off x="2254075" y="643620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41"/>
          <p:cNvCxnSpPr/>
          <p:nvPr/>
        </p:nvCxnSpPr>
        <p:spPr>
          <a:xfrm flipH="1" rot="10800000">
            <a:off x="2254075" y="-84"/>
            <a:ext cx="635100" cy="6438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41"/>
          <p:cNvSpPr/>
          <p:nvPr/>
        </p:nvSpPr>
        <p:spPr>
          <a:xfrm>
            <a:off x="3023577" y="1421845"/>
            <a:ext cx="769500" cy="1558200"/>
          </a:xfrm>
          <a:prstGeom prst="rect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1"/>
          <p:cNvSpPr/>
          <p:nvPr/>
        </p:nvSpPr>
        <p:spPr>
          <a:xfrm>
            <a:off x="3023577" y="1811242"/>
            <a:ext cx="769500" cy="38885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0824" y="0"/>
                </a:lnTo>
                <a:lnTo>
                  <a:pt x="21600" y="2159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41"/>
          <p:cNvCxnSpPr/>
          <p:nvPr/>
        </p:nvCxnSpPr>
        <p:spPr>
          <a:xfrm>
            <a:off x="3409195" y="1421844"/>
            <a:ext cx="384000" cy="384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41"/>
          <p:cNvCxnSpPr/>
          <p:nvPr/>
        </p:nvCxnSpPr>
        <p:spPr>
          <a:xfrm flipH="1">
            <a:off x="3023578" y="2199972"/>
            <a:ext cx="769500" cy="780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41"/>
          <p:cNvSpPr/>
          <p:nvPr/>
        </p:nvSpPr>
        <p:spPr>
          <a:xfrm>
            <a:off x="3023577" y="0"/>
            <a:ext cx="769500" cy="142182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41"/>
          <p:cNvCxnSpPr/>
          <p:nvPr/>
        </p:nvCxnSpPr>
        <p:spPr>
          <a:xfrm>
            <a:off x="3023575" y="-1"/>
            <a:ext cx="0" cy="1254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41"/>
          <p:cNvSpPr/>
          <p:nvPr/>
        </p:nvSpPr>
        <p:spPr>
          <a:xfrm>
            <a:off x="3023577" y="643620"/>
            <a:ext cx="769500" cy="388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0824" y="21600"/>
                </a:lnTo>
                <a:lnTo>
                  <a:pt x="21600" y="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41"/>
          <p:cNvCxnSpPr/>
          <p:nvPr/>
        </p:nvCxnSpPr>
        <p:spPr>
          <a:xfrm flipH="1" rot="10800000">
            <a:off x="3409195" y="1038144"/>
            <a:ext cx="384000" cy="383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41"/>
          <p:cNvCxnSpPr/>
          <p:nvPr/>
        </p:nvCxnSpPr>
        <p:spPr>
          <a:xfrm>
            <a:off x="3409195" y="1032438"/>
            <a:ext cx="0" cy="221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41"/>
          <p:cNvCxnSpPr/>
          <p:nvPr/>
        </p:nvCxnSpPr>
        <p:spPr>
          <a:xfrm rot="10800000">
            <a:off x="3023696" y="1032437"/>
            <a:ext cx="385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41"/>
          <p:cNvCxnSpPr/>
          <p:nvPr/>
        </p:nvCxnSpPr>
        <p:spPr>
          <a:xfrm rot="10800000">
            <a:off x="3023578" y="643621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41"/>
          <p:cNvCxnSpPr/>
          <p:nvPr/>
        </p:nvCxnSpPr>
        <p:spPr>
          <a:xfrm rot="10800000">
            <a:off x="3158277" y="-84"/>
            <a:ext cx="634800" cy="6438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4" name="Google Shape;274;p41"/>
          <p:cNvSpPr/>
          <p:nvPr/>
        </p:nvSpPr>
        <p:spPr>
          <a:xfrm>
            <a:off x="0" y="1421845"/>
            <a:ext cx="715014" cy="155822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1"/>
          <p:cNvSpPr/>
          <p:nvPr/>
        </p:nvSpPr>
        <p:spPr>
          <a:xfrm>
            <a:off x="0" y="1811242"/>
            <a:ext cx="715014" cy="388746"/>
          </a:xfrm>
          <a:custGeom>
            <a:rect b="b" l="l" r="r" t="t"/>
            <a:pathLst>
              <a:path extrusionOk="0" h="21600" w="21600">
                <a:moveTo>
                  <a:pt x="0" y="18553"/>
                </a:moveTo>
                <a:lnTo>
                  <a:pt x="10003" y="0"/>
                </a:ln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p41"/>
          <p:cNvCxnSpPr/>
          <p:nvPr/>
        </p:nvCxnSpPr>
        <p:spPr>
          <a:xfrm>
            <a:off x="331144" y="1421844"/>
            <a:ext cx="384000" cy="384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41"/>
          <p:cNvCxnSpPr/>
          <p:nvPr/>
        </p:nvCxnSpPr>
        <p:spPr>
          <a:xfrm>
            <a:off x="331145" y="1421844"/>
            <a:ext cx="0" cy="3894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41"/>
          <p:cNvCxnSpPr/>
          <p:nvPr/>
        </p:nvCxnSpPr>
        <p:spPr>
          <a:xfrm rot="10800000">
            <a:off x="-55" y="1811242"/>
            <a:ext cx="3312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41"/>
          <p:cNvCxnSpPr/>
          <p:nvPr/>
        </p:nvCxnSpPr>
        <p:spPr>
          <a:xfrm rot="10800000">
            <a:off x="126" y="2200068"/>
            <a:ext cx="7149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41"/>
          <p:cNvCxnSpPr/>
          <p:nvPr/>
        </p:nvCxnSpPr>
        <p:spPr>
          <a:xfrm flipH="1">
            <a:off x="126" y="2199974"/>
            <a:ext cx="714900" cy="7248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41"/>
          <p:cNvSpPr/>
          <p:nvPr/>
        </p:nvSpPr>
        <p:spPr>
          <a:xfrm>
            <a:off x="0" y="0"/>
            <a:ext cx="715014" cy="142182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1"/>
          <p:cNvSpPr/>
          <p:nvPr/>
        </p:nvSpPr>
        <p:spPr>
          <a:xfrm>
            <a:off x="0" y="643715"/>
            <a:ext cx="715014" cy="388746"/>
          </a:xfrm>
          <a:custGeom>
            <a:rect b="b" l="l" r="r" t="t"/>
            <a:pathLst>
              <a:path extrusionOk="0" h="21600" w="21600">
                <a:moveTo>
                  <a:pt x="0" y="3047"/>
                </a:moveTo>
                <a:lnTo>
                  <a:pt x="10003" y="21600"/>
                </a:lnTo>
                <a:lnTo>
                  <a:pt x="21600" y="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41"/>
          <p:cNvCxnSpPr/>
          <p:nvPr/>
        </p:nvCxnSpPr>
        <p:spPr>
          <a:xfrm flipH="1" rot="10800000">
            <a:off x="331144" y="1038144"/>
            <a:ext cx="384000" cy="383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p41"/>
          <p:cNvCxnSpPr/>
          <p:nvPr/>
        </p:nvCxnSpPr>
        <p:spPr>
          <a:xfrm rot="10800000">
            <a:off x="331144" y="1032445"/>
            <a:ext cx="0" cy="3894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41"/>
          <p:cNvCxnSpPr/>
          <p:nvPr/>
        </p:nvCxnSpPr>
        <p:spPr>
          <a:xfrm rot="10800000">
            <a:off x="-55" y="1032437"/>
            <a:ext cx="3312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41"/>
          <p:cNvCxnSpPr/>
          <p:nvPr/>
        </p:nvCxnSpPr>
        <p:spPr>
          <a:xfrm rot="10800000">
            <a:off x="126" y="643621"/>
            <a:ext cx="7149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41"/>
          <p:cNvCxnSpPr/>
          <p:nvPr/>
        </p:nvCxnSpPr>
        <p:spPr>
          <a:xfrm rot="10800000">
            <a:off x="80188" y="-3"/>
            <a:ext cx="633900" cy="6072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41"/>
          <p:cNvCxnSpPr/>
          <p:nvPr/>
        </p:nvCxnSpPr>
        <p:spPr>
          <a:xfrm>
            <a:off x="2638900" y="253681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41"/>
          <p:cNvCxnSpPr/>
          <p:nvPr/>
        </p:nvCxnSpPr>
        <p:spPr>
          <a:xfrm>
            <a:off x="1099716" y="253681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41"/>
          <p:cNvCxnSpPr/>
          <p:nvPr/>
        </p:nvCxnSpPr>
        <p:spPr>
          <a:xfrm>
            <a:off x="0" y="253681"/>
            <a:ext cx="3303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1" name="Google Shape;291;p41"/>
          <p:cNvSpPr/>
          <p:nvPr/>
        </p:nvSpPr>
        <p:spPr>
          <a:xfrm>
            <a:off x="715081" y="3758168"/>
            <a:ext cx="769500" cy="138531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41"/>
          <p:cNvCxnSpPr/>
          <p:nvPr/>
        </p:nvCxnSpPr>
        <p:spPr>
          <a:xfrm>
            <a:off x="1484575" y="3913187"/>
            <a:ext cx="0" cy="1230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p41"/>
          <p:cNvSpPr/>
          <p:nvPr/>
        </p:nvSpPr>
        <p:spPr>
          <a:xfrm>
            <a:off x="715081" y="4147566"/>
            <a:ext cx="769500" cy="3888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10775" y="0"/>
                </a:lnTo>
                <a:lnTo>
                  <a:pt x="0" y="2159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41"/>
          <p:cNvCxnSpPr/>
          <p:nvPr/>
        </p:nvCxnSpPr>
        <p:spPr>
          <a:xfrm flipH="1">
            <a:off x="715255" y="3758168"/>
            <a:ext cx="383700" cy="384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p41"/>
          <p:cNvCxnSpPr/>
          <p:nvPr/>
        </p:nvCxnSpPr>
        <p:spPr>
          <a:xfrm>
            <a:off x="1098955" y="3758168"/>
            <a:ext cx="0" cy="3894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p41"/>
          <p:cNvCxnSpPr/>
          <p:nvPr/>
        </p:nvCxnSpPr>
        <p:spPr>
          <a:xfrm>
            <a:off x="1098954" y="4147566"/>
            <a:ext cx="3858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41"/>
          <p:cNvCxnSpPr/>
          <p:nvPr/>
        </p:nvCxnSpPr>
        <p:spPr>
          <a:xfrm>
            <a:off x="1096256" y="4922591"/>
            <a:ext cx="388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41"/>
          <p:cNvCxnSpPr/>
          <p:nvPr/>
        </p:nvCxnSpPr>
        <p:spPr>
          <a:xfrm>
            <a:off x="715081" y="4536384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41"/>
          <p:cNvCxnSpPr/>
          <p:nvPr/>
        </p:nvCxnSpPr>
        <p:spPr>
          <a:xfrm>
            <a:off x="715081" y="4536296"/>
            <a:ext cx="599100" cy="6072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41"/>
          <p:cNvSpPr/>
          <p:nvPr/>
        </p:nvSpPr>
        <p:spPr>
          <a:xfrm>
            <a:off x="715081" y="2199974"/>
            <a:ext cx="769500" cy="1558200"/>
          </a:xfrm>
          <a:prstGeom prst="rect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1"/>
          <p:cNvSpPr/>
          <p:nvPr/>
        </p:nvSpPr>
        <p:spPr>
          <a:xfrm>
            <a:off x="715081" y="2979944"/>
            <a:ext cx="769500" cy="38880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10775" y="21600"/>
                </a:lnTo>
                <a:lnTo>
                  <a:pt x="0" y="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p41"/>
          <p:cNvCxnSpPr/>
          <p:nvPr/>
        </p:nvCxnSpPr>
        <p:spPr>
          <a:xfrm rot="10800000">
            <a:off x="715255" y="3374469"/>
            <a:ext cx="383700" cy="383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41"/>
          <p:cNvCxnSpPr/>
          <p:nvPr/>
        </p:nvCxnSpPr>
        <p:spPr>
          <a:xfrm rot="10800000">
            <a:off x="1098954" y="3368767"/>
            <a:ext cx="0" cy="3894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41"/>
          <p:cNvCxnSpPr/>
          <p:nvPr/>
        </p:nvCxnSpPr>
        <p:spPr>
          <a:xfrm>
            <a:off x="1098954" y="3368762"/>
            <a:ext cx="3858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41"/>
          <p:cNvCxnSpPr/>
          <p:nvPr/>
        </p:nvCxnSpPr>
        <p:spPr>
          <a:xfrm>
            <a:off x="715081" y="2979943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41"/>
          <p:cNvCxnSpPr/>
          <p:nvPr/>
        </p:nvCxnSpPr>
        <p:spPr>
          <a:xfrm flipH="1" rot="10800000">
            <a:off x="715081" y="2200030"/>
            <a:ext cx="769500" cy="780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7" name="Google Shape;307;p41"/>
          <p:cNvSpPr/>
          <p:nvPr/>
        </p:nvSpPr>
        <p:spPr>
          <a:xfrm>
            <a:off x="1484575" y="3758168"/>
            <a:ext cx="769500" cy="13853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41"/>
          <p:cNvCxnSpPr/>
          <p:nvPr/>
        </p:nvCxnSpPr>
        <p:spPr>
          <a:xfrm>
            <a:off x="1484575" y="3913187"/>
            <a:ext cx="0" cy="1230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41"/>
          <p:cNvSpPr/>
          <p:nvPr/>
        </p:nvSpPr>
        <p:spPr>
          <a:xfrm>
            <a:off x="1484575" y="4147566"/>
            <a:ext cx="769500" cy="38880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0825" y="0"/>
                </a:lnTo>
                <a:lnTo>
                  <a:pt x="21600" y="2159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0" name="Google Shape;310;p41"/>
          <p:cNvCxnSpPr/>
          <p:nvPr/>
        </p:nvCxnSpPr>
        <p:spPr>
          <a:xfrm>
            <a:off x="1870202" y="3758168"/>
            <a:ext cx="384000" cy="384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41"/>
          <p:cNvCxnSpPr/>
          <p:nvPr/>
        </p:nvCxnSpPr>
        <p:spPr>
          <a:xfrm>
            <a:off x="1870202" y="3913187"/>
            <a:ext cx="0" cy="2346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41"/>
          <p:cNvCxnSpPr/>
          <p:nvPr/>
        </p:nvCxnSpPr>
        <p:spPr>
          <a:xfrm rot="10800000">
            <a:off x="1484703" y="4147566"/>
            <a:ext cx="385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41"/>
          <p:cNvCxnSpPr/>
          <p:nvPr/>
        </p:nvCxnSpPr>
        <p:spPr>
          <a:xfrm rot="10800000">
            <a:off x="1484710" y="4922591"/>
            <a:ext cx="3882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41"/>
          <p:cNvCxnSpPr/>
          <p:nvPr/>
        </p:nvCxnSpPr>
        <p:spPr>
          <a:xfrm rot="10800000">
            <a:off x="1484576" y="4536384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41"/>
          <p:cNvCxnSpPr/>
          <p:nvPr/>
        </p:nvCxnSpPr>
        <p:spPr>
          <a:xfrm flipH="1">
            <a:off x="1655276" y="4536296"/>
            <a:ext cx="598800" cy="6072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p41"/>
          <p:cNvSpPr/>
          <p:nvPr/>
        </p:nvSpPr>
        <p:spPr>
          <a:xfrm>
            <a:off x="1484575" y="2199974"/>
            <a:ext cx="769500" cy="1558200"/>
          </a:xfrm>
          <a:prstGeom prst="rect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1"/>
          <p:cNvSpPr/>
          <p:nvPr/>
        </p:nvSpPr>
        <p:spPr>
          <a:xfrm>
            <a:off x="1484575" y="2979944"/>
            <a:ext cx="769500" cy="388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0825" y="21600"/>
                </a:lnTo>
                <a:lnTo>
                  <a:pt x="21600" y="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p41"/>
          <p:cNvCxnSpPr/>
          <p:nvPr/>
        </p:nvCxnSpPr>
        <p:spPr>
          <a:xfrm flipH="1" rot="10800000">
            <a:off x="1870202" y="3374469"/>
            <a:ext cx="384000" cy="383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41"/>
          <p:cNvCxnSpPr/>
          <p:nvPr/>
        </p:nvCxnSpPr>
        <p:spPr>
          <a:xfrm rot="10800000">
            <a:off x="1484576" y="2200030"/>
            <a:ext cx="769500" cy="780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0" name="Google Shape;320;p41"/>
          <p:cNvSpPr/>
          <p:nvPr/>
        </p:nvSpPr>
        <p:spPr>
          <a:xfrm>
            <a:off x="2254084" y="3758168"/>
            <a:ext cx="769500" cy="138531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1" name="Google Shape;321;p41"/>
          <p:cNvCxnSpPr/>
          <p:nvPr/>
        </p:nvCxnSpPr>
        <p:spPr>
          <a:xfrm>
            <a:off x="3023575" y="3913187"/>
            <a:ext cx="0" cy="1230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p41"/>
          <p:cNvSpPr/>
          <p:nvPr/>
        </p:nvSpPr>
        <p:spPr>
          <a:xfrm>
            <a:off x="2254075" y="4147566"/>
            <a:ext cx="769500" cy="3888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10776" y="0"/>
                </a:lnTo>
                <a:lnTo>
                  <a:pt x="0" y="2159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41"/>
          <p:cNvCxnSpPr/>
          <p:nvPr/>
        </p:nvCxnSpPr>
        <p:spPr>
          <a:xfrm flipH="1">
            <a:off x="2254258" y="3758168"/>
            <a:ext cx="383700" cy="384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41"/>
          <p:cNvCxnSpPr/>
          <p:nvPr/>
        </p:nvCxnSpPr>
        <p:spPr>
          <a:xfrm>
            <a:off x="2637955" y="3913187"/>
            <a:ext cx="0" cy="2346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41"/>
          <p:cNvCxnSpPr/>
          <p:nvPr/>
        </p:nvCxnSpPr>
        <p:spPr>
          <a:xfrm>
            <a:off x="2637955" y="4147566"/>
            <a:ext cx="3858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p41"/>
          <p:cNvCxnSpPr/>
          <p:nvPr/>
        </p:nvCxnSpPr>
        <p:spPr>
          <a:xfrm>
            <a:off x="2635250" y="4922591"/>
            <a:ext cx="388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41"/>
          <p:cNvCxnSpPr/>
          <p:nvPr/>
        </p:nvCxnSpPr>
        <p:spPr>
          <a:xfrm>
            <a:off x="2254075" y="4536384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p41"/>
          <p:cNvCxnSpPr/>
          <p:nvPr/>
        </p:nvCxnSpPr>
        <p:spPr>
          <a:xfrm>
            <a:off x="2254075" y="4536296"/>
            <a:ext cx="599100" cy="6072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9" name="Google Shape;329;p41"/>
          <p:cNvSpPr/>
          <p:nvPr/>
        </p:nvSpPr>
        <p:spPr>
          <a:xfrm>
            <a:off x="2254084" y="2199974"/>
            <a:ext cx="769500" cy="1558200"/>
          </a:xfrm>
          <a:prstGeom prst="rect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2254075" y="2979944"/>
            <a:ext cx="769500" cy="38880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10776" y="21600"/>
                </a:lnTo>
                <a:lnTo>
                  <a:pt x="0" y="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41"/>
          <p:cNvCxnSpPr/>
          <p:nvPr/>
        </p:nvCxnSpPr>
        <p:spPr>
          <a:xfrm rot="10800000">
            <a:off x="2254258" y="3374469"/>
            <a:ext cx="383700" cy="383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41"/>
          <p:cNvCxnSpPr/>
          <p:nvPr/>
        </p:nvCxnSpPr>
        <p:spPr>
          <a:xfrm flipH="1" rot="10800000">
            <a:off x="2254075" y="2200030"/>
            <a:ext cx="769500" cy="780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p41"/>
          <p:cNvSpPr/>
          <p:nvPr/>
        </p:nvSpPr>
        <p:spPr>
          <a:xfrm>
            <a:off x="3023577" y="3758168"/>
            <a:ext cx="769500" cy="13853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" name="Google Shape;334;p41"/>
          <p:cNvCxnSpPr/>
          <p:nvPr/>
        </p:nvCxnSpPr>
        <p:spPr>
          <a:xfrm>
            <a:off x="3023575" y="3913187"/>
            <a:ext cx="0" cy="1230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p41"/>
          <p:cNvSpPr/>
          <p:nvPr/>
        </p:nvSpPr>
        <p:spPr>
          <a:xfrm>
            <a:off x="3023577" y="4147566"/>
            <a:ext cx="769500" cy="38880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0824" y="0"/>
                </a:lnTo>
                <a:lnTo>
                  <a:pt x="21600" y="2159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6" name="Google Shape;336;p41"/>
          <p:cNvCxnSpPr/>
          <p:nvPr/>
        </p:nvCxnSpPr>
        <p:spPr>
          <a:xfrm>
            <a:off x="3409195" y="3758168"/>
            <a:ext cx="384000" cy="384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41"/>
          <p:cNvCxnSpPr/>
          <p:nvPr/>
        </p:nvCxnSpPr>
        <p:spPr>
          <a:xfrm>
            <a:off x="3409195" y="3913187"/>
            <a:ext cx="0" cy="2346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41"/>
          <p:cNvCxnSpPr/>
          <p:nvPr/>
        </p:nvCxnSpPr>
        <p:spPr>
          <a:xfrm rot="10800000">
            <a:off x="3023696" y="4147566"/>
            <a:ext cx="385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" name="Google Shape;339;p41"/>
          <p:cNvCxnSpPr/>
          <p:nvPr/>
        </p:nvCxnSpPr>
        <p:spPr>
          <a:xfrm rot="10800000">
            <a:off x="3023704" y="4922591"/>
            <a:ext cx="3882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p41"/>
          <p:cNvCxnSpPr/>
          <p:nvPr/>
        </p:nvCxnSpPr>
        <p:spPr>
          <a:xfrm rot="10800000">
            <a:off x="3023578" y="4536384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p41"/>
          <p:cNvCxnSpPr/>
          <p:nvPr/>
        </p:nvCxnSpPr>
        <p:spPr>
          <a:xfrm flipH="1">
            <a:off x="3194277" y="4536296"/>
            <a:ext cx="598800" cy="6072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2" name="Google Shape;342;p41"/>
          <p:cNvSpPr/>
          <p:nvPr/>
        </p:nvSpPr>
        <p:spPr>
          <a:xfrm>
            <a:off x="3023577" y="2199974"/>
            <a:ext cx="769500" cy="1558200"/>
          </a:xfrm>
          <a:prstGeom prst="rect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1"/>
          <p:cNvSpPr/>
          <p:nvPr/>
        </p:nvSpPr>
        <p:spPr>
          <a:xfrm>
            <a:off x="3023577" y="2979944"/>
            <a:ext cx="769500" cy="388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0824" y="21600"/>
                </a:lnTo>
                <a:lnTo>
                  <a:pt x="21600" y="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p41"/>
          <p:cNvCxnSpPr/>
          <p:nvPr/>
        </p:nvCxnSpPr>
        <p:spPr>
          <a:xfrm flipH="1" rot="10800000">
            <a:off x="3409195" y="3374469"/>
            <a:ext cx="384000" cy="383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41"/>
          <p:cNvCxnSpPr/>
          <p:nvPr/>
        </p:nvCxnSpPr>
        <p:spPr>
          <a:xfrm rot="10800000">
            <a:off x="3023578" y="2200030"/>
            <a:ext cx="769500" cy="780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41"/>
          <p:cNvSpPr/>
          <p:nvPr/>
        </p:nvSpPr>
        <p:spPr>
          <a:xfrm>
            <a:off x="-1" y="3758154"/>
            <a:ext cx="715014" cy="13853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1"/>
          <p:cNvSpPr/>
          <p:nvPr/>
        </p:nvSpPr>
        <p:spPr>
          <a:xfrm>
            <a:off x="0" y="4147559"/>
            <a:ext cx="715014" cy="388746"/>
          </a:xfrm>
          <a:custGeom>
            <a:rect b="b" l="l" r="r" t="t"/>
            <a:pathLst>
              <a:path extrusionOk="0" h="21600" w="21600">
                <a:moveTo>
                  <a:pt x="0" y="18553"/>
                </a:moveTo>
                <a:lnTo>
                  <a:pt x="10003" y="0"/>
                </a:ln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8" name="Google Shape;348;p41"/>
          <p:cNvCxnSpPr/>
          <p:nvPr/>
        </p:nvCxnSpPr>
        <p:spPr>
          <a:xfrm>
            <a:off x="331144" y="3758154"/>
            <a:ext cx="384000" cy="384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p41"/>
          <p:cNvCxnSpPr/>
          <p:nvPr/>
        </p:nvCxnSpPr>
        <p:spPr>
          <a:xfrm>
            <a:off x="331145" y="3758154"/>
            <a:ext cx="0" cy="3894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" name="Google Shape;350;p41"/>
          <p:cNvCxnSpPr/>
          <p:nvPr/>
        </p:nvCxnSpPr>
        <p:spPr>
          <a:xfrm rot="10800000">
            <a:off x="-55" y="4147559"/>
            <a:ext cx="3312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41"/>
          <p:cNvCxnSpPr/>
          <p:nvPr/>
        </p:nvCxnSpPr>
        <p:spPr>
          <a:xfrm rot="10800000">
            <a:off x="-49" y="4922586"/>
            <a:ext cx="3339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41"/>
          <p:cNvCxnSpPr/>
          <p:nvPr/>
        </p:nvCxnSpPr>
        <p:spPr>
          <a:xfrm rot="10800000">
            <a:off x="126" y="4536378"/>
            <a:ext cx="7149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p41"/>
          <p:cNvCxnSpPr/>
          <p:nvPr/>
        </p:nvCxnSpPr>
        <p:spPr>
          <a:xfrm flipH="1">
            <a:off x="116226" y="4536291"/>
            <a:ext cx="598800" cy="6072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4" name="Google Shape;354;p41"/>
          <p:cNvSpPr/>
          <p:nvPr/>
        </p:nvSpPr>
        <p:spPr>
          <a:xfrm>
            <a:off x="-1" y="2199951"/>
            <a:ext cx="715014" cy="155822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1"/>
          <p:cNvSpPr/>
          <p:nvPr/>
        </p:nvSpPr>
        <p:spPr>
          <a:xfrm>
            <a:off x="0" y="2980018"/>
            <a:ext cx="715014" cy="388746"/>
          </a:xfrm>
          <a:custGeom>
            <a:rect b="b" l="l" r="r" t="t"/>
            <a:pathLst>
              <a:path extrusionOk="0" h="21600" w="21600">
                <a:moveTo>
                  <a:pt x="0" y="3047"/>
                </a:moveTo>
                <a:lnTo>
                  <a:pt x="10003" y="21600"/>
                </a:lnTo>
                <a:lnTo>
                  <a:pt x="21600" y="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" name="Google Shape;356;p41"/>
          <p:cNvCxnSpPr/>
          <p:nvPr/>
        </p:nvCxnSpPr>
        <p:spPr>
          <a:xfrm flipH="1" rot="10800000">
            <a:off x="331144" y="3374455"/>
            <a:ext cx="384000" cy="383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41"/>
          <p:cNvCxnSpPr/>
          <p:nvPr/>
        </p:nvCxnSpPr>
        <p:spPr>
          <a:xfrm rot="10800000">
            <a:off x="331144" y="3368755"/>
            <a:ext cx="0" cy="3894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Google Shape;358;p41"/>
          <p:cNvCxnSpPr/>
          <p:nvPr/>
        </p:nvCxnSpPr>
        <p:spPr>
          <a:xfrm rot="10800000">
            <a:off x="-55" y="3368748"/>
            <a:ext cx="3312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41"/>
          <p:cNvCxnSpPr/>
          <p:nvPr/>
        </p:nvCxnSpPr>
        <p:spPr>
          <a:xfrm rot="10800000">
            <a:off x="126" y="2979922"/>
            <a:ext cx="7149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41"/>
          <p:cNvCxnSpPr/>
          <p:nvPr/>
        </p:nvCxnSpPr>
        <p:spPr>
          <a:xfrm rot="10800000">
            <a:off x="126" y="2255218"/>
            <a:ext cx="714900" cy="7248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41"/>
          <p:cNvCxnSpPr/>
          <p:nvPr/>
        </p:nvCxnSpPr>
        <p:spPr>
          <a:xfrm>
            <a:off x="1099716" y="2589984"/>
            <a:ext cx="3741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41"/>
          <p:cNvCxnSpPr/>
          <p:nvPr/>
        </p:nvCxnSpPr>
        <p:spPr>
          <a:xfrm>
            <a:off x="-1" y="2589984"/>
            <a:ext cx="3303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3" name="Google Shape;363;p41"/>
          <p:cNvSpPr/>
          <p:nvPr/>
        </p:nvSpPr>
        <p:spPr>
          <a:xfrm>
            <a:off x="3792553" y="1421845"/>
            <a:ext cx="769500" cy="1558200"/>
          </a:xfrm>
          <a:prstGeom prst="rect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1"/>
          <p:cNvSpPr/>
          <p:nvPr/>
        </p:nvSpPr>
        <p:spPr>
          <a:xfrm>
            <a:off x="3792562" y="1811242"/>
            <a:ext cx="769500" cy="38885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10775" y="0"/>
                </a:lnTo>
                <a:lnTo>
                  <a:pt x="0" y="2159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p41"/>
          <p:cNvCxnSpPr/>
          <p:nvPr/>
        </p:nvCxnSpPr>
        <p:spPr>
          <a:xfrm flipH="1">
            <a:off x="3792736" y="1421844"/>
            <a:ext cx="383700" cy="384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6" name="Google Shape;366;p41"/>
          <p:cNvCxnSpPr/>
          <p:nvPr/>
        </p:nvCxnSpPr>
        <p:spPr>
          <a:xfrm>
            <a:off x="3792562" y="2199972"/>
            <a:ext cx="769500" cy="780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7" name="Google Shape;367;p41"/>
          <p:cNvSpPr/>
          <p:nvPr/>
        </p:nvSpPr>
        <p:spPr>
          <a:xfrm>
            <a:off x="3792553" y="0"/>
            <a:ext cx="769500" cy="142182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41"/>
          <p:cNvCxnSpPr/>
          <p:nvPr/>
        </p:nvCxnSpPr>
        <p:spPr>
          <a:xfrm>
            <a:off x="4562054" y="-1"/>
            <a:ext cx="0" cy="1254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9" name="Google Shape;369;p41"/>
          <p:cNvSpPr/>
          <p:nvPr/>
        </p:nvSpPr>
        <p:spPr>
          <a:xfrm>
            <a:off x="3792562" y="643620"/>
            <a:ext cx="769500" cy="38880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10775" y="21600"/>
                </a:lnTo>
                <a:lnTo>
                  <a:pt x="0" y="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Google Shape;370;p41"/>
          <p:cNvCxnSpPr/>
          <p:nvPr/>
        </p:nvCxnSpPr>
        <p:spPr>
          <a:xfrm rot="10800000">
            <a:off x="3792736" y="1038144"/>
            <a:ext cx="383700" cy="383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1" name="Google Shape;371;p41"/>
          <p:cNvCxnSpPr/>
          <p:nvPr/>
        </p:nvCxnSpPr>
        <p:spPr>
          <a:xfrm>
            <a:off x="4176434" y="1032438"/>
            <a:ext cx="0" cy="221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41"/>
          <p:cNvCxnSpPr/>
          <p:nvPr/>
        </p:nvCxnSpPr>
        <p:spPr>
          <a:xfrm>
            <a:off x="4176434" y="1032437"/>
            <a:ext cx="3858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41"/>
          <p:cNvCxnSpPr/>
          <p:nvPr/>
        </p:nvCxnSpPr>
        <p:spPr>
          <a:xfrm>
            <a:off x="3792562" y="643620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4" name="Google Shape;374;p41"/>
          <p:cNvCxnSpPr/>
          <p:nvPr/>
        </p:nvCxnSpPr>
        <p:spPr>
          <a:xfrm flipH="1" rot="10800000">
            <a:off x="3792560" y="-84"/>
            <a:ext cx="635100" cy="6438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5" name="Google Shape;375;p41"/>
          <p:cNvSpPr/>
          <p:nvPr/>
        </p:nvSpPr>
        <p:spPr>
          <a:xfrm>
            <a:off x="4562054" y="1421845"/>
            <a:ext cx="769500" cy="1558200"/>
          </a:xfrm>
          <a:prstGeom prst="rect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1"/>
          <p:cNvSpPr/>
          <p:nvPr/>
        </p:nvSpPr>
        <p:spPr>
          <a:xfrm>
            <a:off x="4562054" y="1811242"/>
            <a:ext cx="769500" cy="38885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0825" y="0"/>
                </a:lnTo>
                <a:lnTo>
                  <a:pt x="21600" y="2159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7" name="Google Shape;377;p41"/>
          <p:cNvCxnSpPr/>
          <p:nvPr/>
        </p:nvCxnSpPr>
        <p:spPr>
          <a:xfrm>
            <a:off x="4947681" y="1421844"/>
            <a:ext cx="384000" cy="384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p41"/>
          <p:cNvCxnSpPr/>
          <p:nvPr/>
        </p:nvCxnSpPr>
        <p:spPr>
          <a:xfrm flipH="1">
            <a:off x="4562055" y="2199972"/>
            <a:ext cx="769500" cy="780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" name="Google Shape;379;p41"/>
          <p:cNvSpPr/>
          <p:nvPr/>
        </p:nvSpPr>
        <p:spPr>
          <a:xfrm>
            <a:off x="4562054" y="0"/>
            <a:ext cx="769500" cy="142182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0" name="Google Shape;380;p41"/>
          <p:cNvCxnSpPr/>
          <p:nvPr/>
        </p:nvCxnSpPr>
        <p:spPr>
          <a:xfrm>
            <a:off x="4562054" y="-1"/>
            <a:ext cx="0" cy="1254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1" name="Google Shape;381;p41"/>
          <p:cNvSpPr/>
          <p:nvPr/>
        </p:nvSpPr>
        <p:spPr>
          <a:xfrm>
            <a:off x="4562054" y="643620"/>
            <a:ext cx="769500" cy="388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0825" y="21600"/>
                </a:lnTo>
                <a:lnTo>
                  <a:pt x="21600" y="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2" name="Google Shape;382;p41"/>
          <p:cNvCxnSpPr/>
          <p:nvPr/>
        </p:nvCxnSpPr>
        <p:spPr>
          <a:xfrm flipH="1" rot="10800000">
            <a:off x="4947681" y="1038144"/>
            <a:ext cx="384000" cy="383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3" name="Google Shape;383;p41"/>
          <p:cNvCxnSpPr/>
          <p:nvPr/>
        </p:nvCxnSpPr>
        <p:spPr>
          <a:xfrm>
            <a:off x="4947681" y="1032438"/>
            <a:ext cx="0" cy="221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4" name="Google Shape;384;p41"/>
          <p:cNvCxnSpPr/>
          <p:nvPr/>
        </p:nvCxnSpPr>
        <p:spPr>
          <a:xfrm rot="10800000">
            <a:off x="4562183" y="1032437"/>
            <a:ext cx="385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5" name="Google Shape;385;p41"/>
          <p:cNvCxnSpPr/>
          <p:nvPr/>
        </p:nvCxnSpPr>
        <p:spPr>
          <a:xfrm rot="10800000">
            <a:off x="4562055" y="643621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6" name="Google Shape;386;p41"/>
          <p:cNvCxnSpPr/>
          <p:nvPr/>
        </p:nvCxnSpPr>
        <p:spPr>
          <a:xfrm rot="10800000">
            <a:off x="4696755" y="-84"/>
            <a:ext cx="634800" cy="6438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7" name="Google Shape;387;p41"/>
          <p:cNvSpPr/>
          <p:nvPr/>
        </p:nvSpPr>
        <p:spPr>
          <a:xfrm>
            <a:off x="5331555" y="1421845"/>
            <a:ext cx="769500" cy="1558200"/>
          </a:xfrm>
          <a:prstGeom prst="rect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1"/>
          <p:cNvSpPr/>
          <p:nvPr/>
        </p:nvSpPr>
        <p:spPr>
          <a:xfrm>
            <a:off x="5331555" y="1811242"/>
            <a:ext cx="769500" cy="38885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10775" y="0"/>
                </a:lnTo>
                <a:lnTo>
                  <a:pt x="0" y="2159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" name="Google Shape;389;p41"/>
          <p:cNvCxnSpPr/>
          <p:nvPr/>
        </p:nvCxnSpPr>
        <p:spPr>
          <a:xfrm flipH="1">
            <a:off x="5331729" y="1421844"/>
            <a:ext cx="383700" cy="384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0" name="Google Shape;390;p41"/>
          <p:cNvCxnSpPr/>
          <p:nvPr/>
        </p:nvCxnSpPr>
        <p:spPr>
          <a:xfrm>
            <a:off x="5331555" y="2199972"/>
            <a:ext cx="769500" cy="780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1" name="Google Shape;391;p41"/>
          <p:cNvSpPr/>
          <p:nvPr/>
        </p:nvSpPr>
        <p:spPr>
          <a:xfrm>
            <a:off x="5331555" y="0"/>
            <a:ext cx="769500" cy="142182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2" name="Google Shape;392;p41"/>
          <p:cNvCxnSpPr/>
          <p:nvPr/>
        </p:nvCxnSpPr>
        <p:spPr>
          <a:xfrm>
            <a:off x="6101057" y="-1"/>
            <a:ext cx="0" cy="1254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3" name="Google Shape;393;p41"/>
          <p:cNvSpPr/>
          <p:nvPr/>
        </p:nvSpPr>
        <p:spPr>
          <a:xfrm>
            <a:off x="5331555" y="643620"/>
            <a:ext cx="769500" cy="38880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10775" y="21600"/>
                </a:lnTo>
                <a:lnTo>
                  <a:pt x="0" y="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4" name="Google Shape;394;p41"/>
          <p:cNvCxnSpPr/>
          <p:nvPr/>
        </p:nvCxnSpPr>
        <p:spPr>
          <a:xfrm rot="10800000">
            <a:off x="5331729" y="1038144"/>
            <a:ext cx="383700" cy="383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" name="Google Shape;395;p41"/>
          <p:cNvCxnSpPr/>
          <p:nvPr/>
        </p:nvCxnSpPr>
        <p:spPr>
          <a:xfrm>
            <a:off x="5715429" y="1032438"/>
            <a:ext cx="0" cy="221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p41"/>
          <p:cNvCxnSpPr/>
          <p:nvPr/>
        </p:nvCxnSpPr>
        <p:spPr>
          <a:xfrm>
            <a:off x="5715429" y="1032437"/>
            <a:ext cx="3858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7" name="Google Shape;397;p41"/>
          <p:cNvCxnSpPr/>
          <p:nvPr/>
        </p:nvCxnSpPr>
        <p:spPr>
          <a:xfrm>
            <a:off x="5331555" y="643620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8" name="Google Shape;398;p41"/>
          <p:cNvCxnSpPr/>
          <p:nvPr/>
        </p:nvCxnSpPr>
        <p:spPr>
          <a:xfrm flipH="1" rot="10800000">
            <a:off x="5331554" y="-84"/>
            <a:ext cx="635100" cy="6438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41"/>
          <p:cNvCxnSpPr/>
          <p:nvPr/>
        </p:nvCxnSpPr>
        <p:spPr>
          <a:xfrm>
            <a:off x="6097048" y="1421845"/>
            <a:ext cx="96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p41"/>
          <p:cNvCxnSpPr/>
          <p:nvPr/>
        </p:nvCxnSpPr>
        <p:spPr>
          <a:xfrm flipH="1" rot="10800000">
            <a:off x="6097089" y="2194771"/>
            <a:ext cx="9600" cy="9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41"/>
          <p:cNvCxnSpPr/>
          <p:nvPr/>
        </p:nvCxnSpPr>
        <p:spPr>
          <a:xfrm rot="10800000">
            <a:off x="6097273" y="1811242"/>
            <a:ext cx="93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41"/>
          <p:cNvCxnSpPr/>
          <p:nvPr/>
        </p:nvCxnSpPr>
        <p:spPr>
          <a:xfrm rot="10800000">
            <a:off x="6097273" y="2200068"/>
            <a:ext cx="93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p41"/>
          <p:cNvCxnSpPr/>
          <p:nvPr/>
        </p:nvCxnSpPr>
        <p:spPr>
          <a:xfrm flipH="1">
            <a:off x="6097208" y="2974504"/>
            <a:ext cx="9300" cy="96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" name="Google Shape;404;p41"/>
          <p:cNvCxnSpPr/>
          <p:nvPr/>
        </p:nvCxnSpPr>
        <p:spPr>
          <a:xfrm>
            <a:off x="6097048" y="1421845"/>
            <a:ext cx="96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41"/>
          <p:cNvCxnSpPr/>
          <p:nvPr/>
        </p:nvCxnSpPr>
        <p:spPr>
          <a:xfrm>
            <a:off x="6101057" y="-1"/>
            <a:ext cx="0" cy="1254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41"/>
          <p:cNvCxnSpPr/>
          <p:nvPr/>
        </p:nvCxnSpPr>
        <p:spPr>
          <a:xfrm>
            <a:off x="6097087" y="639617"/>
            <a:ext cx="9600" cy="96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41"/>
          <p:cNvCxnSpPr/>
          <p:nvPr/>
        </p:nvCxnSpPr>
        <p:spPr>
          <a:xfrm rot="10800000">
            <a:off x="6097273" y="1032437"/>
            <a:ext cx="93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41"/>
          <p:cNvCxnSpPr/>
          <p:nvPr/>
        </p:nvCxnSpPr>
        <p:spPr>
          <a:xfrm rot="10800000">
            <a:off x="6097273" y="643620"/>
            <a:ext cx="93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41"/>
          <p:cNvCxnSpPr/>
          <p:nvPr/>
        </p:nvCxnSpPr>
        <p:spPr>
          <a:xfrm>
            <a:off x="5716372" y="253681"/>
            <a:ext cx="3861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0" name="Google Shape;410;p41"/>
          <p:cNvCxnSpPr/>
          <p:nvPr/>
        </p:nvCxnSpPr>
        <p:spPr>
          <a:xfrm>
            <a:off x="4177197" y="253681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1" name="Google Shape;411;p41"/>
          <p:cNvSpPr/>
          <p:nvPr/>
        </p:nvSpPr>
        <p:spPr>
          <a:xfrm>
            <a:off x="3792553" y="3758168"/>
            <a:ext cx="769500" cy="138531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Google Shape;412;p41"/>
          <p:cNvCxnSpPr/>
          <p:nvPr/>
        </p:nvCxnSpPr>
        <p:spPr>
          <a:xfrm>
            <a:off x="4562054" y="3913187"/>
            <a:ext cx="0" cy="1230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3" name="Google Shape;413;p41"/>
          <p:cNvSpPr/>
          <p:nvPr/>
        </p:nvSpPr>
        <p:spPr>
          <a:xfrm>
            <a:off x="3792562" y="4147566"/>
            <a:ext cx="769500" cy="3888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10775" y="0"/>
                </a:lnTo>
                <a:lnTo>
                  <a:pt x="0" y="2159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4" name="Google Shape;414;p41"/>
          <p:cNvCxnSpPr/>
          <p:nvPr/>
        </p:nvCxnSpPr>
        <p:spPr>
          <a:xfrm flipH="1">
            <a:off x="3792736" y="3758168"/>
            <a:ext cx="383700" cy="384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41"/>
          <p:cNvCxnSpPr/>
          <p:nvPr/>
        </p:nvCxnSpPr>
        <p:spPr>
          <a:xfrm>
            <a:off x="4176434" y="3913187"/>
            <a:ext cx="0" cy="2346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41"/>
          <p:cNvCxnSpPr/>
          <p:nvPr/>
        </p:nvCxnSpPr>
        <p:spPr>
          <a:xfrm>
            <a:off x="4176434" y="4147566"/>
            <a:ext cx="3858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Google Shape;417;p41"/>
          <p:cNvCxnSpPr/>
          <p:nvPr/>
        </p:nvCxnSpPr>
        <p:spPr>
          <a:xfrm>
            <a:off x="4173728" y="4922591"/>
            <a:ext cx="388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8" name="Google Shape;418;p41"/>
          <p:cNvCxnSpPr/>
          <p:nvPr/>
        </p:nvCxnSpPr>
        <p:spPr>
          <a:xfrm>
            <a:off x="3792562" y="4536384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9" name="Google Shape;419;p41"/>
          <p:cNvCxnSpPr/>
          <p:nvPr/>
        </p:nvCxnSpPr>
        <p:spPr>
          <a:xfrm>
            <a:off x="3792560" y="4536296"/>
            <a:ext cx="599100" cy="6072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0" name="Google Shape;420;p41"/>
          <p:cNvSpPr/>
          <p:nvPr/>
        </p:nvSpPr>
        <p:spPr>
          <a:xfrm>
            <a:off x="3792553" y="2199974"/>
            <a:ext cx="769500" cy="1558200"/>
          </a:xfrm>
          <a:prstGeom prst="rect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1"/>
          <p:cNvSpPr/>
          <p:nvPr/>
        </p:nvSpPr>
        <p:spPr>
          <a:xfrm>
            <a:off x="3792562" y="2979944"/>
            <a:ext cx="769500" cy="38880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10775" y="21600"/>
                </a:lnTo>
                <a:lnTo>
                  <a:pt x="0" y="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2" name="Google Shape;422;p41"/>
          <p:cNvCxnSpPr/>
          <p:nvPr/>
        </p:nvCxnSpPr>
        <p:spPr>
          <a:xfrm rot="10800000">
            <a:off x="3792736" y="3374469"/>
            <a:ext cx="383700" cy="383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" name="Google Shape;423;p41"/>
          <p:cNvCxnSpPr/>
          <p:nvPr/>
        </p:nvCxnSpPr>
        <p:spPr>
          <a:xfrm flipH="1" rot="10800000">
            <a:off x="3792562" y="2200030"/>
            <a:ext cx="769500" cy="780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4" name="Google Shape;424;p41"/>
          <p:cNvSpPr/>
          <p:nvPr/>
        </p:nvSpPr>
        <p:spPr>
          <a:xfrm>
            <a:off x="4562054" y="3758168"/>
            <a:ext cx="769500" cy="13853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5" name="Google Shape;425;p41"/>
          <p:cNvCxnSpPr/>
          <p:nvPr/>
        </p:nvCxnSpPr>
        <p:spPr>
          <a:xfrm>
            <a:off x="4562054" y="3913187"/>
            <a:ext cx="0" cy="1230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p41"/>
          <p:cNvSpPr/>
          <p:nvPr/>
        </p:nvSpPr>
        <p:spPr>
          <a:xfrm>
            <a:off x="4562054" y="4147566"/>
            <a:ext cx="769500" cy="38880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0825" y="0"/>
                </a:lnTo>
                <a:lnTo>
                  <a:pt x="21600" y="2159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7" name="Google Shape;427;p41"/>
          <p:cNvCxnSpPr/>
          <p:nvPr/>
        </p:nvCxnSpPr>
        <p:spPr>
          <a:xfrm>
            <a:off x="4947681" y="3758168"/>
            <a:ext cx="384000" cy="384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8" name="Google Shape;428;p41"/>
          <p:cNvCxnSpPr/>
          <p:nvPr/>
        </p:nvCxnSpPr>
        <p:spPr>
          <a:xfrm>
            <a:off x="4947681" y="3913187"/>
            <a:ext cx="0" cy="2346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9" name="Google Shape;429;p41"/>
          <p:cNvCxnSpPr/>
          <p:nvPr/>
        </p:nvCxnSpPr>
        <p:spPr>
          <a:xfrm rot="10800000">
            <a:off x="4562183" y="4147566"/>
            <a:ext cx="385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" name="Google Shape;430;p41"/>
          <p:cNvCxnSpPr/>
          <p:nvPr/>
        </p:nvCxnSpPr>
        <p:spPr>
          <a:xfrm rot="10800000">
            <a:off x="4562182" y="4922591"/>
            <a:ext cx="3882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1" name="Google Shape;431;p41"/>
          <p:cNvCxnSpPr/>
          <p:nvPr/>
        </p:nvCxnSpPr>
        <p:spPr>
          <a:xfrm rot="10800000">
            <a:off x="4562055" y="4536384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p41"/>
          <p:cNvCxnSpPr/>
          <p:nvPr/>
        </p:nvCxnSpPr>
        <p:spPr>
          <a:xfrm flipH="1">
            <a:off x="4732755" y="4536296"/>
            <a:ext cx="598800" cy="6072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3" name="Google Shape;433;p41"/>
          <p:cNvSpPr/>
          <p:nvPr/>
        </p:nvSpPr>
        <p:spPr>
          <a:xfrm>
            <a:off x="4562054" y="2199974"/>
            <a:ext cx="769500" cy="1558200"/>
          </a:xfrm>
          <a:prstGeom prst="rect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1"/>
          <p:cNvSpPr/>
          <p:nvPr/>
        </p:nvSpPr>
        <p:spPr>
          <a:xfrm>
            <a:off x="4562077" y="2979922"/>
            <a:ext cx="769500" cy="38885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0825" y="21600"/>
                </a:lnTo>
                <a:lnTo>
                  <a:pt x="21600" y="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5" name="Google Shape;435;p41"/>
          <p:cNvCxnSpPr/>
          <p:nvPr/>
        </p:nvCxnSpPr>
        <p:spPr>
          <a:xfrm flipH="1" rot="10800000">
            <a:off x="4947697" y="3374455"/>
            <a:ext cx="384000" cy="383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41"/>
          <p:cNvCxnSpPr/>
          <p:nvPr/>
        </p:nvCxnSpPr>
        <p:spPr>
          <a:xfrm rot="10800000">
            <a:off x="4562071" y="2200017"/>
            <a:ext cx="769500" cy="780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7" name="Google Shape;437;p41"/>
          <p:cNvSpPr/>
          <p:nvPr/>
        </p:nvSpPr>
        <p:spPr>
          <a:xfrm>
            <a:off x="5331563" y="3758154"/>
            <a:ext cx="769500" cy="138531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41"/>
          <p:cNvCxnSpPr/>
          <p:nvPr/>
        </p:nvCxnSpPr>
        <p:spPr>
          <a:xfrm>
            <a:off x="6101057" y="3913187"/>
            <a:ext cx="0" cy="1230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9" name="Google Shape;439;p41"/>
          <p:cNvSpPr/>
          <p:nvPr/>
        </p:nvSpPr>
        <p:spPr>
          <a:xfrm>
            <a:off x="5331570" y="4147559"/>
            <a:ext cx="769500" cy="3888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10776" y="0"/>
                </a:lnTo>
                <a:lnTo>
                  <a:pt x="0" y="2159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0" name="Google Shape;440;p41"/>
          <p:cNvCxnSpPr/>
          <p:nvPr/>
        </p:nvCxnSpPr>
        <p:spPr>
          <a:xfrm flipH="1">
            <a:off x="5331744" y="3758154"/>
            <a:ext cx="383700" cy="384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41"/>
          <p:cNvCxnSpPr/>
          <p:nvPr/>
        </p:nvCxnSpPr>
        <p:spPr>
          <a:xfrm>
            <a:off x="5715444" y="3913187"/>
            <a:ext cx="0" cy="2346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41"/>
          <p:cNvCxnSpPr/>
          <p:nvPr/>
        </p:nvCxnSpPr>
        <p:spPr>
          <a:xfrm>
            <a:off x="5715444" y="4147559"/>
            <a:ext cx="3858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3" name="Google Shape;443;p41"/>
          <p:cNvCxnSpPr/>
          <p:nvPr/>
        </p:nvCxnSpPr>
        <p:spPr>
          <a:xfrm>
            <a:off x="5712737" y="4922586"/>
            <a:ext cx="388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4" name="Google Shape;444;p41"/>
          <p:cNvCxnSpPr/>
          <p:nvPr/>
        </p:nvCxnSpPr>
        <p:spPr>
          <a:xfrm>
            <a:off x="5331570" y="4536378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5" name="Google Shape;445;p41"/>
          <p:cNvCxnSpPr/>
          <p:nvPr/>
        </p:nvCxnSpPr>
        <p:spPr>
          <a:xfrm>
            <a:off x="5331570" y="4536291"/>
            <a:ext cx="599100" cy="6072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6" name="Google Shape;446;p41"/>
          <p:cNvSpPr/>
          <p:nvPr/>
        </p:nvSpPr>
        <p:spPr>
          <a:xfrm>
            <a:off x="5331563" y="2199951"/>
            <a:ext cx="769500" cy="1558200"/>
          </a:xfrm>
          <a:prstGeom prst="rect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1"/>
          <p:cNvSpPr/>
          <p:nvPr/>
        </p:nvSpPr>
        <p:spPr>
          <a:xfrm>
            <a:off x="5331570" y="2979922"/>
            <a:ext cx="769500" cy="38885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10776" y="21600"/>
                </a:lnTo>
                <a:lnTo>
                  <a:pt x="0" y="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41"/>
          <p:cNvCxnSpPr/>
          <p:nvPr/>
        </p:nvCxnSpPr>
        <p:spPr>
          <a:xfrm rot="10800000">
            <a:off x="5331744" y="3374455"/>
            <a:ext cx="383700" cy="383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9" name="Google Shape;449;p41"/>
          <p:cNvCxnSpPr/>
          <p:nvPr/>
        </p:nvCxnSpPr>
        <p:spPr>
          <a:xfrm flipH="1" rot="10800000">
            <a:off x="5331570" y="2200017"/>
            <a:ext cx="769500" cy="780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0" name="Google Shape;450;p41"/>
          <p:cNvCxnSpPr/>
          <p:nvPr/>
        </p:nvCxnSpPr>
        <p:spPr>
          <a:xfrm>
            <a:off x="6097048" y="3758154"/>
            <a:ext cx="96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p41"/>
          <p:cNvCxnSpPr/>
          <p:nvPr/>
        </p:nvCxnSpPr>
        <p:spPr>
          <a:xfrm>
            <a:off x="6101057" y="3913187"/>
            <a:ext cx="0" cy="1230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2" name="Google Shape;452;p41"/>
          <p:cNvCxnSpPr/>
          <p:nvPr/>
        </p:nvCxnSpPr>
        <p:spPr>
          <a:xfrm flipH="1" rot="10800000">
            <a:off x="6097087" y="4531081"/>
            <a:ext cx="9600" cy="9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3" name="Google Shape;453;p41"/>
          <p:cNvCxnSpPr/>
          <p:nvPr/>
        </p:nvCxnSpPr>
        <p:spPr>
          <a:xfrm rot="10800000">
            <a:off x="6097273" y="4147559"/>
            <a:ext cx="93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41"/>
          <p:cNvCxnSpPr/>
          <p:nvPr/>
        </p:nvCxnSpPr>
        <p:spPr>
          <a:xfrm rot="10800000">
            <a:off x="6097273" y="4922586"/>
            <a:ext cx="93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41"/>
          <p:cNvCxnSpPr/>
          <p:nvPr/>
        </p:nvCxnSpPr>
        <p:spPr>
          <a:xfrm rot="10800000">
            <a:off x="6097273" y="4536378"/>
            <a:ext cx="93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41"/>
          <p:cNvCxnSpPr/>
          <p:nvPr/>
        </p:nvCxnSpPr>
        <p:spPr>
          <a:xfrm>
            <a:off x="6097048" y="3758154"/>
            <a:ext cx="96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41"/>
          <p:cNvCxnSpPr/>
          <p:nvPr/>
        </p:nvCxnSpPr>
        <p:spPr>
          <a:xfrm>
            <a:off x="6097089" y="2975921"/>
            <a:ext cx="9600" cy="96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41"/>
          <p:cNvCxnSpPr/>
          <p:nvPr/>
        </p:nvCxnSpPr>
        <p:spPr>
          <a:xfrm rot="10800000">
            <a:off x="6097273" y="3368748"/>
            <a:ext cx="93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41"/>
          <p:cNvCxnSpPr/>
          <p:nvPr/>
        </p:nvCxnSpPr>
        <p:spPr>
          <a:xfrm rot="10800000">
            <a:off x="6097273" y="2979922"/>
            <a:ext cx="93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41"/>
          <p:cNvCxnSpPr/>
          <p:nvPr/>
        </p:nvCxnSpPr>
        <p:spPr>
          <a:xfrm rot="10800000">
            <a:off x="6097208" y="2196171"/>
            <a:ext cx="9300" cy="9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1" name="Google Shape;461;p41"/>
          <p:cNvSpPr/>
          <p:nvPr/>
        </p:nvSpPr>
        <p:spPr>
          <a:xfrm>
            <a:off x="8409455" y="1421845"/>
            <a:ext cx="734562" cy="155822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1"/>
          <p:cNvSpPr/>
          <p:nvPr/>
        </p:nvSpPr>
        <p:spPr>
          <a:xfrm>
            <a:off x="8409455" y="1811242"/>
            <a:ext cx="734562" cy="388746"/>
          </a:xfrm>
          <a:custGeom>
            <a:rect b="b" l="l" r="r" t="t"/>
            <a:pathLst>
              <a:path extrusionOk="0" h="21600" w="21600">
                <a:moveTo>
                  <a:pt x="21600" y="19647"/>
                </a:moveTo>
                <a:lnTo>
                  <a:pt x="11288" y="0"/>
                </a:lnTo>
                <a:lnTo>
                  <a:pt x="0" y="2160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3" name="Google Shape;463;p41"/>
          <p:cNvCxnSpPr/>
          <p:nvPr/>
        </p:nvCxnSpPr>
        <p:spPr>
          <a:xfrm flipH="1">
            <a:off x="8409638" y="1421844"/>
            <a:ext cx="383700" cy="384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41"/>
          <p:cNvCxnSpPr/>
          <p:nvPr/>
        </p:nvCxnSpPr>
        <p:spPr>
          <a:xfrm>
            <a:off x="8409455" y="2199974"/>
            <a:ext cx="734700" cy="7446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5" name="Google Shape;465;p41"/>
          <p:cNvSpPr/>
          <p:nvPr/>
        </p:nvSpPr>
        <p:spPr>
          <a:xfrm>
            <a:off x="8409455" y="0"/>
            <a:ext cx="734562" cy="142182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1"/>
          <p:cNvSpPr/>
          <p:nvPr/>
        </p:nvSpPr>
        <p:spPr>
          <a:xfrm>
            <a:off x="8409455" y="643715"/>
            <a:ext cx="734562" cy="388746"/>
          </a:xfrm>
          <a:custGeom>
            <a:rect b="b" l="l" r="r" t="t"/>
            <a:pathLst>
              <a:path extrusionOk="0" h="21600" w="21600">
                <a:moveTo>
                  <a:pt x="21600" y="1953"/>
                </a:moveTo>
                <a:lnTo>
                  <a:pt x="11288" y="216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7" name="Google Shape;467;p41"/>
          <p:cNvCxnSpPr/>
          <p:nvPr/>
        </p:nvCxnSpPr>
        <p:spPr>
          <a:xfrm rot="10800000">
            <a:off x="8409638" y="1038144"/>
            <a:ext cx="383700" cy="383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8" name="Google Shape;468;p41"/>
          <p:cNvCxnSpPr/>
          <p:nvPr/>
        </p:nvCxnSpPr>
        <p:spPr>
          <a:xfrm>
            <a:off x="8793336" y="1032438"/>
            <a:ext cx="0" cy="221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9" name="Google Shape;469;p41"/>
          <p:cNvCxnSpPr/>
          <p:nvPr/>
        </p:nvCxnSpPr>
        <p:spPr>
          <a:xfrm>
            <a:off x="8793336" y="1032437"/>
            <a:ext cx="3507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0" name="Google Shape;470;p41"/>
          <p:cNvCxnSpPr/>
          <p:nvPr/>
        </p:nvCxnSpPr>
        <p:spPr>
          <a:xfrm>
            <a:off x="8409455" y="643620"/>
            <a:ext cx="7347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1" name="Google Shape;471;p41"/>
          <p:cNvCxnSpPr/>
          <p:nvPr/>
        </p:nvCxnSpPr>
        <p:spPr>
          <a:xfrm flipH="1" rot="10800000">
            <a:off x="8409455" y="-84"/>
            <a:ext cx="635100" cy="6438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2" name="Google Shape;472;p41"/>
          <p:cNvCxnSpPr/>
          <p:nvPr/>
        </p:nvCxnSpPr>
        <p:spPr>
          <a:xfrm rot="10800000">
            <a:off x="8794200" y="253682"/>
            <a:ext cx="3498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3" name="Google Shape;473;p41"/>
          <p:cNvSpPr/>
          <p:nvPr/>
        </p:nvSpPr>
        <p:spPr>
          <a:xfrm>
            <a:off x="8409455" y="3758168"/>
            <a:ext cx="734562" cy="138531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1"/>
          <p:cNvSpPr/>
          <p:nvPr/>
        </p:nvSpPr>
        <p:spPr>
          <a:xfrm>
            <a:off x="8409455" y="4147566"/>
            <a:ext cx="734562" cy="388746"/>
          </a:xfrm>
          <a:custGeom>
            <a:rect b="b" l="l" r="r" t="t"/>
            <a:pathLst>
              <a:path extrusionOk="0" h="21600" w="21600">
                <a:moveTo>
                  <a:pt x="21600" y="19646"/>
                </a:moveTo>
                <a:lnTo>
                  <a:pt x="11288" y="0"/>
                </a:lnTo>
                <a:lnTo>
                  <a:pt x="0" y="2160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41"/>
          <p:cNvCxnSpPr/>
          <p:nvPr/>
        </p:nvCxnSpPr>
        <p:spPr>
          <a:xfrm flipH="1">
            <a:off x="8409638" y="3758168"/>
            <a:ext cx="383700" cy="384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6" name="Google Shape;476;p41"/>
          <p:cNvCxnSpPr/>
          <p:nvPr/>
        </p:nvCxnSpPr>
        <p:spPr>
          <a:xfrm>
            <a:off x="8793336" y="3913187"/>
            <a:ext cx="0" cy="2346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" name="Google Shape;477;p41"/>
          <p:cNvCxnSpPr/>
          <p:nvPr/>
        </p:nvCxnSpPr>
        <p:spPr>
          <a:xfrm>
            <a:off x="8793336" y="4147566"/>
            <a:ext cx="3507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p41"/>
          <p:cNvCxnSpPr/>
          <p:nvPr/>
        </p:nvCxnSpPr>
        <p:spPr>
          <a:xfrm>
            <a:off x="8790630" y="4922591"/>
            <a:ext cx="3534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p41"/>
          <p:cNvCxnSpPr/>
          <p:nvPr/>
        </p:nvCxnSpPr>
        <p:spPr>
          <a:xfrm>
            <a:off x="8409455" y="4536384"/>
            <a:ext cx="7347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0" name="Google Shape;480;p41"/>
          <p:cNvCxnSpPr/>
          <p:nvPr/>
        </p:nvCxnSpPr>
        <p:spPr>
          <a:xfrm>
            <a:off x="8409455" y="4536296"/>
            <a:ext cx="599100" cy="6072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1" name="Google Shape;481;p41"/>
          <p:cNvSpPr/>
          <p:nvPr/>
        </p:nvSpPr>
        <p:spPr>
          <a:xfrm>
            <a:off x="8409455" y="2199974"/>
            <a:ext cx="734562" cy="155822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8409455" y="2980030"/>
            <a:ext cx="734562" cy="388746"/>
          </a:xfrm>
          <a:custGeom>
            <a:rect b="b" l="l" r="r" t="t"/>
            <a:pathLst>
              <a:path extrusionOk="0" h="21600" w="21600">
                <a:moveTo>
                  <a:pt x="21600" y="1954"/>
                </a:moveTo>
                <a:lnTo>
                  <a:pt x="11288" y="216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3" name="Google Shape;483;p41"/>
          <p:cNvCxnSpPr/>
          <p:nvPr/>
        </p:nvCxnSpPr>
        <p:spPr>
          <a:xfrm rot="10800000">
            <a:off x="8409638" y="3374469"/>
            <a:ext cx="383700" cy="383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4" name="Google Shape;484;p41"/>
          <p:cNvCxnSpPr/>
          <p:nvPr/>
        </p:nvCxnSpPr>
        <p:spPr>
          <a:xfrm flipH="1" rot="10800000">
            <a:off x="8409455" y="2235431"/>
            <a:ext cx="734700" cy="7446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5" name="Google Shape;485;p41"/>
          <p:cNvSpPr/>
          <p:nvPr/>
        </p:nvSpPr>
        <p:spPr>
          <a:xfrm>
            <a:off x="7640480" y="1421845"/>
            <a:ext cx="769500" cy="1558200"/>
          </a:xfrm>
          <a:prstGeom prst="rect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1"/>
          <p:cNvSpPr/>
          <p:nvPr/>
        </p:nvSpPr>
        <p:spPr>
          <a:xfrm>
            <a:off x="7640480" y="1811242"/>
            <a:ext cx="769500" cy="38885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0825" y="0"/>
                </a:lnTo>
                <a:lnTo>
                  <a:pt x="21600" y="2159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7" name="Google Shape;487;p41"/>
          <p:cNvCxnSpPr/>
          <p:nvPr/>
        </p:nvCxnSpPr>
        <p:spPr>
          <a:xfrm>
            <a:off x="8026097" y="1421844"/>
            <a:ext cx="384000" cy="384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8" name="Google Shape;488;p41"/>
          <p:cNvCxnSpPr/>
          <p:nvPr/>
        </p:nvCxnSpPr>
        <p:spPr>
          <a:xfrm flipH="1">
            <a:off x="7640473" y="2199972"/>
            <a:ext cx="769500" cy="780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9" name="Google Shape;489;p41"/>
          <p:cNvSpPr/>
          <p:nvPr/>
        </p:nvSpPr>
        <p:spPr>
          <a:xfrm>
            <a:off x="7640480" y="0"/>
            <a:ext cx="769500" cy="142182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0" name="Google Shape;490;p41"/>
          <p:cNvCxnSpPr/>
          <p:nvPr/>
        </p:nvCxnSpPr>
        <p:spPr>
          <a:xfrm>
            <a:off x="7640479" y="-1"/>
            <a:ext cx="0" cy="1254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1" name="Google Shape;491;p41"/>
          <p:cNvSpPr/>
          <p:nvPr/>
        </p:nvSpPr>
        <p:spPr>
          <a:xfrm>
            <a:off x="7640480" y="643620"/>
            <a:ext cx="769500" cy="388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0825" y="21600"/>
                </a:lnTo>
                <a:lnTo>
                  <a:pt x="21600" y="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2" name="Google Shape;492;p41"/>
          <p:cNvCxnSpPr/>
          <p:nvPr/>
        </p:nvCxnSpPr>
        <p:spPr>
          <a:xfrm flipH="1" rot="10800000">
            <a:off x="8026097" y="1038144"/>
            <a:ext cx="384000" cy="383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3" name="Google Shape;493;p41"/>
          <p:cNvCxnSpPr/>
          <p:nvPr/>
        </p:nvCxnSpPr>
        <p:spPr>
          <a:xfrm>
            <a:off x="8026097" y="1032438"/>
            <a:ext cx="0" cy="221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4" name="Google Shape;494;p41"/>
          <p:cNvCxnSpPr/>
          <p:nvPr/>
        </p:nvCxnSpPr>
        <p:spPr>
          <a:xfrm rot="10800000">
            <a:off x="7640599" y="1032437"/>
            <a:ext cx="385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5" name="Google Shape;495;p41"/>
          <p:cNvCxnSpPr/>
          <p:nvPr/>
        </p:nvCxnSpPr>
        <p:spPr>
          <a:xfrm rot="10800000">
            <a:off x="7640473" y="643621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p41"/>
          <p:cNvCxnSpPr/>
          <p:nvPr/>
        </p:nvCxnSpPr>
        <p:spPr>
          <a:xfrm rot="10800000">
            <a:off x="7775172" y="-84"/>
            <a:ext cx="634800" cy="6438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7" name="Google Shape;497;p41"/>
          <p:cNvSpPr/>
          <p:nvPr/>
        </p:nvSpPr>
        <p:spPr>
          <a:xfrm>
            <a:off x="6870978" y="1421845"/>
            <a:ext cx="769500" cy="1558200"/>
          </a:xfrm>
          <a:prstGeom prst="rect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1"/>
          <p:cNvSpPr/>
          <p:nvPr/>
        </p:nvSpPr>
        <p:spPr>
          <a:xfrm>
            <a:off x="6870978" y="1811242"/>
            <a:ext cx="769500" cy="38885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10775" y="0"/>
                </a:lnTo>
                <a:lnTo>
                  <a:pt x="0" y="2159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9" name="Google Shape;499;p41"/>
          <p:cNvCxnSpPr/>
          <p:nvPr/>
        </p:nvCxnSpPr>
        <p:spPr>
          <a:xfrm flipH="1">
            <a:off x="6871152" y="1421844"/>
            <a:ext cx="383700" cy="384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p41"/>
          <p:cNvCxnSpPr/>
          <p:nvPr/>
        </p:nvCxnSpPr>
        <p:spPr>
          <a:xfrm>
            <a:off x="6870978" y="2199972"/>
            <a:ext cx="769500" cy="780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1" name="Google Shape;501;p41"/>
          <p:cNvSpPr/>
          <p:nvPr/>
        </p:nvSpPr>
        <p:spPr>
          <a:xfrm>
            <a:off x="6870978" y="0"/>
            <a:ext cx="769500" cy="142182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" name="Google Shape;502;p41"/>
          <p:cNvCxnSpPr/>
          <p:nvPr/>
        </p:nvCxnSpPr>
        <p:spPr>
          <a:xfrm>
            <a:off x="7640479" y="-1"/>
            <a:ext cx="0" cy="1254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3" name="Google Shape;503;p41"/>
          <p:cNvSpPr/>
          <p:nvPr/>
        </p:nvSpPr>
        <p:spPr>
          <a:xfrm>
            <a:off x="6870978" y="643620"/>
            <a:ext cx="769500" cy="38880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10775" y="21600"/>
                </a:lnTo>
                <a:lnTo>
                  <a:pt x="0" y="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4" name="Google Shape;504;p41"/>
          <p:cNvCxnSpPr/>
          <p:nvPr/>
        </p:nvCxnSpPr>
        <p:spPr>
          <a:xfrm rot="10800000">
            <a:off x="6871152" y="1038144"/>
            <a:ext cx="383700" cy="383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5" name="Google Shape;505;p41"/>
          <p:cNvCxnSpPr/>
          <p:nvPr/>
        </p:nvCxnSpPr>
        <p:spPr>
          <a:xfrm>
            <a:off x="7254851" y="1032438"/>
            <a:ext cx="0" cy="221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6" name="Google Shape;506;p41"/>
          <p:cNvCxnSpPr/>
          <p:nvPr/>
        </p:nvCxnSpPr>
        <p:spPr>
          <a:xfrm>
            <a:off x="7254851" y="1032437"/>
            <a:ext cx="3858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7" name="Google Shape;507;p41"/>
          <p:cNvCxnSpPr/>
          <p:nvPr/>
        </p:nvCxnSpPr>
        <p:spPr>
          <a:xfrm>
            <a:off x="6870978" y="643620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8" name="Google Shape;508;p41"/>
          <p:cNvCxnSpPr/>
          <p:nvPr/>
        </p:nvCxnSpPr>
        <p:spPr>
          <a:xfrm flipH="1" rot="10800000">
            <a:off x="6870977" y="-84"/>
            <a:ext cx="635100" cy="6438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9" name="Google Shape;509;p41"/>
          <p:cNvSpPr/>
          <p:nvPr/>
        </p:nvSpPr>
        <p:spPr>
          <a:xfrm>
            <a:off x="6101477" y="1421845"/>
            <a:ext cx="769500" cy="1558200"/>
          </a:xfrm>
          <a:prstGeom prst="rect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1"/>
          <p:cNvSpPr/>
          <p:nvPr/>
        </p:nvSpPr>
        <p:spPr>
          <a:xfrm>
            <a:off x="6101477" y="1811242"/>
            <a:ext cx="769500" cy="388854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0824" y="0"/>
                </a:lnTo>
                <a:lnTo>
                  <a:pt x="21600" y="2159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1" name="Google Shape;511;p41"/>
          <p:cNvCxnSpPr/>
          <p:nvPr/>
        </p:nvCxnSpPr>
        <p:spPr>
          <a:xfrm>
            <a:off x="6487096" y="1421844"/>
            <a:ext cx="384000" cy="384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2" name="Google Shape;512;p41"/>
          <p:cNvCxnSpPr/>
          <p:nvPr/>
        </p:nvCxnSpPr>
        <p:spPr>
          <a:xfrm flipH="1">
            <a:off x="6101478" y="2199972"/>
            <a:ext cx="769500" cy="780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3" name="Google Shape;513;p41"/>
          <p:cNvSpPr/>
          <p:nvPr/>
        </p:nvSpPr>
        <p:spPr>
          <a:xfrm>
            <a:off x="6101477" y="0"/>
            <a:ext cx="769500" cy="142182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4" name="Google Shape;514;p41"/>
          <p:cNvCxnSpPr/>
          <p:nvPr/>
        </p:nvCxnSpPr>
        <p:spPr>
          <a:xfrm>
            <a:off x="6101477" y="-1"/>
            <a:ext cx="0" cy="1254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5" name="Google Shape;515;p41"/>
          <p:cNvSpPr/>
          <p:nvPr/>
        </p:nvSpPr>
        <p:spPr>
          <a:xfrm>
            <a:off x="6101477" y="643620"/>
            <a:ext cx="769500" cy="388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0824" y="21600"/>
                </a:lnTo>
                <a:lnTo>
                  <a:pt x="21600" y="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6" name="Google Shape;516;p41"/>
          <p:cNvCxnSpPr/>
          <p:nvPr/>
        </p:nvCxnSpPr>
        <p:spPr>
          <a:xfrm flipH="1" rot="10800000">
            <a:off x="6487096" y="1038144"/>
            <a:ext cx="384000" cy="383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41"/>
          <p:cNvCxnSpPr/>
          <p:nvPr/>
        </p:nvCxnSpPr>
        <p:spPr>
          <a:xfrm>
            <a:off x="6487096" y="1032438"/>
            <a:ext cx="0" cy="221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p41"/>
          <p:cNvCxnSpPr/>
          <p:nvPr/>
        </p:nvCxnSpPr>
        <p:spPr>
          <a:xfrm rot="10800000">
            <a:off x="6101596" y="1032437"/>
            <a:ext cx="385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p41"/>
          <p:cNvCxnSpPr/>
          <p:nvPr/>
        </p:nvCxnSpPr>
        <p:spPr>
          <a:xfrm rot="10800000">
            <a:off x="6101478" y="643621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41"/>
          <p:cNvCxnSpPr/>
          <p:nvPr/>
        </p:nvCxnSpPr>
        <p:spPr>
          <a:xfrm rot="10800000">
            <a:off x="6236179" y="-84"/>
            <a:ext cx="634800" cy="6438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1" name="Google Shape;521;p41"/>
          <p:cNvCxnSpPr/>
          <p:nvPr/>
        </p:nvCxnSpPr>
        <p:spPr>
          <a:xfrm rot="10800000">
            <a:off x="6096186" y="1421845"/>
            <a:ext cx="93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2" name="Google Shape;522;p41"/>
          <p:cNvCxnSpPr/>
          <p:nvPr/>
        </p:nvCxnSpPr>
        <p:spPr>
          <a:xfrm rot="10800000">
            <a:off x="6096145" y="2194771"/>
            <a:ext cx="9300" cy="9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3" name="Google Shape;523;p41"/>
          <p:cNvCxnSpPr/>
          <p:nvPr/>
        </p:nvCxnSpPr>
        <p:spPr>
          <a:xfrm>
            <a:off x="6095960" y="1811242"/>
            <a:ext cx="96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4" name="Google Shape;524;p41"/>
          <p:cNvCxnSpPr/>
          <p:nvPr/>
        </p:nvCxnSpPr>
        <p:spPr>
          <a:xfrm>
            <a:off x="6095960" y="2200068"/>
            <a:ext cx="96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5" name="Google Shape;525;p41"/>
          <p:cNvCxnSpPr/>
          <p:nvPr/>
        </p:nvCxnSpPr>
        <p:spPr>
          <a:xfrm>
            <a:off x="6096026" y="2974504"/>
            <a:ext cx="9600" cy="96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" name="Google Shape;526;p41"/>
          <p:cNvCxnSpPr/>
          <p:nvPr/>
        </p:nvCxnSpPr>
        <p:spPr>
          <a:xfrm rot="10800000">
            <a:off x="6096186" y="1421845"/>
            <a:ext cx="93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7" name="Google Shape;527;p41"/>
          <p:cNvCxnSpPr/>
          <p:nvPr/>
        </p:nvCxnSpPr>
        <p:spPr>
          <a:xfrm>
            <a:off x="6101477" y="-1"/>
            <a:ext cx="0" cy="1254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8" name="Google Shape;528;p41"/>
          <p:cNvCxnSpPr/>
          <p:nvPr/>
        </p:nvCxnSpPr>
        <p:spPr>
          <a:xfrm flipH="1">
            <a:off x="6096147" y="639617"/>
            <a:ext cx="9300" cy="96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9" name="Google Shape;529;p41"/>
          <p:cNvCxnSpPr/>
          <p:nvPr/>
        </p:nvCxnSpPr>
        <p:spPr>
          <a:xfrm>
            <a:off x="6095960" y="1032437"/>
            <a:ext cx="96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0" name="Google Shape;530;p41"/>
          <p:cNvCxnSpPr/>
          <p:nvPr/>
        </p:nvCxnSpPr>
        <p:spPr>
          <a:xfrm>
            <a:off x="6095960" y="643620"/>
            <a:ext cx="96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1" name="Google Shape;531;p41"/>
          <p:cNvCxnSpPr/>
          <p:nvPr/>
        </p:nvCxnSpPr>
        <p:spPr>
          <a:xfrm rot="10800000">
            <a:off x="6100060" y="253682"/>
            <a:ext cx="3861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2" name="Google Shape;532;p41"/>
          <p:cNvCxnSpPr/>
          <p:nvPr/>
        </p:nvCxnSpPr>
        <p:spPr>
          <a:xfrm rot="10800000">
            <a:off x="7255837" y="253682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3" name="Google Shape;533;p41"/>
          <p:cNvSpPr/>
          <p:nvPr/>
        </p:nvSpPr>
        <p:spPr>
          <a:xfrm>
            <a:off x="7640480" y="3758168"/>
            <a:ext cx="769500" cy="13853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4" name="Google Shape;534;p41"/>
          <p:cNvCxnSpPr/>
          <p:nvPr/>
        </p:nvCxnSpPr>
        <p:spPr>
          <a:xfrm>
            <a:off x="7640479" y="3913187"/>
            <a:ext cx="0" cy="1230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5" name="Google Shape;535;p41"/>
          <p:cNvSpPr/>
          <p:nvPr/>
        </p:nvSpPr>
        <p:spPr>
          <a:xfrm>
            <a:off x="7640480" y="4147566"/>
            <a:ext cx="769500" cy="38880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0825" y="0"/>
                </a:lnTo>
                <a:lnTo>
                  <a:pt x="21600" y="2159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6" name="Google Shape;536;p41"/>
          <p:cNvCxnSpPr/>
          <p:nvPr/>
        </p:nvCxnSpPr>
        <p:spPr>
          <a:xfrm>
            <a:off x="8026097" y="3758168"/>
            <a:ext cx="384000" cy="384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7" name="Google Shape;537;p41"/>
          <p:cNvCxnSpPr/>
          <p:nvPr/>
        </p:nvCxnSpPr>
        <p:spPr>
          <a:xfrm>
            <a:off x="8026097" y="3913187"/>
            <a:ext cx="0" cy="2346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8" name="Google Shape;538;p41"/>
          <p:cNvCxnSpPr/>
          <p:nvPr/>
        </p:nvCxnSpPr>
        <p:spPr>
          <a:xfrm rot="10800000">
            <a:off x="7640599" y="4147566"/>
            <a:ext cx="385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9" name="Google Shape;539;p41"/>
          <p:cNvCxnSpPr/>
          <p:nvPr/>
        </p:nvCxnSpPr>
        <p:spPr>
          <a:xfrm rot="10800000">
            <a:off x="7640598" y="4922591"/>
            <a:ext cx="3882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0" name="Google Shape;540;p41"/>
          <p:cNvCxnSpPr/>
          <p:nvPr/>
        </p:nvCxnSpPr>
        <p:spPr>
          <a:xfrm rot="10800000">
            <a:off x="7640473" y="4536384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1" name="Google Shape;541;p41"/>
          <p:cNvCxnSpPr/>
          <p:nvPr/>
        </p:nvCxnSpPr>
        <p:spPr>
          <a:xfrm flipH="1">
            <a:off x="7811173" y="4536296"/>
            <a:ext cx="598800" cy="6072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2" name="Google Shape;542;p41"/>
          <p:cNvSpPr/>
          <p:nvPr/>
        </p:nvSpPr>
        <p:spPr>
          <a:xfrm>
            <a:off x="7640480" y="2199974"/>
            <a:ext cx="769500" cy="1558200"/>
          </a:xfrm>
          <a:prstGeom prst="rect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1"/>
          <p:cNvSpPr/>
          <p:nvPr/>
        </p:nvSpPr>
        <p:spPr>
          <a:xfrm>
            <a:off x="7640480" y="2979944"/>
            <a:ext cx="769500" cy="388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0825" y="21600"/>
                </a:lnTo>
                <a:lnTo>
                  <a:pt x="21600" y="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4" name="Google Shape;544;p41"/>
          <p:cNvCxnSpPr/>
          <p:nvPr/>
        </p:nvCxnSpPr>
        <p:spPr>
          <a:xfrm flipH="1" rot="10800000">
            <a:off x="8026097" y="3374469"/>
            <a:ext cx="384000" cy="383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5" name="Google Shape;545;p41"/>
          <p:cNvCxnSpPr/>
          <p:nvPr/>
        </p:nvCxnSpPr>
        <p:spPr>
          <a:xfrm rot="10800000">
            <a:off x="7640473" y="2200030"/>
            <a:ext cx="769500" cy="780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6" name="Google Shape;546;p41"/>
          <p:cNvSpPr/>
          <p:nvPr/>
        </p:nvSpPr>
        <p:spPr>
          <a:xfrm>
            <a:off x="6870978" y="3758168"/>
            <a:ext cx="769500" cy="138531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7" name="Google Shape;547;p41"/>
          <p:cNvCxnSpPr/>
          <p:nvPr/>
        </p:nvCxnSpPr>
        <p:spPr>
          <a:xfrm>
            <a:off x="7640479" y="3913187"/>
            <a:ext cx="0" cy="1230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8" name="Google Shape;548;p41"/>
          <p:cNvSpPr/>
          <p:nvPr/>
        </p:nvSpPr>
        <p:spPr>
          <a:xfrm>
            <a:off x="6870978" y="4147566"/>
            <a:ext cx="769500" cy="3888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10775" y="0"/>
                </a:lnTo>
                <a:lnTo>
                  <a:pt x="0" y="2159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9" name="Google Shape;549;p41"/>
          <p:cNvCxnSpPr/>
          <p:nvPr/>
        </p:nvCxnSpPr>
        <p:spPr>
          <a:xfrm flipH="1">
            <a:off x="6871152" y="3758168"/>
            <a:ext cx="383700" cy="384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0" name="Google Shape;550;p41"/>
          <p:cNvCxnSpPr/>
          <p:nvPr/>
        </p:nvCxnSpPr>
        <p:spPr>
          <a:xfrm>
            <a:off x="7254851" y="3913187"/>
            <a:ext cx="0" cy="2346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1" name="Google Shape;551;p41"/>
          <p:cNvCxnSpPr/>
          <p:nvPr/>
        </p:nvCxnSpPr>
        <p:spPr>
          <a:xfrm>
            <a:off x="7254851" y="4147566"/>
            <a:ext cx="3858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2" name="Google Shape;552;p41"/>
          <p:cNvCxnSpPr/>
          <p:nvPr/>
        </p:nvCxnSpPr>
        <p:spPr>
          <a:xfrm>
            <a:off x="7252144" y="4922591"/>
            <a:ext cx="388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3" name="Google Shape;553;p41"/>
          <p:cNvCxnSpPr/>
          <p:nvPr/>
        </p:nvCxnSpPr>
        <p:spPr>
          <a:xfrm>
            <a:off x="6870978" y="4536384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4" name="Google Shape;554;p41"/>
          <p:cNvCxnSpPr/>
          <p:nvPr/>
        </p:nvCxnSpPr>
        <p:spPr>
          <a:xfrm>
            <a:off x="6870977" y="4536296"/>
            <a:ext cx="599100" cy="6072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5" name="Google Shape;555;p41"/>
          <p:cNvSpPr/>
          <p:nvPr/>
        </p:nvSpPr>
        <p:spPr>
          <a:xfrm>
            <a:off x="6870978" y="2199974"/>
            <a:ext cx="769500" cy="1558200"/>
          </a:xfrm>
          <a:prstGeom prst="rect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1"/>
          <p:cNvSpPr/>
          <p:nvPr/>
        </p:nvSpPr>
        <p:spPr>
          <a:xfrm>
            <a:off x="6870961" y="2979922"/>
            <a:ext cx="769500" cy="38885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10775" y="21600"/>
                </a:lnTo>
                <a:lnTo>
                  <a:pt x="0" y="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7" name="Google Shape;557;p41"/>
          <p:cNvCxnSpPr/>
          <p:nvPr/>
        </p:nvCxnSpPr>
        <p:spPr>
          <a:xfrm rot="10800000">
            <a:off x="6871135" y="3374455"/>
            <a:ext cx="383700" cy="383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8" name="Google Shape;558;p41"/>
          <p:cNvCxnSpPr/>
          <p:nvPr/>
        </p:nvCxnSpPr>
        <p:spPr>
          <a:xfrm flipH="1" rot="10800000">
            <a:off x="6870961" y="2200017"/>
            <a:ext cx="769500" cy="780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9" name="Google Shape;559;p41"/>
          <p:cNvSpPr/>
          <p:nvPr/>
        </p:nvSpPr>
        <p:spPr>
          <a:xfrm>
            <a:off x="6101476" y="3758154"/>
            <a:ext cx="769500" cy="13853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0" name="Google Shape;560;p41"/>
          <p:cNvCxnSpPr/>
          <p:nvPr/>
        </p:nvCxnSpPr>
        <p:spPr>
          <a:xfrm>
            <a:off x="6101476" y="3913187"/>
            <a:ext cx="0" cy="1230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1" name="Google Shape;561;p41"/>
          <p:cNvSpPr/>
          <p:nvPr/>
        </p:nvSpPr>
        <p:spPr>
          <a:xfrm>
            <a:off x="6101476" y="4147559"/>
            <a:ext cx="769500" cy="38880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10824" y="0"/>
                </a:lnTo>
                <a:lnTo>
                  <a:pt x="21600" y="2159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2" name="Google Shape;562;p41"/>
          <p:cNvCxnSpPr/>
          <p:nvPr/>
        </p:nvCxnSpPr>
        <p:spPr>
          <a:xfrm>
            <a:off x="6487088" y="3758154"/>
            <a:ext cx="384000" cy="384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3" name="Google Shape;563;p41"/>
          <p:cNvCxnSpPr/>
          <p:nvPr/>
        </p:nvCxnSpPr>
        <p:spPr>
          <a:xfrm>
            <a:off x="6487088" y="3913187"/>
            <a:ext cx="0" cy="2346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4" name="Google Shape;564;p41"/>
          <p:cNvCxnSpPr/>
          <p:nvPr/>
        </p:nvCxnSpPr>
        <p:spPr>
          <a:xfrm rot="10800000">
            <a:off x="6101588" y="4147559"/>
            <a:ext cx="385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5" name="Google Shape;565;p41"/>
          <p:cNvCxnSpPr/>
          <p:nvPr/>
        </p:nvCxnSpPr>
        <p:spPr>
          <a:xfrm rot="10800000">
            <a:off x="6101595" y="4922586"/>
            <a:ext cx="3882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6" name="Google Shape;566;p41"/>
          <p:cNvCxnSpPr/>
          <p:nvPr/>
        </p:nvCxnSpPr>
        <p:spPr>
          <a:xfrm rot="10800000">
            <a:off x="6101462" y="4536378"/>
            <a:ext cx="7695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7" name="Google Shape;567;p41"/>
          <p:cNvCxnSpPr/>
          <p:nvPr/>
        </p:nvCxnSpPr>
        <p:spPr>
          <a:xfrm flipH="1">
            <a:off x="6272162" y="4536291"/>
            <a:ext cx="598800" cy="6072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8" name="Google Shape;568;p41"/>
          <p:cNvSpPr/>
          <p:nvPr/>
        </p:nvSpPr>
        <p:spPr>
          <a:xfrm>
            <a:off x="6101476" y="2199951"/>
            <a:ext cx="769500" cy="1558200"/>
          </a:xfrm>
          <a:prstGeom prst="rect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1"/>
          <p:cNvSpPr/>
          <p:nvPr/>
        </p:nvSpPr>
        <p:spPr>
          <a:xfrm>
            <a:off x="6101476" y="2979922"/>
            <a:ext cx="769500" cy="38885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0824" y="21600"/>
                </a:lnTo>
                <a:lnTo>
                  <a:pt x="21600" y="5"/>
                </a:lnTo>
              </a:path>
            </a:pathLst>
          </a:cu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0" name="Google Shape;570;p41"/>
          <p:cNvCxnSpPr/>
          <p:nvPr/>
        </p:nvCxnSpPr>
        <p:spPr>
          <a:xfrm flipH="1" rot="10800000">
            <a:off x="6487088" y="3374455"/>
            <a:ext cx="384000" cy="3837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1" name="Google Shape;571;p41"/>
          <p:cNvCxnSpPr/>
          <p:nvPr/>
        </p:nvCxnSpPr>
        <p:spPr>
          <a:xfrm rot="10800000">
            <a:off x="6101462" y="2200017"/>
            <a:ext cx="769500" cy="7800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2" name="Google Shape;572;p41"/>
          <p:cNvCxnSpPr/>
          <p:nvPr/>
        </p:nvCxnSpPr>
        <p:spPr>
          <a:xfrm rot="10800000">
            <a:off x="6096185" y="3758154"/>
            <a:ext cx="93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3" name="Google Shape;573;p41"/>
          <p:cNvCxnSpPr/>
          <p:nvPr/>
        </p:nvCxnSpPr>
        <p:spPr>
          <a:xfrm>
            <a:off x="6101476" y="3913187"/>
            <a:ext cx="0" cy="1230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4" name="Google Shape;574;p41"/>
          <p:cNvCxnSpPr/>
          <p:nvPr/>
        </p:nvCxnSpPr>
        <p:spPr>
          <a:xfrm rot="10800000">
            <a:off x="6096146" y="4531081"/>
            <a:ext cx="9300" cy="9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5" name="Google Shape;575;p41"/>
          <p:cNvCxnSpPr/>
          <p:nvPr/>
        </p:nvCxnSpPr>
        <p:spPr>
          <a:xfrm>
            <a:off x="6095960" y="4147559"/>
            <a:ext cx="96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6" name="Google Shape;576;p41"/>
          <p:cNvCxnSpPr/>
          <p:nvPr/>
        </p:nvCxnSpPr>
        <p:spPr>
          <a:xfrm>
            <a:off x="6095960" y="4922586"/>
            <a:ext cx="96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7" name="Google Shape;577;p41"/>
          <p:cNvCxnSpPr/>
          <p:nvPr/>
        </p:nvCxnSpPr>
        <p:spPr>
          <a:xfrm>
            <a:off x="6095960" y="4536378"/>
            <a:ext cx="96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8" name="Google Shape;578;p41"/>
          <p:cNvCxnSpPr/>
          <p:nvPr/>
        </p:nvCxnSpPr>
        <p:spPr>
          <a:xfrm rot="10800000">
            <a:off x="6096185" y="3758154"/>
            <a:ext cx="93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9" name="Google Shape;579;p41"/>
          <p:cNvCxnSpPr/>
          <p:nvPr/>
        </p:nvCxnSpPr>
        <p:spPr>
          <a:xfrm flipH="1">
            <a:off x="6096144" y="2975920"/>
            <a:ext cx="9300" cy="96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0" name="Google Shape;580;p41"/>
          <p:cNvCxnSpPr/>
          <p:nvPr/>
        </p:nvCxnSpPr>
        <p:spPr>
          <a:xfrm>
            <a:off x="6095960" y="3368748"/>
            <a:ext cx="96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1" name="Google Shape;581;p41"/>
          <p:cNvCxnSpPr/>
          <p:nvPr/>
        </p:nvCxnSpPr>
        <p:spPr>
          <a:xfrm>
            <a:off x="6095960" y="2979922"/>
            <a:ext cx="9600" cy="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2" name="Google Shape;582;p41"/>
          <p:cNvCxnSpPr/>
          <p:nvPr/>
        </p:nvCxnSpPr>
        <p:spPr>
          <a:xfrm flipH="1" rot="10800000">
            <a:off x="6096026" y="2196170"/>
            <a:ext cx="9600" cy="9300"/>
          </a:xfrm>
          <a:prstGeom prst="straightConnector1">
            <a:avLst/>
          </a:prstGeom>
          <a:noFill/>
          <a:ln cap="flat" cmpd="sng" w="9525">
            <a:solidFill>
              <a:srgbClr val="007D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3" name="Google Shape;583;p41"/>
          <p:cNvSpPr/>
          <p:nvPr/>
        </p:nvSpPr>
        <p:spPr>
          <a:xfrm>
            <a:off x="1762590" y="2141542"/>
            <a:ext cx="6291300" cy="69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41"/>
          <p:cNvSpPr txBox="1"/>
          <p:nvPr/>
        </p:nvSpPr>
        <p:spPr>
          <a:xfrm>
            <a:off x="48805" y="2279800"/>
            <a:ext cx="906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1270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CC9E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5" name="Google Shape;585;p41"/>
          <p:cNvSpPr txBox="1"/>
          <p:nvPr>
            <p:ph type="title"/>
          </p:nvPr>
        </p:nvSpPr>
        <p:spPr>
          <a:xfrm>
            <a:off x="1734388" y="2039938"/>
            <a:ext cx="63477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68575" spcFirstLastPara="1" rIns="68575" wrap="square" tIns="1371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Georgia"/>
              <a:buNone/>
            </a:pPr>
            <a:r>
              <a:rPr lang="en">
                <a:solidFill>
                  <a:srgbClr val="CC9E00"/>
                </a:solidFill>
              </a:rPr>
              <a:t>Thank You</a:t>
            </a:r>
            <a:endParaRPr>
              <a:solidFill>
                <a:srgbClr val="CC9E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s and Titl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s and Titl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">
  <a:themeElements>
    <a:clrScheme name="Emory Custom Colors">
      <a:dk1>
        <a:srgbClr val="012169"/>
      </a:dk1>
      <a:lt1>
        <a:srgbClr val="FFFFFF"/>
      </a:lt1>
      <a:dk2>
        <a:srgbClr val="0C2340"/>
      </a:dk2>
      <a:lt2>
        <a:srgbClr val="E7E6E6"/>
      </a:lt2>
      <a:accent1>
        <a:srgbClr val="012069"/>
      </a:accent1>
      <a:accent2>
        <a:srgbClr val="B58500"/>
      </a:accent2>
      <a:accent3>
        <a:srgbClr val="B1B2B3"/>
      </a:accent3>
      <a:accent4>
        <a:srgbClr val="F2A900"/>
      </a:accent4>
      <a:accent5>
        <a:srgbClr val="007DBA"/>
      </a:accent5>
      <a:accent6>
        <a:srgbClr val="348338"/>
      </a:accent6>
      <a:hlink>
        <a:srgbClr val="0033A0"/>
      </a:hlink>
      <a:folHlink>
        <a:srgbClr val="6D20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