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58" r:id="rId6"/>
    <p:sldId id="261" r:id="rId7"/>
    <p:sldId id="263" r:id="rId8"/>
    <p:sldId id="265" r:id="rId9"/>
    <p:sldId id="262"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D6151FF-5DFC-48EC-86B2-F3777A36E20C}" type="datetimeFigureOut">
              <a:rPr lang="en-US" smtClean="0"/>
              <a:t>9/9/2016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EC4FC14-CB5E-4889-8842-616707D549C1}"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6151FF-5DFC-48EC-86B2-F3777A36E2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6151FF-5DFC-48EC-86B2-F3777A36E2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6151FF-5DFC-48EC-86B2-F3777A36E2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6151FF-5DFC-48EC-86B2-F3777A36E20C}" type="datetimeFigureOut">
              <a:rPr lang="en-US" smtClean="0"/>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6151FF-5DFC-48EC-86B2-F3777A36E20C}" type="datetimeFigureOut">
              <a:rPr lang="en-US" smtClean="0"/>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4FC14-CB5E-4889-8842-616707D549C1}"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151FF-5DFC-48EC-86B2-F3777A36E20C}" type="datetimeFigureOut">
              <a:rPr lang="en-US" smtClean="0"/>
              <a:t>9/9/2016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6151FF-5DFC-48EC-86B2-F3777A36E20C}" type="datetimeFigureOut">
              <a:rPr lang="en-US" smtClean="0"/>
              <a:t>9/9/2016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151FF-5DFC-48EC-86B2-F3777A36E20C}" type="datetimeFigureOut">
              <a:rPr lang="en-US" smtClean="0"/>
              <a:t>9/9/2016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D6151FF-5DFC-48EC-86B2-F3777A36E20C}" type="datetimeFigureOut">
              <a:rPr lang="en-US" smtClean="0"/>
              <a:t>9/9/2016</a:t>
            </a:fld>
            <a:endParaRPr lang="en-US"/>
          </a:p>
        </p:txBody>
      </p:sp>
      <p:sp>
        <p:nvSpPr>
          <p:cNvPr id="7" name="Slide Number Placeholder 6"/>
          <p:cNvSpPr>
            <a:spLocks noGrp="1"/>
          </p:cNvSpPr>
          <p:nvPr>
            <p:ph type="sldNum" sz="quarter" idx="12"/>
          </p:nvPr>
        </p:nvSpPr>
        <p:spPr/>
        <p:txBody>
          <a:bodyPr/>
          <a:lstStyle/>
          <a:p>
            <a:fld id="{9EC4FC14-CB5E-4889-8842-616707D549C1}"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151FF-5DFC-48EC-86B2-F3777A36E20C}" type="datetimeFigureOut">
              <a:rPr lang="en-US" smtClean="0"/>
              <a:t>9/9/2016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9EC4FC14-CB5E-4889-8842-616707D549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D6151FF-5DFC-48EC-86B2-F3777A36E20C}" type="datetimeFigureOut">
              <a:rPr lang="en-US" smtClean="0"/>
              <a:t>9/9/2016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EC4FC14-CB5E-4889-8842-616707D549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Distance/</a:t>
            </a:r>
            <a:br>
              <a:rPr lang="en-US" dirty="0" smtClean="0"/>
            </a:br>
            <a:r>
              <a:rPr lang="en-US" dirty="0" smtClean="0"/>
              <a:t>Similarity </a:t>
            </a:r>
            <a:r>
              <a:rPr lang="en-US" dirty="0"/>
              <a:t>measures </a:t>
            </a:r>
          </a:p>
        </p:txBody>
      </p:sp>
      <p:sp>
        <p:nvSpPr>
          <p:cNvPr id="3" name="Subtitle 2"/>
          <p:cNvSpPr>
            <a:spLocks noGrp="1"/>
          </p:cNvSpPr>
          <p:nvPr>
            <p:ph type="subTitle" idx="1"/>
          </p:nvPr>
        </p:nvSpPr>
        <p:spPr/>
        <p:txBody>
          <a:bodyPr/>
          <a:lstStyle/>
          <a:p>
            <a:r>
              <a:rPr lang="en-US" dirty="0"/>
              <a:t>Eli </a:t>
            </a:r>
            <a:r>
              <a:rPr lang="en-US" dirty="0" err="1"/>
              <a:t>Marchevsky</a:t>
            </a:r>
            <a:r>
              <a:rPr lang="en-US" dirty="0"/>
              <a:t> </a:t>
            </a:r>
          </a:p>
          <a:p>
            <a:r>
              <a:rPr lang="en-US" dirty="0" err="1" smtClean="0"/>
              <a:t>Rachely</a:t>
            </a:r>
            <a:r>
              <a:rPr lang="en-US" dirty="0" smtClean="0"/>
              <a:t> </a:t>
            </a:r>
            <a:r>
              <a:rPr lang="en-US" dirty="0" err="1"/>
              <a:t>Shiran</a:t>
            </a:r>
            <a:endParaRPr lang="en-US" dirty="0"/>
          </a:p>
        </p:txBody>
      </p:sp>
    </p:spTree>
    <p:extLst>
      <p:ext uri="{BB962C8B-B14F-4D97-AF65-F5344CB8AC3E}">
        <p14:creationId xmlns:p14="http://schemas.microsoft.com/office/powerpoint/2010/main" val="122224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44" y="1289855"/>
            <a:ext cx="7186110" cy="1143000"/>
          </a:xfrm>
        </p:spPr>
        <p:txBody>
          <a:bodyPr>
            <a:noAutofit/>
          </a:bodyPr>
          <a:lstStyle/>
          <a:p>
            <a:pPr algn="ctr"/>
            <a:r>
              <a:rPr lang="en-US" sz="2800" dirty="0"/>
              <a:t>Kolmogorov-Smirnov test on difference between sequences against difference of all permutations of sequences</a:t>
            </a:r>
          </a:p>
        </p:txBody>
      </p:sp>
      <p:pic>
        <p:nvPicPr>
          <p:cNvPr id="2050" name="Picture 2" descr="C:\Users\Rachel\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76487"/>
            <a:ext cx="6400799" cy="356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675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14401"/>
            <a:ext cx="6777317" cy="2362199"/>
          </a:xfrm>
        </p:spPr>
        <p:txBody>
          <a:bodyPr/>
          <a:lstStyle/>
          <a:p>
            <a:r>
              <a:rPr lang="en-US" dirty="0" smtClean="0"/>
              <a:t>Once again we couldn’t run the test on all sequences. In the same manner, we see that we can try to predict the running time for large number of sequences by the approximation of the results to the polynomial function.</a:t>
            </a:r>
            <a:endParaRPr lang="en-US" dirty="0"/>
          </a:p>
        </p:txBody>
      </p:sp>
      <p:pic>
        <p:nvPicPr>
          <p:cNvPr id="4099" name="Picture 3" descr="C:\Users\Rachel\Desktop\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306170"/>
            <a:ext cx="538962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3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pPr algn="ctr"/>
            <a:r>
              <a:rPr lang="en-US" b="1" dirty="0" smtClean="0"/>
              <a:t>Introduction </a:t>
            </a:r>
            <a:endParaRPr lang="en-US" b="1" dirty="0"/>
          </a:p>
        </p:txBody>
      </p:sp>
      <p:sp>
        <p:nvSpPr>
          <p:cNvPr id="3" name="Content Placeholder 2"/>
          <p:cNvSpPr>
            <a:spLocks noGrp="1"/>
          </p:cNvSpPr>
          <p:nvPr>
            <p:ph idx="1"/>
          </p:nvPr>
        </p:nvSpPr>
        <p:spPr/>
        <p:txBody>
          <a:bodyPr>
            <a:normAutofit fontScale="92500"/>
          </a:bodyPr>
          <a:lstStyle/>
          <a:p>
            <a:r>
              <a:rPr lang="en-US" dirty="0" smtClean="0"/>
              <a:t>We implemented 3 different tests to check  similarity between sequences. </a:t>
            </a:r>
          </a:p>
          <a:p>
            <a:pPr fontAlgn="base"/>
            <a:endParaRPr lang="en-US" dirty="0" smtClean="0"/>
          </a:p>
          <a:p>
            <a:pPr fontAlgn="base"/>
            <a:r>
              <a:rPr lang="en-US" dirty="0" smtClean="0"/>
              <a:t>In each test, we scored each pair of sequences by the test’s  similarity. </a:t>
            </a:r>
            <a:r>
              <a:rPr lang="en-US" dirty="0" smtClean="0"/>
              <a:t>If we succeed running all sequences,</a:t>
            </a:r>
            <a:r>
              <a:rPr lang="en-US" dirty="0" smtClean="0"/>
              <a:t> </a:t>
            </a:r>
            <a:r>
              <a:rPr lang="en-US" dirty="0" smtClean="0"/>
              <a:t>we looked for the upper decile of similarity of </a:t>
            </a:r>
            <a:r>
              <a:rPr lang="en-US" dirty="0" smtClean="0"/>
              <a:t>the </a:t>
            </a:r>
            <a:r>
              <a:rPr lang="en-US" dirty="0" smtClean="0"/>
              <a:t>test</a:t>
            </a:r>
            <a:r>
              <a:rPr lang="en-US" dirty="0" smtClean="0"/>
              <a:t>.</a:t>
            </a:r>
          </a:p>
          <a:p>
            <a:pPr fontAlgn="base"/>
            <a:endParaRPr lang="en-US" dirty="0"/>
          </a:p>
          <a:p>
            <a:pPr fontAlgn="base"/>
            <a:r>
              <a:rPr lang="en-US" dirty="0"/>
              <a:t>All tests </a:t>
            </a:r>
            <a:r>
              <a:rPr lang="en-US" dirty="0" smtClean="0"/>
              <a:t>presented in the file similarity.py</a:t>
            </a:r>
            <a:endParaRPr lang="en-US" dirty="0"/>
          </a:p>
        </p:txBody>
      </p:sp>
    </p:spTree>
    <p:extLst>
      <p:ext uri="{BB962C8B-B14F-4D97-AF65-F5344CB8AC3E}">
        <p14:creationId xmlns:p14="http://schemas.microsoft.com/office/powerpoint/2010/main" val="1968084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fontScale="90000"/>
          </a:bodyPr>
          <a:lstStyle/>
          <a:p>
            <a:pPr algn="ctr"/>
            <a:r>
              <a:rPr lang="en-US" b="1" dirty="0" smtClean="0"/>
              <a:t>Test no. 1- common elements</a:t>
            </a:r>
            <a:endParaRPr lang="en-US" b="1" dirty="0"/>
          </a:p>
        </p:txBody>
      </p:sp>
      <p:sp>
        <p:nvSpPr>
          <p:cNvPr id="3" name="Content Placeholder 2"/>
          <p:cNvSpPr>
            <a:spLocks noGrp="1"/>
          </p:cNvSpPr>
          <p:nvPr>
            <p:ph idx="1"/>
          </p:nvPr>
        </p:nvSpPr>
        <p:spPr>
          <a:xfrm>
            <a:off x="1043492" y="1752600"/>
            <a:ext cx="6777317" cy="4080029"/>
          </a:xfrm>
        </p:spPr>
        <p:txBody>
          <a:bodyPr>
            <a:normAutofit fontScale="85000" lnSpcReduction="20000"/>
          </a:bodyPr>
          <a:lstStyle/>
          <a:p>
            <a:r>
              <a:rPr lang="en-US" dirty="0" smtClean="0"/>
              <a:t>In this test we look for common elements in a pair of sequences. </a:t>
            </a:r>
            <a:endParaRPr lang="en-US" dirty="0" smtClean="0"/>
          </a:p>
          <a:p>
            <a:endParaRPr lang="en-US" dirty="0" smtClean="0"/>
          </a:p>
          <a:p>
            <a:r>
              <a:rPr lang="en-US" dirty="0"/>
              <a:t>The </a:t>
            </a:r>
            <a:r>
              <a:rPr lang="en-US" dirty="0" smtClean="0"/>
              <a:t>score of the sequences for this test </a:t>
            </a:r>
            <a:r>
              <a:rPr lang="en-US" dirty="0"/>
              <a:t>is log2(p-</a:t>
            </a:r>
            <a:r>
              <a:rPr lang="en-US" dirty="0" err="1"/>
              <a:t>val</a:t>
            </a:r>
            <a:r>
              <a:rPr lang="en-US" dirty="0"/>
              <a:t>) </a:t>
            </a:r>
            <a:r>
              <a:rPr lang="en-US" dirty="0" smtClean="0"/>
              <a:t>.</a:t>
            </a:r>
          </a:p>
          <a:p>
            <a:endParaRPr lang="en-US" dirty="0"/>
          </a:p>
          <a:p>
            <a:r>
              <a:rPr lang="en-US" dirty="0" smtClean="0"/>
              <a:t>The test is looking for very rare numbers, finds the sequences with these members, and compute for a pair of such sequences the score mentioned above. </a:t>
            </a:r>
          </a:p>
          <a:p>
            <a:endParaRPr lang="en-US" dirty="0" smtClean="0"/>
          </a:p>
          <a:p>
            <a:r>
              <a:rPr lang="en-US" dirty="0" smtClean="0"/>
              <a:t>In this case, we managed to run the test on all the sequences.</a:t>
            </a:r>
            <a:r>
              <a:rPr lang="en-US" dirty="0"/>
              <a:t/>
            </a:r>
            <a:br>
              <a:rPr lang="en-US" dirty="0"/>
            </a:br>
            <a:endParaRPr lang="en-US" dirty="0"/>
          </a:p>
        </p:txBody>
      </p:sp>
    </p:spTree>
    <p:extLst>
      <p:ext uri="{BB962C8B-B14F-4D97-AF65-F5344CB8AC3E}">
        <p14:creationId xmlns:p14="http://schemas.microsoft.com/office/powerpoint/2010/main" val="954141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L</a:t>
            </a:r>
            <a:r>
              <a:rPr lang="en-US" dirty="0" smtClean="0"/>
              <a:t>ist </a:t>
            </a:r>
            <a:r>
              <a:rPr lang="en-US" dirty="0"/>
              <a:t>top pairs which show high </a:t>
            </a:r>
            <a:r>
              <a:rPr lang="en-US" dirty="0" smtClean="0"/>
              <a:t>similarity</a:t>
            </a:r>
            <a:endParaRPr lang="en-US" dirty="0"/>
          </a:p>
        </p:txBody>
      </p:sp>
      <p:pic>
        <p:nvPicPr>
          <p:cNvPr id="2050" name="Picture 2" descr="C:\Users\Rachel\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0"/>
            <a:ext cx="525779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972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Running time vs. number of </a:t>
            </a:r>
            <a:r>
              <a:rPr lang="en-US" dirty="0" smtClean="0"/>
              <a:t>sequences</a:t>
            </a:r>
            <a:endParaRPr lang="en-US" dirty="0"/>
          </a:p>
        </p:txBody>
      </p:sp>
      <p:pic>
        <p:nvPicPr>
          <p:cNvPr id="1027" name="Picture 3" descr="C:\Users\Rachel\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60198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0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Test no.2- </a:t>
            </a:r>
            <a:r>
              <a:rPr lang="en-US" b="1" dirty="0"/>
              <a:t>m</a:t>
            </a:r>
            <a:r>
              <a:rPr lang="en-US" b="1" dirty="0" smtClean="0"/>
              <a:t>easures </a:t>
            </a:r>
            <a:r>
              <a:rPr lang="en-US" b="1" dirty="0"/>
              <a:t>based on least bits</a:t>
            </a:r>
            <a:endParaRPr lang="en-US" dirty="0"/>
          </a:p>
        </p:txBody>
      </p:sp>
      <p:sp>
        <p:nvSpPr>
          <p:cNvPr id="3" name="Content Placeholder 2"/>
          <p:cNvSpPr>
            <a:spLocks noGrp="1"/>
          </p:cNvSpPr>
          <p:nvPr>
            <p:ph idx="1"/>
          </p:nvPr>
        </p:nvSpPr>
        <p:spPr>
          <a:xfrm>
            <a:off x="1043492" y="2895600"/>
            <a:ext cx="6777317" cy="2937029"/>
          </a:xfrm>
        </p:spPr>
        <p:txBody>
          <a:bodyPr/>
          <a:lstStyle/>
          <a:p>
            <a:r>
              <a:rPr lang="en-US" dirty="0" smtClean="0"/>
              <a:t>In this test we looking at a pair of sequences modulo 2.</a:t>
            </a:r>
          </a:p>
        </p:txBody>
      </p:sp>
    </p:spTree>
    <p:extLst>
      <p:ext uri="{BB962C8B-B14F-4D97-AF65-F5344CB8AC3E}">
        <p14:creationId xmlns:p14="http://schemas.microsoft.com/office/powerpoint/2010/main" val="252618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P-</a:t>
            </a:r>
            <a:r>
              <a:rPr lang="en-US" dirty="0" err="1"/>
              <a:t>val</a:t>
            </a:r>
            <a:r>
              <a:rPr lang="en-US" dirty="0"/>
              <a:t> given Pairs test </a:t>
            </a:r>
            <a:endParaRPr lang="en-US" dirty="0"/>
          </a:p>
        </p:txBody>
      </p:sp>
      <p:pic>
        <p:nvPicPr>
          <p:cNvPr id="1027" name="Picture 3" descr="C:\Users\Rachel\Deskto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1839"/>
            <a:ext cx="636461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912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90600"/>
            <a:ext cx="6777317" cy="1981199"/>
          </a:xfrm>
        </p:spPr>
        <p:txBody>
          <a:bodyPr>
            <a:normAutofit fontScale="92500" lnSpcReduction="10000"/>
          </a:bodyPr>
          <a:lstStyle/>
          <a:p>
            <a:r>
              <a:rPr lang="en-US" dirty="0" smtClean="0"/>
              <a:t>In this case, we couldn’t run the test on all the sequences. But as we can see, there is a polynomial relationship between number of sequences and running time. Therefore we can try to predict the running time for large number of sequences.</a:t>
            </a:r>
          </a:p>
          <a:p>
            <a:endParaRPr lang="en-US" dirty="0"/>
          </a:p>
        </p:txBody>
      </p:sp>
      <p:pic>
        <p:nvPicPr>
          <p:cNvPr id="3075" name="Picture 3" descr="C:\Users\Rachel\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5259926" cy="303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6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82136"/>
          </a:xfrm>
        </p:spPr>
        <p:txBody>
          <a:bodyPr>
            <a:noAutofit/>
          </a:bodyPr>
          <a:lstStyle/>
          <a:p>
            <a:pPr algn="ctr"/>
            <a:r>
              <a:rPr lang="en-US" sz="3200" b="1" dirty="0" smtClean="0"/>
              <a:t>Test </a:t>
            </a:r>
            <a:r>
              <a:rPr lang="en-US" sz="3200" b="1" dirty="0" smtClean="0"/>
              <a:t>no.3-</a:t>
            </a:r>
            <a:r>
              <a:rPr lang="en-US" sz="3200" b="1" dirty="0"/>
              <a:t> Difference Based Measures</a:t>
            </a:r>
            <a:endParaRPr lang="en-US" sz="3200" b="1" dirty="0"/>
          </a:p>
        </p:txBody>
      </p:sp>
      <p:sp>
        <p:nvSpPr>
          <p:cNvPr id="3" name="Content Placeholder 2"/>
          <p:cNvSpPr>
            <a:spLocks noGrp="1"/>
          </p:cNvSpPr>
          <p:nvPr>
            <p:ph idx="1"/>
          </p:nvPr>
        </p:nvSpPr>
        <p:spPr>
          <a:xfrm>
            <a:off x="1043492" y="2590800"/>
            <a:ext cx="6777317" cy="3241829"/>
          </a:xfrm>
        </p:spPr>
        <p:txBody>
          <a:bodyPr/>
          <a:lstStyle/>
          <a:p>
            <a:r>
              <a:rPr lang="en-US" dirty="0"/>
              <a:t>The </a:t>
            </a:r>
            <a:r>
              <a:rPr lang="en-US" dirty="0" smtClean="0"/>
              <a:t>score </a:t>
            </a:r>
            <a:r>
              <a:rPr lang="en-US" dirty="0"/>
              <a:t>of the sequences for this test</a:t>
            </a:r>
            <a:r>
              <a:rPr lang="en-US" dirty="0" smtClean="0"/>
              <a:t> </a:t>
            </a:r>
            <a:r>
              <a:rPr lang="en-US" dirty="0"/>
              <a:t>is the Kolmogorov-Smirnoff test </a:t>
            </a:r>
            <a:r>
              <a:rPr lang="en-US" dirty="0" smtClean="0"/>
              <a:t>statistic.</a:t>
            </a:r>
          </a:p>
          <a:p>
            <a:r>
              <a:rPr lang="en-US" dirty="0" smtClean="0"/>
              <a:t>The test </a:t>
            </a:r>
            <a:r>
              <a:rPr lang="en-US" dirty="0"/>
              <a:t>tries all shifts between sequences, takes maximal score and corrects it based on </a:t>
            </a:r>
            <a:r>
              <a:rPr lang="en-US" dirty="0" smtClean="0"/>
              <a:t> the number </a:t>
            </a:r>
            <a:r>
              <a:rPr lang="en-US" dirty="0"/>
              <a:t>of shifts.</a:t>
            </a:r>
            <a:endParaRPr lang="en-US" dirty="0"/>
          </a:p>
        </p:txBody>
      </p:sp>
    </p:spTree>
    <p:extLst>
      <p:ext uri="{BB962C8B-B14F-4D97-AF65-F5344CB8AC3E}">
        <p14:creationId xmlns:p14="http://schemas.microsoft.com/office/powerpoint/2010/main" val="3098689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4122</TotalTime>
  <Words>313</Words>
  <Application>Microsoft Office PowerPoint</Application>
  <PresentationFormat>On-screen Show (4:3)</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Distance/ Similarity measures </vt:lpstr>
      <vt:lpstr>Introduction </vt:lpstr>
      <vt:lpstr>Test no. 1- common elements</vt:lpstr>
      <vt:lpstr>List top pairs which show high similarity</vt:lpstr>
      <vt:lpstr>Running time vs. number of sequences</vt:lpstr>
      <vt:lpstr>Test no.2- measures based on least bits</vt:lpstr>
      <vt:lpstr> P-val given Pairs test </vt:lpstr>
      <vt:lpstr>PowerPoint Presentation</vt:lpstr>
      <vt:lpstr>Test no.3- Difference Based Measures</vt:lpstr>
      <vt:lpstr>Kolmogorov-Smirnov test on difference between sequences against difference of all permutations of sequences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Similarity measures</dc:title>
  <dc:creator>Rachel</dc:creator>
  <cp:lastModifiedBy>Rachel</cp:lastModifiedBy>
  <cp:revision>27</cp:revision>
  <dcterms:created xsi:type="dcterms:W3CDTF">2016-09-07T07:25:39Z</dcterms:created>
  <dcterms:modified xsi:type="dcterms:W3CDTF">2016-09-12T12:28:12Z</dcterms:modified>
</cp:coreProperties>
</file>