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90B29CC-85D5-4FFB-9A8F-AEE09C789906}">
  <a:tblStyle styleId="{290B29CC-85D5-4FFB-9A8F-AEE09C78990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Brown represents the sequences where the median was negative. In this graph we took the negative of these medians so we could show it in  log scale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non-negative numbers could be prime.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all sequence lengths were in the same order of magnitude (40-123) we  took the last 10 numbers in the sequence to define convergence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= seqperiod(x)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returns the integer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that corresponds to the period of the sequence in a vector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The period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is computed as the minimum length of a subsequence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x(1:p)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that repeats itself continuously every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samples in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non negative numbers could be defined as squared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Peak at 100% are probably sequence of squared numbers or cyclical sequences with squared numbers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non negative numbers could be defined as cubed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03.jpg"/><Relationship Id="rId5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Filtering and Summary Statistics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 Zouari and Ayelet Blass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(getDifferences.m)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55200" y="20537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Differences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calculated the median of the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differences in each sequence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ifference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00" y="1890887"/>
            <a:ext cx="4047825" cy="30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(even_odd.m)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5200" y="19013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Compare number of even and odd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checked occurrences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 even/odd numbers I</a:t>
            </a:r>
            <a:r>
              <a:rPr lang="en"/>
              <a:t>n each sequence: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odd_occ(Seq)  &gt; even_occ(Sequence)     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even_occ(Seq) &gt; odd_occ(Seq)                 (2)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even_occ(Seq) = odd_occ(Seq)                 (3)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706450" y="4458000"/>
            <a:ext cx="2052300" cy="1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9F9F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972025" y="4403850"/>
            <a:ext cx="11571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even&lt;odd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650" y="1859619"/>
            <a:ext cx="3872400" cy="29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571625" y="4458000"/>
            <a:ext cx="107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odd&gt;even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648925" y="4458000"/>
            <a:ext cx="107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odd&lt;even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639525" y="4458000"/>
            <a:ext cx="10773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odd=even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 Characteristics(</a:t>
            </a:r>
            <a:r>
              <a:rPr lang="en" sz="2800"/>
              <a:t>getPrimesPercent.m</a:t>
            </a:r>
            <a:r>
              <a:rPr lang="en"/>
              <a:t>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Primes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calculated percentage of primes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3 peaks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Middle peak at ~25%</a:t>
            </a:r>
          </a:p>
        </p:txBody>
      </p:sp>
      <p:pic>
        <p:nvPicPr>
          <p:cNvPr descr="primePercent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00" y="1919075"/>
            <a:ext cx="4025975" cy="3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 Characteristics(getConverges.m)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65250" y="1678225"/>
            <a:ext cx="8795700" cy="3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Convergence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calculated convergence using the by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checking of the derivatives on the last 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numbers got successively smaller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7" name="Shape 157"/>
          <p:cNvGraphicFramePr/>
          <p:nvPr/>
        </p:nvGraphicFramePr>
        <p:xfrm>
          <a:off x="471900" y="39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{290B29CC-85D5-4FFB-9A8F-AEE09C789906}</a:tableStyleId>
              </a:tblPr>
              <a:tblGrid>
                <a:gridCol w="1328525"/>
                <a:gridCol w="1328525"/>
                <a:gridCol w="1328525"/>
              </a:tblGrid>
              <a:tr h="315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convergence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inconclusive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diverges</a:t>
                      </a:r>
                    </a:p>
                  </a:txBody>
                  <a:tcPr marT="91425" marB="91425" marR="91425" marL="91425"/>
                </a:tc>
              </a:tr>
              <a:tr h="424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94574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convergence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75" y="1911050"/>
            <a:ext cx="4047825" cy="30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 Characteristics (periodic.m)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Periodic Sequences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used </a:t>
            </a:r>
            <a:r>
              <a:rPr lang="en" sz="1650">
                <a:solidFill>
                  <a:srgbClr val="C45400"/>
                </a:solidFill>
                <a:latin typeface="Arial"/>
                <a:ea typeface="Arial"/>
                <a:cs typeface="Arial"/>
                <a:sym typeface="Arial"/>
              </a:rPr>
              <a:t>seqpriod </a:t>
            </a:r>
            <a:r>
              <a:rPr lang="en"/>
              <a:t>function and didn't find any periodic sequences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Complex Characteristics </a:t>
            </a:r>
            <a:r>
              <a:rPr lang="en" sz="3100"/>
              <a:t>(</a:t>
            </a:r>
            <a:r>
              <a:rPr lang="en" sz="2700"/>
              <a:t>getMedianModulo.m)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medianModulo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 did modulo of the first 10 median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numbers and calculated the median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seems like the numbers are not in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uniform or normal distribution</a:t>
            </a:r>
          </a:p>
        </p:txBody>
      </p:sp>
      <p:pic>
        <p:nvPicPr>
          <p:cNvPr descr="moduloPrimes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400" y="1919075"/>
            <a:ext cx="3613598" cy="27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space (primeFacFeatSpace.m)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looked for a new feature space: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each seq=(x1,x2,x3,......x40) (we took only seq with length(seq)=40)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factor(xi)=p1*p2*....*pj ∀i∈[1,40]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Compute the med_prime_xi=median(p1,p2,...pj) ∀i∈[1,40]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 Xi &lt;- med_prime_xi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150" y="3474472"/>
            <a:ext cx="2160824" cy="1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plot (PCA.m)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-Using the feature space we have created, we reduce the dimension space to p=2 using PCA (variance explained = 35%).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Positive linear correlation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00" y="2260375"/>
            <a:ext cx="4010500" cy="2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of mat file in python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matlab on computer: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scipy.io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sio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test = sio.loadmat(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'cleaned_dataP.mat'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matlab(2014b&gt;) on computer: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matlab.engine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eng = matlab.engine.start_matlab()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content = eng.load(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"cleaned_dataP.mat"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,nargout=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 (cleaning_data.m)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we conducted in order to clean the data: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Deleted sequences with length&lt;40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Deleted duplicates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for any gaps or non numeric values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Deleted fixed sequences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Deleted sequences with only 10 different values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saved the new sequences as: </a:t>
            </a:r>
            <a:r>
              <a:rPr lang="en">
                <a:solidFill>
                  <a:srgbClr val="0000FF"/>
                </a:solidFill>
              </a:rPr>
              <a:t>‘cleaned_data.mat’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Sequences (seq_ex.m)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74525"/>
            <a:ext cx="2768974" cy="20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974" y="2174525"/>
            <a:ext cx="2768974" cy="212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900" y="2174524"/>
            <a:ext cx="2768951" cy="20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Characteristics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Characteristics(getLengths.m)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Histogram of lengths after filtering.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we can see the histogram starts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from length 40 as all sequences of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length less than 40 were filtered out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ngths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00" y="1965674"/>
            <a:ext cx="3712926" cy="27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(hist_appear.m)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5200" y="20537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histogram of multiple appearances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checked for multiple appearances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each sequence and computed the median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of the occurrences.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41" y="1953700"/>
            <a:ext cx="3880332" cy="29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</a:t>
            </a:r>
            <a:r>
              <a:rPr lang="en" sz="2500"/>
              <a:t>getPercentageSquared.m</a:t>
            </a:r>
            <a:r>
              <a:rPr lang="en"/>
              <a:t>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55200" y="20537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Squared percentage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declines exponentially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small peak at 100%</a:t>
            </a:r>
          </a:p>
        </p:txBody>
      </p:sp>
      <p:pic>
        <p:nvPicPr>
          <p:cNvPr descr="SquaredPercent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50" y="1703399"/>
            <a:ext cx="4547798" cy="34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</a:t>
            </a:r>
            <a:r>
              <a:rPr lang="en" sz="2500"/>
              <a:t>getPerc</a:t>
            </a:r>
            <a:r>
              <a:rPr lang="en" sz="2500"/>
              <a:t>entageCubed</a:t>
            </a:r>
            <a:r>
              <a:rPr lang="en" sz="2500"/>
              <a:t>.m</a:t>
            </a:r>
            <a:r>
              <a:rPr lang="en"/>
              <a:t>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55200" y="20537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Squared percentage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declines exponentially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smaller peak at 100%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ubedPercent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25" y="1777100"/>
            <a:ext cx="4488579" cy="33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Characteristics (</a:t>
            </a:r>
            <a:r>
              <a:rPr lang="en" sz="2500"/>
              <a:t>monoSeq.m</a:t>
            </a:r>
            <a:r>
              <a:rPr lang="en"/>
              <a:t>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5200" y="20537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Monotonic sequences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split the sequences according to monotonic characteristics. Can be found in our folder.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963450" y="30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{290B29CC-85D5-4FFB-9A8F-AEE09C789906}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 decreasing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 increasing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 monotonic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50.42%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1.7%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47.88%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