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7" r:id="rId11"/>
    <p:sldId id="2146847065" r:id="rId12"/>
    <p:sldId id="2146847064" r:id="rId13"/>
    <p:sldId id="2146847062" r:id="rId14"/>
    <p:sldId id="2146847066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hna2401/project-aicte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7335" y="448267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Narsing</a:t>
            </a:r>
            <a:r>
              <a:rPr lang="en-US" sz="20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Joshna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>
                <a:solidFill>
                  <a:schemeClr val="bg2"/>
                </a:solidFill>
                <a:latin typeface="Arial"/>
                <a:cs typeface="Arial"/>
              </a:rPr>
              <a:t>Narsing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 Joshna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Rayalaseema University College of Engineering &amp; Electronics and Communication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853267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609339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N" dirty="0" err="1"/>
              <a:t>teganography</a:t>
            </a:r>
            <a:r>
              <a:rPr lang="en-IN" dirty="0"/>
              <a:t> is a </a:t>
            </a:r>
            <a:r>
              <a:rPr lang="en-IN" dirty="0" err="1"/>
              <a:t>powerfull</a:t>
            </a:r>
            <a:r>
              <a:rPr lang="en-IN" dirty="0"/>
              <a:t> technique for hiding information within digital </a:t>
            </a:r>
            <a:r>
              <a:rPr lang="en-IN" dirty="0" err="1"/>
              <a:t>media,ensuring</a:t>
            </a:r>
            <a:r>
              <a:rPr lang="en-IN" dirty="0"/>
              <a:t> secure communication and data protection.</a:t>
            </a:r>
          </a:p>
          <a:p>
            <a:r>
              <a:rPr lang="en-IN" dirty="0"/>
              <a:t>Through this project we explored various steganographic </a:t>
            </a:r>
            <a:r>
              <a:rPr lang="en-IN" dirty="0" err="1"/>
              <a:t>methods,including</a:t>
            </a:r>
            <a:r>
              <a:rPr lang="en-IN" dirty="0"/>
              <a:t> </a:t>
            </a:r>
            <a:r>
              <a:rPr lang="en-IN" dirty="0" err="1"/>
              <a:t>image,audio,and</a:t>
            </a:r>
            <a:r>
              <a:rPr lang="en-IN" dirty="0"/>
              <a:t> text based </a:t>
            </a:r>
            <a:r>
              <a:rPr lang="en-IN" dirty="0" err="1"/>
              <a:t>techiques</a:t>
            </a:r>
            <a:r>
              <a:rPr lang="en-IN" dirty="0"/>
              <a:t>.</a:t>
            </a:r>
          </a:p>
          <a:p>
            <a:r>
              <a:rPr lang="en-IN" dirty="0"/>
              <a:t>Steganography remains a valuable tool for secure information </a:t>
            </a:r>
            <a:r>
              <a:rPr lang="en-IN" dirty="0" err="1"/>
              <a:t>exchange,particularly</a:t>
            </a:r>
            <a:r>
              <a:rPr lang="en-IN" dirty="0"/>
              <a:t> when combined with encryption for enhanced security.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227E-A503-0419-1BE1-815C9414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GITHUB LINK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3EE62-95D7-EE76-F0A8-EB9D7DC1F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https://github.com/Joshna2401/project-aicte.git</a:t>
            </a: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670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9"/>
            <a:ext cx="9298744" cy="54259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584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Image Steganography in Python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7030A0"/>
                </a:solidFill>
              </a:rPr>
              <a:t>Overview</a:t>
            </a:r>
          </a:p>
          <a:p>
            <a:pPr marL="0" indent="0">
              <a:buNone/>
            </a:pPr>
            <a:r>
              <a:rPr lang="en-US" dirty="0"/>
              <a:t>This project demonstrates an image Steganography tool implemented in </a:t>
            </a:r>
            <a:r>
              <a:rPr lang="en-US" dirty="0" err="1"/>
              <a:t>Python,which</a:t>
            </a:r>
            <a:r>
              <a:rPr lang="en-US" dirty="0"/>
              <a:t> allows  users to embed secret messages within images for secure </a:t>
            </a:r>
            <a:r>
              <a:rPr lang="en-US" dirty="0" err="1"/>
              <a:t>communication.The</a:t>
            </a:r>
            <a:r>
              <a:rPr lang="en-US" dirty="0"/>
              <a:t> application provides a Graphical User Interface(GUI) that lets users easily encrypt and decrypt hidden messages within image files using a passcode for added </a:t>
            </a:r>
            <a:r>
              <a:rPr lang="en-US" dirty="0" err="1"/>
              <a:t>security.This</a:t>
            </a:r>
            <a:r>
              <a:rPr lang="en-US" dirty="0"/>
              <a:t> project is an excellent example of how Python can be used for image manipulation and data security.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7030A0"/>
                </a:solidFill>
              </a:rPr>
              <a:t>Features</a:t>
            </a:r>
            <a:r>
              <a:rPr lang="en-US" sz="1900" dirty="0"/>
              <a:t> :</a:t>
            </a:r>
          </a:p>
          <a:p>
            <a:pPr marL="0" indent="0">
              <a:buNone/>
            </a:pPr>
            <a:r>
              <a:rPr lang="en-US" dirty="0"/>
              <a:t>Encrypt and Decrypt Messages : Hide and Retrieve secret messages inside images.</a:t>
            </a:r>
          </a:p>
          <a:p>
            <a:pPr marL="0" indent="0">
              <a:buNone/>
            </a:pPr>
            <a:r>
              <a:rPr lang="en-US" dirty="0"/>
              <a:t>GUI Interface : Simple and user friendly interface built with python.</a:t>
            </a:r>
          </a:p>
          <a:p>
            <a:pPr marL="0" indent="0">
              <a:buNone/>
            </a:pPr>
            <a:r>
              <a:rPr lang="en-US" dirty="0"/>
              <a:t>Passcode Protection : Secure encryption and decryption using  a passcode.</a:t>
            </a:r>
          </a:p>
          <a:p>
            <a:pPr marL="0" indent="0">
              <a:buNone/>
            </a:pPr>
            <a:r>
              <a:rPr lang="en-US" dirty="0"/>
              <a:t>Cross-Platform Support : Runs on  python 3.7+,Windows,macOS,Linux.</a:t>
            </a:r>
          </a:p>
          <a:p>
            <a:pPr marL="0" indent="0">
              <a:buNone/>
            </a:pPr>
            <a:r>
              <a:rPr lang="en-US" dirty="0"/>
              <a:t>Image File Support : Works with standard Image formats like JPG.</a:t>
            </a:r>
          </a:p>
          <a:p>
            <a:pPr marL="0" indent="0">
              <a:buNone/>
            </a:pPr>
            <a:r>
              <a:rPr lang="en-US" dirty="0"/>
              <a:t>Real-Time Status Updates : Displays Status messages during the encryption and decryption process.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Programming Language : Python</a:t>
            </a:r>
          </a:p>
          <a:p>
            <a:pPr marL="0" indent="0">
              <a:buNone/>
            </a:pPr>
            <a:r>
              <a:rPr lang="en-IN" dirty="0"/>
              <a:t>Libraries/ Frameworks: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OpenCV library (for manipulating </a:t>
            </a:r>
            <a:r>
              <a:rPr lang="en-IN" dirty="0" err="1"/>
              <a:t>Images,and</a:t>
            </a:r>
            <a:r>
              <a:rPr lang="en-IN" dirty="0"/>
              <a:t> </a:t>
            </a:r>
            <a:r>
              <a:rPr lang="en-IN" dirty="0" err="1"/>
              <a:t>Videos,Object</a:t>
            </a:r>
            <a:r>
              <a:rPr lang="en-IN" dirty="0"/>
              <a:t> detection)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Openstego</a:t>
            </a:r>
            <a:r>
              <a:rPr lang="en-IN" dirty="0"/>
              <a:t> (for data hiding and watermarking)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Stegano</a:t>
            </a:r>
            <a:r>
              <a:rPr lang="en-IN" dirty="0"/>
              <a:t> (for write a secret message by the sender and transfer it to the receiver)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 </a:t>
            </a:r>
            <a:r>
              <a:rPr lang="en-IN" dirty="0" err="1"/>
              <a:t>ImageIO</a:t>
            </a:r>
            <a:r>
              <a:rPr lang="en-IN" dirty="0"/>
              <a:t> (for reading and write a wide range of image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 File Handling (for file operations)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0F0F0F"/>
                </a:solidFill>
              </a:rPr>
              <a:t>A</a:t>
            </a:r>
            <a:r>
              <a:rPr lang="en-IN" sz="1800" b="1" dirty="0" err="1">
                <a:solidFill>
                  <a:srgbClr val="0F0F0F"/>
                </a:solidFill>
              </a:rPr>
              <a:t>dvanced</a:t>
            </a:r>
            <a:r>
              <a:rPr lang="en-IN" sz="1800" b="1" dirty="0">
                <a:solidFill>
                  <a:srgbClr val="0F0F0F"/>
                </a:solidFill>
              </a:rPr>
              <a:t> Steganography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Multi-Format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High Payload Capacity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Security Enhancements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Real-World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Robust Anti-Detection Mechanisms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User friendly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Multi-Mode Data Extraction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AI &amp; Machine Learning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Trap Mechanism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Portable and Embedded System Support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C</a:t>
            </a:r>
            <a:r>
              <a:rPr lang="en-IN" dirty="0" err="1"/>
              <a:t>ybersecurity</a:t>
            </a:r>
            <a:r>
              <a:rPr lang="en-IN" dirty="0"/>
              <a:t> Professionals &amp; Ethical Hackers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Government &amp; Military Agencies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Journalists &amp; Whistleblowers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Corporate &amp; Business Organizations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Researchers &amp; Academicians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Digital Forensics &amp; Law Enforcement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Artists and Content Creators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/>
              <a:t>General Public and Privacy Enthusiasts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5D02-3EB9-C5D9-AC1C-450B7C8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83" y="123290"/>
            <a:ext cx="11029616" cy="988332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CF681-DB7B-1022-43F6-C41D7E122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496" y="1004951"/>
            <a:ext cx="5194769" cy="557784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ENCRYPTION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ACE2EC-F9C0-3255-6468-C1FE08E116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1470580"/>
            <a:ext cx="5194300" cy="47699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64796-7F13-481A-D446-CBB1EACAE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6929" y="1004951"/>
            <a:ext cx="5194770" cy="553373"/>
          </a:xfrm>
        </p:spPr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DECRYPTION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CBE33B-E1A8-AA22-009E-86D5ECB58C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6675" y="1470580"/>
            <a:ext cx="5194300" cy="4769964"/>
          </a:xfrm>
        </p:spPr>
      </p:pic>
    </p:spTree>
    <p:extLst>
      <p:ext uri="{BB962C8B-B14F-4D97-AF65-F5344CB8AC3E}">
        <p14:creationId xmlns:p14="http://schemas.microsoft.com/office/powerpoint/2010/main" val="207322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DBDF-D8DD-8E50-15F0-C949AB9E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2EA50-26D0-2412-11A1-643ABE98B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240" y="1159497"/>
            <a:ext cx="10180949" cy="5373277"/>
          </a:xfrm>
        </p:spPr>
      </p:pic>
    </p:spTree>
    <p:extLst>
      <p:ext uri="{BB962C8B-B14F-4D97-AF65-F5344CB8AC3E}">
        <p14:creationId xmlns:p14="http://schemas.microsoft.com/office/powerpoint/2010/main" val="98460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0329-9536-0B20-F552-2BD6E5C6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836F73-85CB-0DF5-8AA9-E39246653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1391479"/>
            <a:ext cx="5194300" cy="44695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F1CCA7-4BEA-8930-913A-A8B3D2DE3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1391477"/>
            <a:ext cx="5194300" cy="4469573"/>
          </a:xfrm>
        </p:spPr>
      </p:pic>
    </p:spTree>
    <p:extLst>
      <p:ext uri="{BB962C8B-B14F-4D97-AF65-F5344CB8AC3E}">
        <p14:creationId xmlns:p14="http://schemas.microsoft.com/office/powerpoint/2010/main" val="31838677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232</TotalTime>
  <Words>426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</vt:lpstr>
      <vt:lpstr>Result</vt:lpstr>
      <vt:lpstr>Result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 VIDYAVATHI</cp:lastModifiedBy>
  <cp:revision>38</cp:revision>
  <dcterms:created xsi:type="dcterms:W3CDTF">2021-05-26T16:50:10Z</dcterms:created>
  <dcterms:modified xsi:type="dcterms:W3CDTF">2025-02-23T09:45:30Z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