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 /><Relationship Id="rId2" Type="http://schemas.openxmlformats.org/officeDocument/2006/relationships/extended-properties" Target="docProps/app.xml" /><Relationship Id="rId3" Type="http://schemas.openxmlformats.org/officeDocument/2006/relationships/officeDocument" Target="ppt/presentation.xml" 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embedTrueTypeFonts="1" saveSubsetFonts="1">
  <p:sldMasterIdLst>
    <p:sldMasterId id="2147483648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2192000" cy="6858000"/>
  <p:notesSz cx="12192000" cy="6858000"/>
  <p:embeddedFontLst>
    <p:embeddedFont>
      <p:font typeface="TUOJAQ+Arial-BoldMT"/>
      <p:regular r:id="rId18"/>
    </p:embeddedFont>
    <p:embeddedFont>
      <p:font typeface="LOMTOK+Wingdings2"/>
      <p:regular r:id="rId19"/>
    </p:embeddedFont>
    <p:embeddedFont>
      <p:font typeface="QJUIEH+FranklinGothic-Book"/>
      <p:regular r:id="rId20"/>
    </p:embeddedFont>
    <p:embeddedFont>
      <p:font typeface="LUQJPP+FranklinGothic-Book,Bold"/>
      <p:regular r:id="rId21"/>
    </p:embeddedFont>
    <p:embeddedFont>
      <p:font typeface="TWNLLV+ArialMT"/>
      <p:regular r:id="rId22"/>
    </p:embeddedFont>
    <p:embeddedFont>
      <p:font typeface="GCOIMG+FranklinGothic-Demi"/>
      <p:regular r:id="rId23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2482" y="-91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presProps" Target="presProps.xml" /><Relationship Id="rId10" Type="http://schemas.openxmlformats.org/officeDocument/2006/relationships/slide" Target="slides/slide5.xml" /><Relationship Id="rId11" Type="http://schemas.openxmlformats.org/officeDocument/2006/relationships/slide" Target="slides/slide6.xml" /><Relationship Id="rId12" Type="http://schemas.openxmlformats.org/officeDocument/2006/relationships/slide" Target="slides/slide7.xml" /><Relationship Id="rId13" Type="http://schemas.openxmlformats.org/officeDocument/2006/relationships/slide" Target="slides/slide8.xml" /><Relationship Id="rId14" Type="http://schemas.openxmlformats.org/officeDocument/2006/relationships/slide" Target="slides/slide9.xml" /><Relationship Id="rId15" Type="http://schemas.openxmlformats.org/officeDocument/2006/relationships/slide" Target="slides/slide10.xml" /><Relationship Id="rId16" Type="http://schemas.openxmlformats.org/officeDocument/2006/relationships/slide" Target="slides/slide11.xml" /><Relationship Id="rId17" Type="http://schemas.openxmlformats.org/officeDocument/2006/relationships/slide" Target="slides/slide12.xml" /><Relationship Id="rId18" Type="http://schemas.openxmlformats.org/officeDocument/2006/relationships/font" Target="fonts/font1.fntdata" /><Relationship Id="rId19" Type="http://schemas.openxmlformats.org/officeDocument/2006/relationships/font" Target="fonts/font2.fntdata" /><Relationship Id="rId2" Type="http://schemas.openxmlformats.org/officeDocument/2006/relationships/tableStyles" Target="tableStyles.xml" /><Relationship Id="rId20" Type="http://schemas.openxmlformats.org/officeDocument/2006/relationships/font" Target="fonts/font3.fntdata" /><Relationship Id="rId21" Type="http://schemas.openxmlformats.org/officeDocument/2006/relationships/font" Target="fonts/font4.fntdata" /><Relationship Id="rId22" Type="http://schemas.openxmlformats.org/officeDocument/2006/relationships/font" Target="fonts/font5.fntdata" /><Relationship Id="rId23" Type="http://schemas.openxmlformats.org/officeDocument/2006/relationships/font" Target="fonts/font6.fntdata" /><Relationship Id="rId3" Type="http://schemas.openxmlformats.org/officeDocument/2006/relationships/viewProps" Target="viewProps.xml" /><Relationship Id="rId4" Type="http://schemas.openxmlformats.org/officeDocument/2006/relationships/theme" Target="theme/theme1.xml" /><Relationship Id="rId5" Type="http://schemas.openxmlformats.org/officeDocument/2006/relationships/slideMaster" Target="slideMasters/slideMaster1.xml" /><Relationship Id="rId6" Type="http://schemas.openxmlformats.org/officeDocument/2006/relationships/slide" Target="slides/slide1.xml" /><Relationship Id="rId7" Type="http://schemas.openxmlformats.org/officeDocument/2006/relationships/slide" Target="slides/slide2.xml" /><Relationship Id="rId8" Type="http://schemas.openxmlformats.org/officeDocument/2006/relationships/slide" Target="slides/slide3.xml" /><Relationship Id="rId9" Type="http://schemas.openxmlformats.org/officeDocument/2006/relationships/slide" Target="slides/slide4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.pn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0.png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1.png" /><Relationship Id="rId3" Type="http://schemas.openxmlformats.org/officeDocument/2006/relationships/hyperlink" Target="https://github.com/Joshna2401/project-aicte.git" TargetMode="External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2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.pn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5.pn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6.pn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7.png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8.png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9.png" 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891706" y="1107312"/>
            <a:ext cx="4439042" cy="4921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575"/>
              </a:lnSpc>
              <a:spcBef>
                <a:spcPts val="0"/>
              </a:spcBef>
              <a:spcAft>
                <a:spcPts val="0"/>
              </a:spcAft>
            </a:pPr>
            <a:r>
              <a:rPr dirty="0" sz="3200" b="1">
                <a:solidFill>
                  <a:srgbClr val="1482ac"/>
                </a:solidFill>
                <a:latin typeface="TUOJAQ+Arial-BoldMT"/>
                <a:cs typeface="TUOJAQ+Arial-BoldMT"/>
              </a:rPr>
              <a:t>CAPSTONE</a:t>
            </a:r>
            <a:r>
              <a:rPr dirty="0" sz="3200" spc="85" b="1">
                <a:solidFill>
                  <a:srgbClr val="1482ac"/>
                </a:solidFill>
                <a:latin typeface="Times New Roman"/>
                <a:cs typeface="Times New Roman"/>
              </a:rPr>
              <a:t> </a:t>
            </a:r>
            <a:r>
              <a:rPr dirty="0" sz="3200" b="1">
                <a:solidFill>
                  <a:srgbClr val="1482ac"/>
                </a:solidFill>
                <a:latin typeface="TUOJAQ+Arial-BoldMT"/>
                <a:cs typeface="TUOJAQ+Arial-BoldMT"/>
              </a:rPr>
              <a:t>PROJECT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43320" y="1805604"/>
            <a:ext cx="7980004" cy="9798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575"/>
              </a:lnSpc>
              <a:spcBef>
                <a:spcPts val="0"/>
              </a:spcBef>
              <a:spcAft>
                <a:spcPts val="0"/>
              </a:spcAft>
            </a:pPr>
            <a:r>
              <a:rPr dirty="0" sz="3200" b="1">
                <a:solidFill>
                  <a:srgbClr val="42ba97"/>
                </a:solidFill>
                <a:latin typeface="TUOJAQ+Arial-BoldMT"/>
                <a:cs typeface="TUOJAQ+Arial-BoldMT"/>
              </a:rPr>
              <a:t>SECURE</a:t>
            </a:r>
            <a:r>
              <a:rPr dirty="0" sz="3200" spc="85" b="1">
                <a:solidFill>
                  <a:srgbClr val="42ba97"/>
                </a:solidFill>
                <a:latin typeface="Times New Roman"/>
                <a:cs typeface="Times New Roman"/>
              </a:rPr>
              <a:t> </a:t>
            </a:r>
            <a:r>
              <a:rPr dirty="0" sz="3200" b="1">
                <a:solidFill>
                  <a:srgbClr val="42ba97"/>
                </a:solidFill>
                <a:latin typeface="TUOJAQ+Arial-BoldMT"/>
                <a:cs typeface="TUOJAQ+Arial-BoldMT"/>
              </a:rPr>
              <a:t>DATA</a:t>
            </a:r>
            <a:r>
              <a:rPr dirty="0" sz="3200" spc="87" b="1">
                <a:solidFill>
                  <a:srgbClr val="42ba97"/>
                </a:solidFill>
                <a:latin typeface="Times New Roman"/>
                <a:cs typeface="Times New Roman"/>
              </a:rPr>
              <a:t> </a:t>
            </a:r>
            <a:r>
              <a:rPr dirty="0" sz="3200" b="1">
                <a:solidFill>
                  <a:srgbClr val="42ba97"/>
                </a:solidFill>
                <a:latin typeface="TUOJAQ+Arial-BoldMT"/>
                <a:cs typeface="TUOJAQ+Arial-BoldMT"/>
              </a:rPr>
              <a:t>HIDING</a:t>
            </a:r>
            <a:r>
              <a:rPr dirty="0" sz="3200" spc="85" b="1">
                <a:solidFill>
                  <a:srgbClr val="42ba97"/>
                </a:solidFill>
                <a:latin typeface="Times New Roman"/>
                <a:cs typeface="Times New Roman"/>
              </a:rPr>
              <a:t> </a:t>
            </a:r>
            <a:r>
              <a:rPr dirty="0" sz="3200" b="1">
                <a:solidFill>
                  <a:srgbClr val="42ba97"/>
                </a:solidFill>
                <a:latin typeface="TUOJAQ+Arial-BoldMT"/>
                <a:cs typeface="TUOJAQ+Arial-BoldMT"/>
              </a:rPr>
              <a:t>IN</a:t>
            </a:r>
            <a:r>
              <a:rPr dirty="0" sz="3200" spc="88" b="1">
                <a:solidFill>
                  <a:srgbClr val="42ba97"/>
                </a:solidFill>
                <a:latin typeface="Times New Roman"/>
                <a:cs typeface="Times New Roman"/>
              </a:rPr>
              <a:t> </a:t>
            </a:r>
            <a:r>
              <a:rPr dirty="0" sz="3200" b="1">
                <a:solidFill>
                  <a:srgbClr val="42ba97"/>
                </a:solidFill>
                <a:latin typeface="TUOJAQ+Arial-BoldMT"/>
                <a:cs typeface="TUOJAQ+Arial-BoldMT"/>
              </a:rPr>
              <a:t>IMAGE</a:t>
            </a:r>
            <a:r>
              <a:rPr dirty="0" sz="3200" spc="85" b="1">
                <a:solidFill>
                  <a:srgbClr val="42ba97"/>
                </a:solidFill>
                <a:latin typeface="Times New Roman"/>
                <a:cs typeface="Times New Roman"/>
              </a:rPr>
              <a:t> </a:t>
            </a:r>
            <a:r>
              <a:rPr dirty="0" sz="3200" b="1">
                <a:solidFill>
                  <a:srgbClr val="42ba97"/>
                </a:solidFill>
                <a:latin typeface="TUOJAQ+Arial-BoldMT"/>
                <a:cs typeface="TUOJAQ+Arial-BoldMT"/>
              </a:rPr>
              <a:t>USING</a:t>
            </a:r>
          </a:p>
          <a:p>
            <a:pPr marL="2012950" marR="0">
              <a:lnSpc>
                <a:spcPts val="3575"/>
              </a:lnSpc>
              <a:spcBef>
                <a:spcPts val="214"/>
              </a:spcBef>
              <a:spcAft>
                <a:spcPts val="0"/>
              </a:spcAft>
            </a:pPr>
            <a:r>
              <a:rPr dirty="0" sz="3200" b="1">
                <a:solidFill>
                  <a:srgbClr val="42ba97"/>
                </a:solidFill>
                <a:latin typeface="TUOJAQ+Arial-BoldMT"/>
                <a:cs typeface="TUOJAQ+Arial-BoldMT"/>
              </a:rPr>
              <a:t>STEGANOGRAPHY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718775" y="4545434"/>
            <a:ext cx="7684808" cy="12362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34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b="1">
                <a:solidFill>
                  <a:srgbClr val="1cade4"/>
                </a:solidFill>
                <a:latin typeface="TUOJAQ+Arial-BoldMT"/>
                <a:cs typeface="TUOJAQ+Arial-BoldMT"/>
              </a:rPr>
              <a:t>Presented</a:t>
            </a:r>
            <a:r>
              <a:rPr dirty="0" sz="2000" spc="52" b="1">
                <a:solidFill>
                  <a:srgbClr val="1cade4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1cade4"/>
                </a:solidFill>
                <a:latin typeface="TUOJAQ+Arial-BoldMT"/>
                <a:cs typeface="TUOJAQ+Arial-BoldMT"/>
              </a:rPr>
              <a:t>By</a:t>
            </a:r>
            <a:r>
              <a:rPr dirty="0" sz="2000" b="1">
                <a:solidFill>
                  <a:srgbClr val="1482ac"/>
                </a:solidFill>
                <a:latin typeface="TUOJAQ+Arial-BoldMT"/>
                <a:cs typeface="TUOJAQ+Arial-BoldMT"/>
              </a:rPr>
              <a:t>:</a:t>
            </a:r>
            <a:r>
              <a:rPr dirty="0" sz="2000" spc="46" b="1">
                <a:solidFill>
                  <a:srgbClr val="1482ac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dfe3e5"/>
                </a:solidFill>
                <a:latin typeface="TUOJAQ+Arial-BoldMT"/>
                <a:cs typeface="TUOJAQ+Arial-BoldMT"/>
              </a:rPr>
              <a:t>Narsing</a:t>
            </a:r>
            <a:r>
              <a:rPr dirty="0" sz="2000" spc="52" b="1">
                <a:solidFill>
                  <a:srgbClr val="dfe3e5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dfe3e5"/>
                </a:solidFill>
                <a:latin typeface="TUOJAQ+Arial-BoldMT"/>
                <a:cs typeface="TUOJAQ+Arial-BoldMT"/>
              </a:rPr>
              <a:t>Joshna</a:t>
            </a:r>
          </a:p>
          <a:p>
            <a:pPr marL="0" marR="0">
              <a:lnSpc>
                <a:spcPts val="2234"/>
              </a:lnSpc>
              <a:spcBef>
                <a:spcPts val="165"/>
              </a:spcBef>
              <a:spcAft>
                <a:spcPts val="0"/>
              </a:spcAft>
            </a:pPr>
            <a:r>
              <a:rPr dirty="0" sz="2000" b="1">
                <a:solidFill>
                  <a:srgbClr val="1cade4"/>
                </a:solidFill>
                <a:latin typeface="TUOJAQ+Arial-BoldMT"/>
                <a:cs typeface="TUOJAQ+Arial-BoldMT"/>
              </a:rPr>
              <a:t>Student</a:t>
            </a:r>
            <a:r>
              <a:rPr dirty="0" sz="2000" spc="55" b="1">
                <a:solidFill>
                  <a:srgbClr val="1cade4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1cade4"/>
                </a:solidFill>
                <a:latin typeface="TUOJAQ+Arial-BoldMT"/>
                <a:cs typeface="TUOJAQ+Arial-BoldMT"/>
              </a:rPr>
              <a:t>Name</a:t>
            </a:r>
            <a:r>
              <a:rPr dirty="0" sz="2000" spc="63" b="1">
                <a:solidFill>
                  <a:srgbClr val="1cade4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1482ac"/>
                </a:solidFill>
                <a:latin typeface="TUOJAQ+Arial-BoldMT"/>
                <a:cs typeface="TUOJAQ+Arial-BoldMT"/>
              </a:rPr>
              <a:t>:</a:t>
            </a:r>
            <a:r>
              <a:rPr dirty="0" sz="2000" spc="46" b="1">
                <a:solidFill>
                  <a:srgbClr val="1482ac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dfe3e5"/>
                </a:solidFill>
                <a:latin typeface="TUOJAQ+Arial-BoldMT"/>
                <a:cs typeface="TUOJAQ+Arial-BoldMT"/>
              </a:rPr>
              <a:t>Narsing</a:t>
            </a:r>
            <a:r>
              <a:rPr dirty="0" sz="2000" spc="52" b="1">
                <a:solidFill>
                  <a:srgbClr val="dfe3e5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dfe3e5"/>
                </a:solidFill>
                <a:latin typeface="TUOJAQ+Arial-BoldMT"/>
                <a:cs typeface="TUOJAQ+Arial-BoldMT"/>
              </a:rPr>
              <a:t>Joshna</a:t>
            </a:r>
          </a:p>
          <a:p>
            <a:pPr marL="0" marR="0">
              <a:lnSpc>
                <a:spcPts val="2234"/>
              </a:lnSpc>
              <a:spcBef>
                <a:spcPts val="165"/>
              </a:spcBef>
              <a:spcAft>
                <a:spcPts val="0"/>
              </a:spcAft>
            </a:pPr>
            <a:r>
              <a:rPr dirty="0" sz="2000" b="1">
                <a:solidFill>
                  <a:srgbClr val="1cade4"/>
                </a:solidFill>
                <a:latin typeface="TUOJAQ+Arial-BoldMT"/>
                <a:cs typeface="TUOJAQ+Arial-BoldMT"/>
              </a:rPr>
              <a:t>College</a:t>
            </a:r>
            <a:r>
              <a:rPr dirty="0" sz="2000" spc="55" b="1">
                <a:solidFill>
                  <a:srgbClr val="1cade4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1cade4"/>
                </a:solidFill>
                <a:latin typeface="TUOJAQ+Arial-BoldMT"/>
                <a:cs typeface="TUOJAQ+Arial-BoldMT"/>
              </a:rPr>
              <a:t>Name</a:t>
            </a:r>
            <a:r>
              <a:rPr dirty="0" sz="2000" spc="54" b="1">
                <a:solidFill>
                  <a:srgbClr val="1cade4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1cade4"/>
                </a:solidFill>
                <a:latin typeface="TUOJAQ+Arial-BoldMT"/>
                <a:cs typeface="TUOJAQ+Arial-BoldMT"/>
              </a:rPr>
              <a:t>&amp;</a:t>
            </a:r>
            <a:r>
              <a:rPr dirty="0" sz="2000" spc="54" b="1">
                <a:solidFill>
                  <a:srgbClr val="1cade4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1cade4"/>
                </a:solidFill>
                <a:latin typeface="TUOJAQ+Arial-BoldMT"/>
                <a:cs typeface="TUOJAQ+Arial-BoldMT"/>
              </a:rPr>
              <a:t>Department</a:t>
            </a:r>
            <a:r>
              <a:rPr dirty="0" sz="2000" spc="62" b="1">
                <a:solidFill>
                  <a:srgbClr val="1cade4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1482ac"/>
                </a:solidFill>
                <a:latin typeface="TUOJAQ+Arial-BoldMT"/>
                <a:cs typeface="TUOJAQ+Arial-BoldMT"/>
              </a:rPr>
              <a:t>:</a:t>
            </a:r>
            <a:r>
              <a:rPr dirty="0" sz="2000" spc="46" b="1">
                <a:solidFill>
                  <a:srgbClr val="1482ac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dfe3e5"/>
                </a:solidFill>
                <a:latin typeface="TUOJAQ+Arial-BoldMT"/>
                <a:cs typeface="TUOJAQ+Arial-BoldMT"/>
              </a:rPr>
              <a:t>Rayalaseema</a:t>
            </a:r>
            <a:r>
              <a:rPr dirty="0" sz="2000" spc="54" b="1">
                <a:solidFill>
                  <a:srgbClr val="dfe3e5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dfe3e5"/>
                </a:solidFill>
                <a:latin typeface="TUOJAQ+Arial-BoldMT"/>
                <a:cs typeface="TUOJAQ+Arial-BoldMT"/>
              </a:rPr>
              <a:t>University</a:t>
            </a:r>
            <a:r>
              <a:rPr dirty="0" sz="2000" spc="54" b="1">
                <a:solidFill>
                  <a:srgbClr val="dfe3e5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dfe3e5"/>
                </a:solidFill>
                <a:latin typeface="TUOJAQ+Arial-BoldMT"/>
                <a:cs typeface="TUOJAQ+Arial-BoldMT"/>
              </a:rPr>
              <a:t>College</a:t>
            </a:r>
          </a:p>
          <a:p>
            <a:pPr marL="0" marR="0">
              <a:lnSpc>
                <a:spcPts val="2234"/>
              </a:lnSpc>
              <a:spcBef>
                <a:spcPts val="165"/>
              </a:spcBef>
              <a:spcAft>
                <a:spcPts val="0"/>
              </a:spcAft>
            </a:pPr>
            <a:r>
              <a:rPr dirty="0" sz="2000" b="1">
                <a:solidFill>
                  <a:srgbClr val="dfe3e5"/>
                </a:solidFill>
                <a:latin typeface="TUOJAQ+Arial-BoldMT"/>
                <a:cs typeface="TUOJAQ+Arial-BoldMT"/>
              </a:rPr>
              <a:t>of</a:t>
            </a:r>
            <a:r>
              <a:rPr dirty="0" sz="2000" spc="56" b="1">
                <a:solidFill>
                  <a:srgbClr val="dfe3e5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dfe3e5"/>
                </a:solidFill>
                <a:latin typeface="TUOJAQ+Arial-BoldMT"/>
                <a:cs typeface="TUOJAQ+Arial-BoldMT"/>
              </a:rPr>
              <a:t>Engineering</a:t>
            </a:r>
            <a:r>
              <a:rPr dirty="0" sz="2000" spc="54" b="1">
                <a:solidFill>
                  <a:srgbClr val="dfe3e5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dfe3e5"/>
                </a:solidFill>
                <a:latin typeface="TUOJAQ+Arial-BoldMT"/>
                <a:cs typeface="TUOJAQ+Arial-BoldMT"/>
              </a:rPr>
              <a:t>&amp;</a:t>
            </a:r>
            <a:r>
              <a:rPr dirty="0" sz="2000" spc="54" b="1">
                <a:solidFill>
                  <a:srgbClr val="dfe3e5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dfe3e5"/>
                </a:solidFill>
                <a:latin typeface="TUOJAQ+Arial-BoldMT"/>
                <a:cs typeface="TUOJAQ+Arial-BoldMT"/>
              </a:rPr>
              <a:t>Electronics</a:t>
            </a:r>
            <a:r>
              <a:rPr dirty="0" sz="2000" spc="55" b="1">
                <a:solidFill>
                  <a:srgbClr val="dfe3e5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dfe3e5"/>
                </a:solidFill>
                <a:latin typeface="TUOJAQ+Arial-BoldMT"/>
                <a:cs typeface="TUOJAQ+Arial-BoldMT"/>
              </a:rPr>
              <a:t>and</a:t>
            </a:r>
            <a:r>
              <a:rPr dirty="0" sz="2000" spc="52" b="1">
                <a:solidFill>
                  <a:srgbClr val="dfe3e5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dfe3e5"/>
                </a:solidFill>
                <a:latin typeface="TUOJAQ+Arial-BoldMT"/>
                <a:cs typeface="TUOJAQ+Arial-BoldMT"/>
              </a:rPr>
              <a:t>Communication</a:t>
            </a:r>
            <a:r>
              <a:rPr dirty="0" sz="2000" spc="52" b="1">
                <a:solidFill>
                  <a:srgbClr val="dfe3e5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dfe3e5"/>
                </a:solidFill>
                <a:latin typeface="TUOJAQ+Arial-BoldMT"/>
                <a:cs typeface="TUOJAQ+Arial-BoldMT"/>
              </a:rPr>
              <a:t>Engineering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72632" y="1102014"/>
            <a:ext cx="2232347" cy="4412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74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1cade4"/>
                </a:solidFill>
                <a:latin typeface="GCOIMG+FranklinGothic-Demi"/>
                <a:cs typeface="GCOIMG+FranklinGothic-Demi"/>
              </a:rPr>
              <a:t>CONCLUSION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72632" y="2298707"/>
            <a:ext cx="10843877" cy="2828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27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1cade4"/>
                </a:solidFill>
                <a:latin typeface="LOMTOK+Wingdings2"/>
                <a:cs typeface="LOMTOK+Wingdings2"/>
              </a:rPr>
              <a:t></a:t>
            </a:r>
            <a:r>
              <a:rPr dirty="0" sz="1600" spc="1122">
                <a:solidFill>
                  <a:srgbClr val="1cade4"/>
                </a:solidFill>
                <a:latin typeface="Times New Roman"/>
                <a:cs typeface="Times New Roman"/>
              </a:rPr>
              <a:t> </a:t>
            </a:r>
            <a:r>
              <a:rPr dirty="0" sz="1700">
                <a:solidFill>
                  <a:srgbClr val="404040"/>
                </a:solidFill>
                <a:latin typeface="QJUIEH+FranklinGothic-Book"/>
                <a:cs typeface="QJUIEH+FranklinGothic-Book"/>
              </a:rPr>
              <a:t>Steganography</a:t>
            </a:r>
            <a:r>
              <a:rPr dirty="0" sz="1700">
                <a:solidFill>
                  <a:srgbClr val="404040"/>
                </a:solidFill>
                <a:latin typeface="QJUIEH+FranklinGothic-Book"/>
                <a:cs typeface="QJUIEH+FranklinGothic-Book"/>
              </a:rPr>
              <a:t> </a:t>
            </a:r>
            <a:r>
              <a:rPr dirty="0" sz="1700">
                <a:solidFill>
                  <a:srgbClr val="404040"/>
                </a:solidFill>
                <a:latin typeface="QJUIEH+FranklinGothic-Book"/>
                <a:cs typeface="QJUIEH+FranklinGothic-Book"/>
              </a:rPr>
              <a:t>is</a:t>
            </a:r>
            <a:r>
              <a:rPr dirty="0" sz="1700">
                <a:solidFill>
                  <a:srgbClr val="404040"/>
                </a:solidFill>
                <a:latin typeface="QJUIEH+FranklinGothic-Book"/>
                <a:cs typeface="QJUIEH+FranklinGothic-Book"/>
              </a:rPr>
              <a:t> </a:t>
            </a:r>
            <a:r>
              <a:rPr dirty="0" sz="1700">
                <a:solidFill>
                  <a:srgbClr val="404040"/>
                </a:solidFill>
                <a:latin typeface="QJUIEH+FranklinGothic-Book"/>
                <a:cs typeface="QJUIEH+FranklinGothic-Book"/>
              </a:rPr>
              <a:t>a</a:t>
            </a:r>
            <a:r>
              <a:rPr dirty="0" sz="1700">
                <a:solidFill>
                  <a:srgbClr val="404040"/>
                </a:solidFill>
                <a:latin typeface="QJUIEH+FranklinGothic-Book"/>
                <a:cs typeface="QJUIEH+FranklinGothic-Book"/>
              </a:rPr>
              <a:t> </a:t>
            </a:r>
            <a:r>
              <a:rPr dirty="0" sz="1700">
                <a:solidFill>
                  <a:srgbClr val="404040"/>
                </a:solidFill>
                <a:latin typeface="QJUIEH+FranklinGothic-Book"/>
                <a:cs typeface="QJUIEH+FranklinGothic-Book"/>
              </a:rPr>
              <a:t>powerfull</a:t>
            </a:r>
            <a:r>
              <a:rPr dirty="0" sz="1700">
                <a:solidFill>
                  <a:srgbClr val="404040"/>
                </a:solidFill>
                <a:latin typeface="QJUIEH+FranklinGothic-Book"/>
                <a:cs typeface="QJUIEH+FranklinGothic-Book"/>
              </a:rPr>
              <a:t> </a:t>
            </a:r>
            <a:r>
              <a:rPr dirty="0" sz="1700">
                <a:solidFill>
                  <a:srgbClr val="404040"/>
                </a:solidFill>
                <a:latin typeface="QJUIEH+FranklinGothic-Book"/>
                <a:cs typeface="QJUIEH+FranklinGothic-Book"/>
              </a:rPr>
              <a:t>technique</a:t>
            </a:r>
            <a:r>
              <a:rPr dirty="0" sz="1700">
                <a:solidFill>
                  <a:srgbClr val="404040"/>
                </a:solidFill>
                <a:latin typeface="QJUIEH+FranklinGothic-Book"/>
                <a:cs typeface="QJUIEH+FranklinGothic-Book"/>
              </a:rPr>
              <a:t> </a:t>
            </a:r>
            <a:r>
              <a:rPr dirty="0" sz="1700">
                <a:solidFill>
                  <a:srgbClr val="404040"/>
                </a:solidFill>
                <a:latin typeface="QJUIEH+FranklinGothic-Book"/>
                <a:cs typeface="QJUIEH+FranklinGothic-Book"/>
              </a:rPr>
              <a:t>for</a:t>
            </a:r>
            <a:r>
              <a:rPr dirty="0" sz="1700">
                <a:solidFill>
                  <a:srgbClr val="404040"/>
                </a:solidFill>
                <a:latin typeface="QJUIEH+FranklinGothic-Book"/>
                <a:cs typeface="QJUIEH+FranklinGothic-Book"/>
              </a:rPr>
              <a:t> </a:t>
            </a:r>
            <a:r>
              <a:rPr dirty="0" sz="1700">
                <a:solidFill>
                  <a:srgbClr val="404040"/>
                </a:solidFill>
                <a:latin typeface="QJUIEH+FranklinGothic-Book"/>
                <a:cs typeface="QJUIEH+FranklinGothic-Book"/>
              </a:rPr>
              <a:t>hiding</a:t>
            </a:r>
            <a:r>
              <a:rPr dirty="0" sz="1700">
                <a:solidFill>
                  <a:srgbClr val="404040"/>
                </a:solidFill>
                <a:latin typeface="QJUIEH+FranklinGothic-Book"/>
                <a:cs typeface="QJUIEH+FranklinGothic-Book"/>
              </a:rPr>
              <a:t> </a:t>
            </a:r>
            <a:r>
              <a:rPr dirty="0" sz="1700">
                <a:solidFill>
                  <a:srgbClr val="404040"/>
                </a:solidFill>
                <a:latin typeface="QJUIEH+FranklinGothic-Book"/>
                <a:cs typeface="QJUIEH+FranklinGothic-Book"/>
              </a:rPr>
              <a:t>information</a:t>
            </a:r>
            <a:r>
              <a:rPr dirty="0" sz="1700">
                <a:solidFill>
                  <a:srgbClr val="404040"/>
                </a:solidFill>
                <a:latin typeface="QJUIEH+FranklinGothic-Book"/>
                <a:cs typeface="QJUIEH+FranklinGothic-Book"/>
              </a:rPr>
              <a:t> </a:t>
            </a:r>
            <a:r>
              <a:rPr dirty="0" sz="1700">
                <a:solidFill>
                  <a:srgbClr val="404040"/>
                </a:solidFill>
                <a:latin typeface="QJUIEH+FranklinGothic-Book"/>
                <a:cs typeface="QJUIEH+FranklinGothic-Book"/>
              </a:rPr>
              <a:t>within</a:t>
            </a:r>
            <a:r>
              <a:rPr dirty="0" sz="1700">
                <a:solidFill>
                  <a:srgbClr val="404040"/>
                </a:solidFill>
                <a:latin typeface="QJUIEH+FranklinGothic-Book"/>
                <a:cs typeface="QJUIEH+FranklinGothic-Book"/>
              </a:rPr>
              <a:t> </a:t>
            </a:r>
            <a:r>
              <a:rPr dirty="0" sz="1700">
                <a:solidFill>
                  <a:srgbClr val="404040"/>
                </a:solidFill>
                <a:latin typeface="QJUIEH+FranklinGothic-Book"/>
                <a:cs typeface="QJUIEH+FranklinGothic-Book"/>
              </a:rPr>
              <a:t>digital</a:t>
            </a:r>
            <a:r>
              <a:rPr dirty="0" sz="1700">
                <a:solidFill>
                  <a:srgbClr val="404040"/>
                </a:solidFill>
                <a:latin typeface="QJUIEH+FranklinGothic-Book"/>
                <a:cs typeface="QJUIEH+FranklinGothic-Book"/>
              </a:rPr>
              <a:t> </a:t>
            </a:r>
            <a:r>
              <a:rPr dirty="0" sz="1700">
                <a:solidFill>
                  <a:srgbClr val="404040"/>
                </a:solidFill>
                <a:latin typeface="QJUIEH+FranklinGothic-Book"/>
                <a:cs typeface="QJUIEH+FranklinGothic-Book"/>
              </a:rPr>
              <a:t>media,ensuring</a:t>
            </a:r>
            <a:r>
              <a:rPr dirty="0" sz="1700">
                <a:solidFill>
                  <a:srgbClr val="404040"/>
                </a:solidFill>
                <a:latin typeface="QJUIEH+FranklinGothic-Book"/>
                <a:cs typeface="QJUIEH+FranklinGothic-Book"/>
              </a:rPr>
              <a:t> </a:t>
            </a:r>
            <a:r>
              <a:rPr dirty="0" sz="1700">
                <a:solidFill>
                  <a:srgbClr val="404040"/>
                </a:solidFill>
                <a:latin typeface="QJUIEH+FranklinGothic-Book"/>
                <a:cs typeface="QJUIEH+FranklinGothic-Book"/>
              </a:rPr>
              <a:t>secure</a:t>
            </a:r>
            <a:r>
              <a:rPr dirty="0" sz="1700">
                <a:solidFill>
                  <a:srgbClr val="404040"/>
                </a:solidFill>
                <a:latin typeface="QJUIEH+FranklinGothic-Book"/>
                <a:cs typeface="QJUIEH+FranklinGothic-Book"/>
              </a:rPr>
              <a:t> </a:t>
            </a:r>
            <a:r>
              <a:rPr dirty="0" sz="1700">
                <a:solidFill>
                  <a:srgbClr val="404040"/>
                </a:solidFill>
                <a:latin typeface="QJUIEH+FranklinGothic-Book"/>
                <a:cs typeface="QJUIEH+FranklinGothic-Book"/>
              </a:rPr>
              <a:t>communication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78632" y="2583695"/>
            <a:ext cx="1993595" cy="2828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27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>
                <a:solidFill>
                  <a:srgbClr val="404040"/>
                </a:solidFill>
                <a:latin typeface="QJUIEH+FranklinGothic-Book"/>
                <a:cs typeface="QJUIEH+FranklinGothic-Book"/>
              </a:rPr>
              <a:t>and</a:t>
            </a:r>
            <a:r>
              <a:rPr dirty="0" sz="1700">
                <a:solidFill>
                  <a:srgbClr val="404040"/>
                </a:solidFill>
                <a:latin typeface="QJUIEH+FranklinGothic-Book"/>
                <a:cs typeface="QJUIEH+FranklinGothic-Book"/>
              </a:rPr>
              <a:t> </a:t>
            </a:r>
            <a:r>
              <a:rPr dirty="0" sz="1700">
                <a:solidFill>
                  <a:srgbClr val="404040"/>
                </a:solidFill>
                <a:latin typeface="QJUIEH+FranklinGothic-Book"/>
                <a:cs typeface="QJUIEH+FranklinGothic-Book"/>
              </a:rPr>
              <a:t>data</a:t>
            </a:r>
            <a:r>
              <a:rPr dirty="0" sz="1700">
                <a:solidFill>
                  <a:srgbClr val="404040"/>
                </a:solidFill>
                <a:latin typeface="QJUIEH+FranklinGothic-Book"/>
                <a:cs typeface="QJUIEH+FranklinGothic-Book"/>
              </a:rPr>
              <a:t> </a:t>
            </a:r>
            <a:r>
              <a:rPr dirty="0" sz="1700">
                <a:solidFill>
                  <a:srgbClr val="404040"/>
                </a:solidFill>
                <a:latin typeface="QJUIEH+FranklinGothic-Book"/>
                <a:cs typeface="QJUIEH+FranklinGothic-Book"/>
              </a:rPr>
              <a:t>protection.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72632" y="2996699"/>
            <a:ext cx="10883565" cy="2828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27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1cade4"/>
                </a:solidFill>
                <a:latin typeface="LOMTOK+Wingdings2"/>
                <a:cs typeface="LOMTOK+Wingdings2"/>
              </a:rPr>
              <a:t></a:t>
            </a:r>
            <a:r>
              <a:rPr dirty="0" sz="1600" spc="1122">
                <a:solidFill>
                  <a:srgbClr val="1cade4"/>
                </a:solidFill>
                <a:latin typeface="Times New Roman"/>
                <a:cs typeface="Times New Roman"/>
              </a:rPr>
              <a:t> </a:t>
            </a:r>
            <a:r>
              <a:rPr dirty="0" sz="1700">
                <a:solidFill>
                  <a:srgbClr val="404040"/>
                </a:solidFill>
                <a:latin typeface="QJUIEH+FranklinGothic-Book"/>
                <a:cs typeface="QJUIEH+FranklinGothic-Book"/>
              </a:rPr>
              <a:t>Through</a:t>
            </a:r>
            <a:r>
              <a:rPr dirty="0" sz="1700">
                <a:solidFill>
                  <a:srgbClr val="404040"/>
                </a:solidFill>
                <a:latin typeface="QJUIEH+FranklinGothic-Book"/>
                <a:cs typeface="QJUIEH+FranklinGothic-Book"/>
              </a:rPr>
              <a:t> </a:t>
            </a:r>
            <a:r>
              <a:rPr dirty="0" sz="1700">
                <a:solidFill>
                  <a:srgbClr val="404040"/>
                </a:solidFill>
                <a:latin typeface="QJUIEH+FranklinGothic-Book"/>
                <a:cs typeface="QJUIEH+FranklinGothic-Book"/>
              </a:rPr>
              <a:t>this</a:t>
            </a:r>
            <a:r>
              <a:rPr dirty="0" sz="1700">
                <a:solidFill>
                  <a:srgbClr val="404040"/>
                </a:solidFill>
                <a:latin typeface="QJUIEH+FranklinGothic-Book"/>
                <a:cs typeface="QJUIEH+FranklinGothic-Book"/>
              </a:rPr>
              <a:t> </a:t>
            </a:r>
            <a:r>
              <a:rPr dirty="0" sz="1700">
                <a:solidFill>
                  <a:srgbClr val="404040"/>
                </a:solidFill>
                <a:latin typeface="QJUIEH+FranklinGothic-Book"/>
                <a:cs typeface="QJUIEH+FranklinGothic-Book"/>
              </a:rPr>
              <a:t>project</a:t>
            </a:r>
            <a:r>
              <a:rPr dirty="0" sz="1700">
                <a:solidFill>
                  <a:srgbClr val="404040"/>
                </a:solidFill>
                <a:latin typeface="QJUIEH+FranklinGothic-Book"/>
                <a:cs typeface="QJUIEH+FranklinGothic-Book"/>
              </a:rPr>
              <a:t> </a:t>
            </a:r>
            <a:r>
              <a:rPr dirty="0" sz="1700">
                <a:solidFill>
                  <a:srgbClr val="404040"/>
                </a:solidFill>
                <a:latin typeface="QJUIEH+FranklinGothic-Book"/>
                <a:cs typeface="QJUIEH+FranklinGothic-Book"/>
              </a:rPr>
              <a:t>we</a:t>
            </a:r>
            <a:r>
              <a:rPr dirty="0" sz="1700">
                <a:solidFill>
                  <a:srgbClr val="404040"/>
                </a:solidFill>
                <a:latin typeface="QJUIEH+FranklinGothic-Book"/>
                <a:cs typeface="QJUIEH+FranklinGothic-Book"/>
              </a:rPr>
              <a:t> </a:t>
            </a:r>
            <a:r>
              <a:rPr dirty="0" sz="1700">
                <a:solidFill>
                  <a:srgbClr val="404040"/>
                </a:solidFill>
                <a:latin typeface="QJUIEH+FranklinGothic-Book"/>
                <a:cs typeface="QJUIEH+FranklinGothic-Book"/>
              </a:rPr>
              <a:t>explored</a:t>
            </a:r>
            <a:r>
              <a:rPr dirty="0" sz="1700">
                <a:solidFill>
                  <a:srgbClr val="404040"/>
                </a:solidFill>
                <a:latin typeface="QJUIEH+FranklinGothic-Book"/>
                <a:cs typeface="QJUIEH+FranklinGothic-Book"/>
              </a:rPr>
              <a:t> </a:t>
            </a:r>
            <a:r>
              <a:rPr dirty="0" sz="1700">
                <a:solidFill>
                  <a:srgbClr val="404040"/>
                </a:solidFill>
                <a:latin typeface="QJUIEH+FranklinGothic-Book"/>
                <a:cs typeface="QJUIEH+FranklinGothic-Book"/>
              </a:rPr>
              <a:t>various</a:t>
            </a:r>
            <a:r>
              <a:rPr dirty="0" sz="1700">
                <a:solidFill>
                  <a:srgbClr val="404040"/>
                </a:solidFill>
                <a:latin typeface="QJUIEH+FranklinGothic-Book"/>
                <a:cs typeface="QJUIEH+FranklinGothic-Book"/>
              </a:rPr>
              <a:t> </a:t>
            </a:r>
            <a:r>
              <a:rPr dirty="0" sz="1700">
                <a:solidFill>
                  <a:srgbClr val="404040"/>
                </a:solidFill>
                <a:latin typeface="QJUIEH+FranklinGothic-Book"/>
                <a:cs typeface="QJUIEH+FranklinGothic-Book"/>
              </a:rPr>
              <a:t>steganographic</a:t>
            </a:r>
            <a:r>
              <a:rPr dirty="0" sz="1700">
                <a:solidFill>
                  <a:srgbClr val="404040"/>
                </a:solidFill>
                <a:latin typeface="QJUIEH+FranklinGothic-Book"/>
                <a:cs typeface="QJUIEH+FranklinGothic-Book"/>
              </a:rPr>
              <a:t> </a:t>
            </a:r>
            <a:r>
              <a:rPr dirty="0" sz="1700">
                <a:solidFill>
                  <a:srgbClr val="404040"/>
                </a:solidFill>
                <a:latin typeface="QJUIEH+FranklinGothic-Book"/>
                <a:cs typeface="QJUIEH+FranklinGothic-Book"/>
              </a:rPr>
              <a:t>methods,including</a:t>
            </a:r>
            <a:r>
              <a:rPr dirty="0" sz="1700">
                <a:solidFill>
                  <a:srgbClr val="404040"/>
                </a:solidFill>
                <a:latin typeface="QJUIEH+FranklinGothic-Book"/>
                <a:cs typeface="QJUIEH+FranklinGothic-Book"/>
              </a:rPr>
              <a:t> </a:t>
            </a:r>
            <a:r>
              <a:rPr dirty="0" sz="1700">
                <a:solidFill>
                  <a:srgbClr val="404040"/>
                </a:solidFill>
                <a:latin typeface="QJUIEH+FranklinGothic-Book"/>
                <a:cs typeface="QJUIEH+FranklinGothic-Book"/>
              </a:rPr>
              <a:t>image,audio,and</a:t>
            </a:r>
            <a:r>
              <a:rPr dirty="0" sz="1700">
                <a:solidFill>
                  <a:srgbClr val="404040"/>
                </a:solidFill>
                <a:latin typeface="QJUIEH+FranklinGothic-Book"/>
                <a:cs typeface="QJUIEH+FranklinGothic-Book"/>
              </a:rPr>
              <a:t> </a:t>
            </a:r>
            <a:r>
              <a:rPr dirty="0" sz="1700">
                <a:solidFill>
                  <a:srgbClr val="404040"/>
                </a:solidFill>
                <a:latin typeface="QJUIEH+FranklinGothic-Book"/>
                <a:cs typeface="QJUIEH+FranklinGothic-Book"/>
              </a:rPr>
              <a:t>text</a:t>
            </a:r>
            <a:r>
              <a:rPr dirty="0" sz="1700">
                <a:solidFill>
                  <a:srgbClr val="404040"/>
                </a:solidFill>
                <a:latin typeface="QJUIEH+FranklinGothic-Book"/>
                <a:cs typeface="QJUIEH+FranklinGothic-Book"/>
              </a:rPr>
              <a:t> </a:t>
            </a:r>
            <a:r>
              <a:rPr dirty="0" sz="1700">
                <a:solidFill>
                  <a:srgbClr val="404040"/>
                </a:solidFill>
                <a:latin typeface="QJUIEH+FranklinGothic-Book"/>
                <a:cs typeface="QJUIEH+FranklinGothic-Book"/>
              </a:rPr>
              <a:t>based</a:t>
            </a:r>
            <a:r>
              <a:rPr dirty="0" sz="1700">
                <a:solidFill>
                  <a:srgbClr val="404040"/>
                </a:solidFill>
                <a:latin typeface="QJUIEH+FranklinGothic-Book"/>
                <a:cs typeface="QJUIEH+FranklinGothic-Book"/>
              </a:rPr>
              <a:t> </a:t>
            </a:r>
            <a:r>
              <a:rPr dirty="0" sz="1700">
                <a:solidFill>
                  <a:srgbClr val="404040"/>
                </a:solidFill>
                <a:latin typeface="QJUIEH+FranklinGothic-Book"/>
                <a:cs typeface="QJUIEH+FranklinGothic-Book"/>
              </a:rPr>
              <a:t>techiques.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72632" y="3409703"/>
            <a:ext cx="9978739" cy="2828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27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1cade4"/>
                </a:solidFill>
                <a:latin typeface="LOMTOK+Wingdings2"/>
                <a:cs typeface="LOMTOK+Wingdings2"/>
              </a:rPr>
              <a:t></a:t>
            </a:r>
            <a:r>
              <a:rPr dirty="0" sz="1600" spc="1122">
                <a:solidFill>
                  <a:srgbClr val="1cade4"/>
                </a:solidFill>
                <a:latin typeface="Times New Roman"/>
                <a:cs typeface="Times New Roman"/>
              </a:rPr>
              <a:t> </a:t>
            </a:r>
            <a:r>
              <a:rPr dirty="0" sz="1700">
                <a:solidFill>
                  <a:srgbClr val="404040"/>
                </a:solidFill>
                <a:latin typeface="QJUIEH+FranklinGothic-Book"/>
                <a:cs typeface="QJUIEH+FranklinGothic-Book"/>
              </a:rPr>
              <a:t>Steganography</a:t>
            </a:r>
            <a:r>
              <a:rPr dirty="0" sz="1700">
                <a:solidFill>
                  <a:srgbClr val="404040"/>
                </a:solidFill>
                <a:latin typeface="QJUIEH+FranklinGothic-Book"/>
                <a:cs typeface="QJUIEH+FranklinGothic-Book"/>
              </a:rPr>
              <a:t> </a:t>
            </a:r>
            <a:r>
              <a:rPr dirty="0" sz="1700">
                <a:solidFill>
                  <a:srgbClr val="404040"/>
                </a:solidFill>
                <a:latin typeface="QJUIEH+FranklinGothic-Book"/>
                <a:cs typeface="QJUIEH+FranklinGothic-Book"/>
              </a:rPr>
              <a:t>remains</a:t>
            </a:r>
            <a:r>
              <a:rPr dirty="0" sz="1700">
                <a:solidFill>
                  <a:srgbClr val="404040"/>
                </a:solidFill>
                <a:latin typeface="QJUIEH+FranklinGothic-Book"/>
                <a:cs typeface="QJUIEH+FranklinGothic-Book"/>
              </a:rPr>
              <a:t> </a:t>
            </a:r>
            <a:r>
              <a:rPr dirty="0" sz="1700">
                <a:solidFill>
                  <a:srgbClr val="404040"/>
                </a:solidFill>
                <a:latin typeface="QJUIEH+FranklinGothic-Book"/>
                <a:cs typeface="QJUIEH+FranklinGothic-Book"/>
              </a:rPr>
              <a:t>a</a:t>
            </a:r>
            <a:r>
              <a:rPr dirty="0" sz="1700">
                <a:solidFill>
                  <a:srgbClr val="404040"/>
                </a:solidFill>
                <a:latin typeface="QJUIEH+FranklinGothic-Book"/>
                <a:cs typeface="QJUIEH+FranklinGothic-Book"/>
              </a:rPr>
              <a:t> </a:t>
            </a:r>
            <a:r>
              <a:rPr dirty="0" sz="1700">
                <a:solidFill>
                  <a:srgbClr val="404040"/>
                </a:solidFill>
                <a:latin typeface="QJUIEH+FranklinGothic-Book"/>
                <a:cs typeface="QJUIEH+FranklinGothic-Book"/>
              </a:rPr>
              <a:t>valuable</a:t>
            </a:r>
            <a:r>
              <a:rPr dirty="0" sz="1700">
                <a:solidFill>
                  <a:srgbClr val="404040"/>
                </a:solidFill>
                <a:latin typeface="QJUIEH+FranklinGothic-Book"/>
                <a:cs typeface="QJUIEH+FranklinGothic-Book"/>
              </a:rPr>
              <a:t> </a:t>
            </a:r>
            <a:r>
              <a:rPr dirty="0" sz="1700">
                <a:solidFill>
                  <a:srgbClr val="404040"/>
                </a:solidFill>
                <a:latin typeface="QJUIEH+FranklinGothic-Book"/>
                <a:cs typeface="QJUIEH+FranklinGothic-Book"/>
              </a:rPr>
              <a:t>tool</a:t>
            </a:r>
            <a:r>
              <a:rPr dirty="0" sz="1700">
                <a:solidFill>
                  <a:srgbClr val="404040"/>
                </a:solidFill>
                <a:latin typeface="QJUIEH+FranklinGothic-Book"/>
                <a:cs typeface="QJUIEH+FranklinGothic-Book"/>
              </a:rPr>
              <a:t> </a:t>
            </a:r>
            <a:r>
              <a:rPr dirty="0" sz="1700">
                <a:solidFill>
                  <a:srgbClr val="404040"/>
                </a:solidFill>
                <a:latin typeface="QJUIEH+FranklinGothic-Book"/>
                <a:cs typeface="QJUIEH+FranklinGothic-Book"/>
              </a:rPr>
              <a:t>for</a:t>
            </a:r>
            <a:r>
              <a:rPr dirty="0" sz="1700">
                <a:solidFill>
                  <a:srgbClr val="404040"/>
                </a:solidFill>
                <a:latin typeface="QJUIEH+FranklinGothic-Book"/>
                <a:cs typeface="QJUIEH+FranklinGothic-Book"/>
              </a:rPr>
              <a:t> </a:t>
            </a:r>
            <a:r>
              <a:rPr dirty="0" sz="1700">
                <a:solidFill>
                  <a:srgbClr val="404040"/>
                </a:solidFill>
                <a:latin typeface="QJUIEH+FranklinGothic-Book"/>
                <a:cs typeface="QJUIEH+FranklinGothic-Book"/>
              </a:rPr>
              <a:t>secure</a:t>
            </a:r>
            <a:r>
              <a:rPr dirty="0" sz="1700">
                <a:solidFill>
                  <a:srgbClr val="404040"/>
                </a:solidFill>
                <a:latin typeface="QJUIEH+FranklinGothic-Book"/>
                <a:cs typeface="QJUIEH+FranklinGothic-Book"/>
              </a:rPr>
              <a:t> </a:t>
            </a:r>
            <a:r>
              <a:rPr dirty="0" sz="1700">
                <a:solidFill>
                  <a:srgbClr val="404040"/>
                </a:solidFill>
                <a:latin typeface="QJUIEH+FranklinGothic-Book"/>
                <a:cs typeface="QJUIEH+FranklinGothic-Book"/>
              </a:rPr>
              <a:t>information</a:t>
            </a:r>
            <a:r>
              <a:rPr dirty="0" sz="1700">
                <a:solidFill>
                  <a:srgbClr val="404040"/>
                </a:solidFill>
                <a:latin typeface="QJUIEH+FranklinGothic-Book"/>
                <a:cs typeface="QJUIEH+FranklinGothic-Book"/>
              </a:rPr>
              <a:t> </a:t>
            </a:r>
            <a:r>
              <a:rPr dirty="0" sz="1700">
                <a:solidFill>
                  <a:srgbClr val="404040"/>
                </a:solidFill>
                <a:latin typeface="QJUIEH+FranklinGothic-Book"/>
                <a:cs typeface="QJUIEH+FranklinGothic-Book"/>
              </a:rPr>
              <a:t>exchange,particularly</a:t>
            </a:r>
            <a:r>
              <a:rPr dirty="0" sz="1700">
                <a:solidFill>
                  <a:srgbClr val="404040"/>
                </a:solidFill>
                <a:latin typeface="QJUIEH+FranklinGothic-Book"/>
                <a:cs typeface="QJUIEH+FranklinGothic-Book"/>
              </a:rPr>
              <a:t> </a:t>
            </a:r>
            <a:r>
              <a:rPr dirty="0" sz="1700">
                <a:solidFill>
                  <a:srgbClr val="404040"/>
                </a:solidFill>
                <a:latin typeface="QJUIEH+FranklinGothic-Book"/>
                <a:cs typeface="QJUIEH+FranklinGothic-Book"/>
              </a:rPr>
              <a:t>when</a:t>
            </a:r>
            <a:r>
              <a:rPr dirty="0" sz="1700">
                <a:solidFill>
                  <a:srgbClr val="404040"/>
                </a:solidFill>
                <a:latin typeface="QJUIEH+FranklinGothic-Book"/>
                <a:cs typeface="QJUIEH+FranklinGothic-Book"/>
              </a:rPr>
              <a:t> </a:t>
            </a:r>
            <a:r>
              <a:rPr dirty="0" sz="1700">
                <a:solidFill>
                  <a:srgbClr val="404040"/>
                </a:solidFill>
                <a:latin typeface="QJUIEH+FranklinGothic-Book"/>
                <a:cs typeface="QJUIEH+FranklinGothic-Book"/>
              </a:rPr>
              <a:t>combined</a:t>
            </a:r>
            <a:r>
              <a:rPr dirty="0" sz="1700">
                <a:solidFill>
                  <a:srgbClr val="404040"/>
                </a:solidFill>
                <a:latin typeface="QJUIEH+FranklinGothic-Book"/>
                <a:cs typeface="QJUIEH+FranklinGothic-Book"/>
              </a:rPr>
              <a:t> </a:t>
            </a:r>
            <a:r>
              <a:rPr dirty="0" sz="1700">
                <a:solidFill>
                  <a:srgbClr val="404040"/>
                </a:solidFill>
                <a:latin typeface="QJUIEH+FranklinGothic-Book"/>
                <a:cs typeface="QJUIEH+FranklinGothic-Book"/>
              </a:rPr>
              <a:t>with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78632" y="3694691"/>
            <a:ext cx="3176943" cy="2828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27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>
                <a:solidFill>
                  <a:srgbClr val="404040"/>
                </a:solidFill>
                <a:latin typeface="QJUIEH+FranklinGothic-Book"/>
                <a:cs typeface="QJUIEH+FranklinGothic-Book"/>
              </a:rPr>
              <a:t>encryption</a:t>
            </a:r>
            <a:r>
              <a:rPr dirty="0" sz="1700">
                <a:solidFill>
                  <a:srgbClr val="404040"/>
                </a:solidFill>
                <a:latin typeface="QJUIEH+FranklinGothic-Book"/>
                <a:cs typeface="QJUIEH+FranklinGothic-Book"/>
              </a:rPr>
              <a:t> </a:t>
            </a:r>
            <a:r>
              <a:rPr dirty="0" sz="1700">
                <a:solidFill>
                  <a:srgbClr val="404040"/>
                </a:solidFill>
                <a:latin typeface="QJUIEH+FranklinGothic-Book"/>
                <a:cs typeface="QJUIEH+FranklinGothic-Book"/>
              </a:rPr>
              <a:t>for</a:t>
            </a:r>
            <a:r>
              <a:rPr dirty="0" sz="1700">
                <a:solidFill>
                  <a:srgbClr val="404040"/>
                </a:solidFill>
                <a:latin typeface="QJUIEH+FranklinGothic-Book"/>
                <a:cs typeface="QJUIEH+FranklinGothic-Book"/>
              </a:rPr>
              <a:t> </a:t>
            </a:r>
            <a:r>
              <a:rPr dirty="0" sz="1700">
                <a:solidFill>
                  <a:srgbClr val="404040"/>
                </a:solidFill>
                <a:latin typeface="QJUIEH+FranklinGothic-Book"/>
                <a:cs typeface="QJUIEH+FranklinGothic-Book"/>
              </a:rPr>
              <a:t>enhanced</a:t>
            </a:r>
            <a:r>
              <a:rPr dirty="0" sz="1700">
                <a:solidFill>
                  <a:srgbClr val="404040"/>
                </a:solidFill>
                <a:latin typeface="QJUIEH+FranklinGothic-Book"/>
                <a:cs typeface="QJUIEH+FranklinGothic-Book"/>
              </a:rPr>
              <a:t> </a:t>
            </a:r>
            <a:r>
              <a:rPr dirty="0" sz="1700">
                <a:solidFill>
                  <a:srgbClr val="404040"/>
                </a:solidFill>
                <a:latin typeface="QJUIEH+FranklinGothic-Book"/>
                <a:cs typeface="QJUIEH+FranklinGothic-Book"/>
              </a:rPr>
              <a:t>security.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72632" y="779044"/>
            <a:ext cx="2174473" cy="4412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74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0070c0"/>
                </a:solidFill>
                <a:latin typeface="GCOIMG+FranklinGothic-Demi"/>
                <a:cs typeface="GCOIMG+FranklinGothic-Demi"/>
              </a:rPr>
              <a:t>GITHUB</a:t>
            </a:r>
            <a:r>
              <a:rPr dirty="0" sz="2800">
                <a:solidFill>
                  <a:srgbClr val="0070c0"/>
                </a:solidFill>
                <a:latin typeface="GCOIMG+FranklinGothic-Demi"/>
                <a:cs typeface="GCOIMG+FranklinGothic-Demi"/>
              </a:rPr>
              <a:t> </a:t>
            </a:r>
            <a:r>
              <a:rPr dirty="0" sz="2800">
                <a:solidFill>
                  <a:srgbClr val="0070c0"/>
                </a:solidFill>
                <a:latin typeface="GCOIMG+FranklinGothic-Demi"/>
                <a:cs typeface="GCOIMG+FranklinGothic-Demi"/>
              </a:rPr>
              <a:t>LINK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56830" y="3322190"/>
            <a:ext cx="4625051" cy="2828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27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 u="sng">
                <a:solidFill>
                  <a:srgbClr val="6eac1c"/>
                </a:solidFill>
                <a:latin typeface="QJUIEH+FranklinGothic-Book"/>
                <a:cs typeface="QJUIEH+FranklinGothic-Book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https://github.com/Joshna2401/project-aicte.git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055137" y="2860231"/>
            <a:ext cx="2264723" cy="4353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28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 b="1">
                <a:solidFill>
                  <a:srgbClr val="002060"/>
                </a:solidFill>
                <a:latin typeface="TUOJAQ+Arial-BoldMT"/>
                <a:cs typeface="TUOJAQ+Arial-BoldMT"/>
              </a:rPr>
              <a:t>THANK</a:t>
            </a:r>
            <a:r>
              <a:rPr dirty="0" sz="2800" spc="75" b="1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002060"/>
                </a:solidFill>
                <a:latin typeface="TUOJAQ+Arial-BoldMT"/>
                <a:cs typeface="TUOJAQ+Arial-BoldMT"/>
              </a:rPr>
              <a:t>YOU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41013" y="1435453"/>
            <a:ext cx="1713011" cy="4353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28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 b="1">
                <a:solidFill>
                  <a:srgbClr val="002060"/>
                </a:solidFill>
                <a:latin typeface="TUOJAQ+Arial-BoldMT"/>
                <a:cs typeface="TUOJAQ+Arial-BoldMT"/>
              </a:rPr>
              <a:t>OUTLINE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29640" y="2536948"/>
            <a:ext cx="2770761" cy="173918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34"/>
              </a:lnSpc>
              <a:spcBef>
                <a:spcPts val="0"/>
              </a:spcBef>
              <a:spcAft>
                <a:spcPts val="0"/>
              </a:spcAft>
            </a:pPr>
            <a:r>
              <a:rPr dirty="0" sz="1900">
                <a:solidFill>
                  <a:srgbClr val="1cade4"/>
                </a:solidFill>
                <a:latin typeface="LOMTOK+Wingdings2"/>
                <a:cs typeface="LOMTOK+Wingdings2"/>
              </a:rPr>
              <a:t></a:t>
            </a:r>
            <a:r>
              <a:rPr dirty="0" sz="1900" spc="877">
                <a:solidFill>
                  <a:srgbClr val="1cade4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404040"/>
                </a:solidFill>
                <a:latin typeface="TUOJAQ+Arial-BoldMT"/>
                <a:cs typeface="TUOJAQ+Arial-BoldMT"/>
              </a:rPr>
              <a:t>Problem</a:t>
            </a:r>
            <a:r>
              <a:rPr dirty="0" sz="2000" spc="55" b="1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404040"/>
                </a:solidFill>
                <a:latin typeface="TUOJAQ+Arial-BoldMT"/>
                <a:cs typeface="TUOJAQ+Arial-BoldMT"/>
              </a:rPr>
              <a:t>Statement</a:t>
            </a:r>
          </a:p>
          <a:p>
            <a:pPr marL="0" marR="0">
              <a:lnSpc>
                <a:spcPts val="2234"/>
              </a:lnSpc>
              <a:spcBef>
                <a:spcPts val="1535"/>
              </a:spcBef>
              <a:spcAft>
                <a:spcPts val="0"/>
              </a:spcAft>
            </a:pPr>
            <a:r>
              <a:rPr dirty="0" sz="1900">
                <a:solidFill>
                  <a:srgbClr val="1cade4"/>
                </a:solidFill>
                <a:latin typeface="LOMTOK+Wingdings2"/>
                <a:cs typeface="LOMTOK+Wingdings2"/>
              </a:rPr>
              <a:t></a:t>
            </a:r>
            <a:r>
              <a:rPr dirty="0" sz="1900" spc="877">
                <a:solidFill>
                  <a:srgbClr val="1cade4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404040"/>
                </a:solidFill>
                <a:latin typeface="TUOJAQ+Arial-BoldMT"/>
                <a:cs typeface="TUOJAQ+Arial-BoldMT"/>
              </a:rPr>
              <a:t>Technology</a:t>
            </a:r>
            <a:r>
              <a:rPr dirty="0" sz="2000" spc="55" b="1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404040"/>
                </a:solidFill>
                <a:latin typeface="TUOJAQ+Arial-BoldMT"/>
                <a:cs typeface="TUOJAQ+Arial-BoldMT"/>
              </a:rPr>
              <a:t>used</a:t>
            </a:r>
          </a:p>
          <a:p>
            <a:pPr marL="0" marR="0">
              <a:lnSpc>
                <a:spcPts val="2234"/>
              </a:lnSpc>
              <a:spcBef>
                <a:spcPts val="1485"/>
              </a:spcBef>
              <a:spcAft>
                <a:spcPts val="0"/>
              </a:spcAft>
            </a:pPr>
            <a:r>
              <a:rPr dirty="0" sz="1900">
                <a:solidFill>
                  <a:srgbClr val="1cade4"/>
                </a:solidFill>
                <a:latin typeface="LOMTOK+Wingdings2"/>
                <a:cs typeface="LOMTOK+Wingdings2"/>
              </a:rPr>
              <a:t></a:t>
            </a:r>
            <a:r>
              <a:rPr dirty="0" sz="1900" spc="877">
                <a:solidFill>
                  <a:srgbClr val="1cade4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404040"/>
                </a:solidFill>
                <a:latin typeface="TUOJAQ+Arial-BoldMT"/>
                <a:cs typeface="TUOJAQ+Arial-BoldMT"/>
              </a:rPr>
              <a:t>Wow</a:t>
            </a:r>
            <a:r>
              <a:rPr dirty="0" sz="2000" spc="54" b="1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404040"/>
                </a:solidFill>
                <a:latin typeface="TUOJAQ+Arial-BoldMT"/>
                <a:cs typeface="TUOJAQ+Arial-BoldMT"/>
              </a:rPr>
              <a:t>factor</a:t>
            </a:r>
          </a:p>
          <a:p>
            <a:pPr marL="0" marR="0">
              <a:lnSpc>
                <a:spcPts val="2234"/>
              </a:lnSpc>
              <a:spcBef>
                <a:spcPts val="1485"/>
              </a:spcBef>
              <a:spcAft>
                <a:spcPts val="0"/>
              </a:spcAft>
            </a:pPr>
            <a:r>
              <a:rPr dirty="0" sz="1900">
                <a:solidFill>
                  <a:srgbClr val="1cade4"/>
                </a:solidFill>
                <a:latin typeface="LOMTOK+Wingdings2"/>
                <a:cs typeface="LOMTOK+Wingdings2"/>
              </a:rPr>
              <a:t></a:t>
            </a:r>
            <a:r>
              <a:rPr dirty="0" sz="1900" spc="877">
                <a:solidFill>
                  <a:srgbClr val="1cade4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404040"/>
                </a:solidFill>
                <a:latin typeface="TUOJAQ+Arial-BoldMT"/>
                <a:cs typeface="TUOJAQ+Arial-BoldMT"/>
              </a:rPr>
              <a:t>End</a:t>
            </a:r>
            <a:r>
              <a:rPr dirty="0" sz="2000" spc="54" b="1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404040"/>
                </a:solidFill>
                <a:latin typeface="TUOJAQ+Arial-BoldMT"/>
                <a:cs typeface="TUOJAQ+Arial-BoldMT"/>
              </a:rPr>
              <a:t>users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29640" y="4426708"/>
            <a:ext cx="1233552" cy="3218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34"/>
              </a:lnSpc>
              <a:spcBef>
                <a:spcPts val="0"/>
              </a:spcBef>
              <a:spcAft>
                <a:spcPts val="0"/>
              </a:spcAft>
            </a:pPr>
            <a:r>
              <a:rPr dirty="0" sz="1900">
                <a:solidFill>
                  <a:srgbClr val="1cade4"/>
                </a:solidFill>
                <a:latin typeface="LOMTOK+Wingdings2"/>
                <a:cs typeface="LOMTOK+Wingdings2"/>
              </a:rPr>
              <a:t></a:t>
            </a:r>
            <a:r>
              <a:rPr dirty="0" sz="1900" spc="877">
                <a:solidFill>
                  <a:srgbClr val="1cade4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404040"/>
                </a:solidFill>
                <a:latin typeface="TUOJAQ+Arial-BoldMT"/>
                <a:cs typeface="TUOJAQ+Arial-BoldMT"/>
              </a:rPr>
              <a:t>Result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29640" y="4899148"/>
            <a:ext cx="1951393" cy="7943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34"/>
              </a:lnSpc>
              <a:spcBef>
                <a:spcPts val="0"/>
              </a:spcBef>
              <a:spcAft>
                <a:spcPts val="0"/>
              </a:spcAft>
            </a:pPr>
            <a:r>
              <a:rPr dirty="0" sz="1900">
                <a:solidFill>
                  <a:srgbClr val="1cade4"/>
                </a:solidFill>
                <a:latin typeface="LOMTOK+Wingdings2"/>
                <a:cs typeface="LOMTOK+Wingdings2"/>
              </a:rPr>
              <a:t></a:t>
            </a:r>
            <a:r>
              <a:rPr dirty="0" sz="1900" spc="877">
                <a:solidFill>
                  <a:srgbClr val="1cade4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404040"/>
                </a:solidFill>
                <a:latin typeface="TUOJAQ+Arial-BoldMT"/>
                <a:cs typeface="TUOJAQ+Arial-BoldMT"/>
              </a:rPr>
              <a:t>Conclusion</a:t>
            </a:r>
          </a:p>
          <a:p>
            <a:pPr marL="0" marR="0">
              <a:lnSpc>
                <a:spcPts val="2234"/>
              </a:lnSpc>
              <a:spcBef>
                <a:spcPts val="1535"/>
              </a:spcBef>
              <a:spcAft>
                <a:spcPts val="0"/>
              </a:spcAft>
            </a:pPr>
            <a:r>
              <a:rPr dirty="0" sz="1900">
                <a:solidFill>
                  <a:srgbClr val="1cade4"/>
                </a:solidFill>
                <a:latin typeface="LOMTOK+Wingdings2"/>
                <a:cs typeface="LOMTOK+Wingdings2"/>
              </a:rPr>
              <a:t></a:t>
            </a:r>
            <a:r>
              <a:rPr dirty="0" sz="1900" spc="877">
                <a:solidFill>
                  <a:srgbClr val="1cade4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404040"/>
                </a:solidFill>
                <a:latin typeface="TUOJAQ+Arial-BoldMT"/>
                <a:cs typeface="TUOJAQ+Arial-BoldMT"/>
              </a:rPr>
              <a:t>Git-hub</a:t>
            </a:r>
            <a:r>
              <a:rPr dirty="0" sz="2000" spc="52" b="1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404040"/>
                </a:solidFill>
                <a:latin typeface="TUOJAQ+Arial-BoldMT"/>
                <a:cs typeface="TUOJAQ+Arial-BoldMT"/>
              </a:rPr>
              <a:t>Link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43843" y="611220"/>
            <a:ext cx="6061640" cy="87413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8789" marR="0">
              <a:lnSpc>
                <a:spcPts val="4468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 b="1">
                <a:solidFill>
                  <a:srgbClr val="1cade4"/>
                </a:solidFill>
                <a:latin typeface="TUOJAQ+Arial-BoldMT"/>
                <a:cs typeface="TUOJAQ+Arial-BoldMT"/>
              </a:rPr>
              <a:t>PROBLEM</a:t>
            </a:r>
            <a:r>
              <a:rPr dirty="0" sz="4000" spc="111" b="1">
                <a:solidFill>
                  <a:srgbClr val="1cade4"/>
                </a:solidFill>
                <a:latin typeface="Times New Roman"/>
                <a:cs typeface="Times New Roman"/>
              </a:rPr>
              <a:t> </a:t>
            </a:r>
            <a:r>
              <a:rPr dirty="0" sz="4000" b="1">
                <a:solidFill>
                  <a:srgbClr val="1cade4"/>
                </a:solidFill>
                <a:latin typeface="TUOJAQ+Arial-BoldMT"/>
                <a:cs typeface="TUOJAQ+Arial-BoldMT"/>
              </a:rPr>
              <a:t>STATEMENT</a:t>
            </a:r>
          </a:p>
          <a:p>
            <a:pPr marL="0" marR="0">
              <a:lnSpc>
                <a:spcPts val="1814"/>
              </a:lnSpc>
              <a:spcBef>
                <a:spcPts val="300"/>
              </a:spcBef>
              <a:spcAft>
                <a:spcPts val="0"/>
              </a:spcAft>
            </a:pPr>
            <a:r>
              <a:rPr dirty="0" sz="1600">
                <a:solidFill>
                  <a:srgbClr val="404040"/>
                </a:solidFill>
                <a:latin typeface="QJUIEH+FranklinGothic-Book"/>
                <a:cs typeface="QJUIEH+FranklinGothic-Book"/>
              </a:rPr>
              <a:t>Image</a:t>
            </a:r>
            <a:r>
              <a:rPr dirty="0" sz="1600">
                <a:solidFill>
                  <a:srgbClr val="404040"/>
                </a:solidFill>
                <a:latin typeface="QJUIEH+FranklinGothic-Book"/>
                <a:cs typeface="QJUIEH+FranklinGothic-Book"/>
              </a:rPr>
              <a:t> </a:t>
            </a:r>
            <a:r>
              <a:rPr dirty="0" sz="1600">
                <a:solidFill>
                  <a:srgbClr val="404040"/>
                </a:solidFill>
                <a:latin typeface="QJUIEH+FranklinGothic-Book"/>
                <a:cs typeface="QJUIEH+FranklinGothic-Book"/>
              </a:rPr>
              <a:t>Steganography</a:t>
            </a:r>
            <a:r>
              <a:rPr dirty="0" sz="1600">
                <a:solidFill>
                  <a:srgbClr val="404040"/>
                </a:solidFill>
                <a:latin typeface="QJUIEH+FranklinGothic-Book"/>
                <a:cs typeface="QJUIEH+FranklinGothic-Book"/>
              </a:rPr>
              <a:t> </a:t>
            </a:r>
            <a:r>
              <a:rPr dirty="0" sz="1600">
                <a:solidFill>
                  <a:srgbClr val="404040"/>
                </a:solidFill>
                <a:latin typeface="QJUIEH+FranklinGothic-Book"/>
                <a:cs typeface="QJUIEH+FranklinGothic-Book"/>
              </a:rPr>
              <a:t>in</a:t>
            </a:r>
            <a:r>
              <a:rPr dirty="0" sz="1600">
                <a:solidFill>
                  <a:srgbClr val="404040"/>
                </a:solidFill>
                <a:latin typeface="QJUIEH+FranklinGothic-Book"/>
                <a:cs typeface="QJUIEH+FranklinGothic-Book"/>
              </a:rPr>
              <a:t> </a:t>
            </a:r>
            <a:r>
              <a:rPr dirty="0" sz="1600">
                <a:solidFill>
                  <a:srgbClr val="404040"/>
                </a:solidFill>
                <a:latin typeface="QJUIEH+FranklinGothic-Book"/>
                <a:cs typeface="QJUIEH+FranklinGothic-Book"/>
              </a:rPr>
              <a:t>Python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3843" y="1593137"/>
            <a:ext cx="1020030" cy="29728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4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7030a0"/>
                </a:solidFill>
                <a:latin typeface="LUQJPP+FranklinGothic-Book,Bold"/>
                <a:cs typeface="LUQJPP+FranklinGothic-Book,Bold"/>
              </a:rPr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43843" y="1991065"/>
            <a:ext cx="10920905" cy="100000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14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404040"/>
                </a:solidFill>
                <a:latin typeface="QJUIEH+FranklinGothic-Book"/>
                <a:cs typeface="QJUIEH+FranklinGothic-Book"/>
              </a:rPr>
              <a:t>This</a:t>
            </a:r>
            <a:r>
              <a:rPr dirty="0" sz="1600">
                <a:solidFill>
                  <a:srgbClr val="404040"/>
                </a:solidFill>
                <a:latin typeface="QJUIEH+FranklinGothic-Book"/>
                <a:cs typeface="QJUIEH+FranklinGothic-Book"/>
              </a:rPr>
              <a:t> </a:t>
            </a:r>
            <a:r>
              <a:rPr dirty="0" sz="1600">
                <a:solidFill>
                  <a:srgbClr val="404040"/>
                </a:solidFill>
                <a:latin typeface="QJUIEH+FranklinGothic-Book"/>
                <a:cs typeface="QJUIEH+FranklinGothic-Book"/>
              </a:rPr>
              <a:t>project</a:t>
            </a:r>
            <a:r>
              <a:rPr dirty="0" sz="1600">
                <a:solidFill>
                  <a:srgbClr val="404040"/>
                </a:solidFill>
                <a:latin typeface="QJUIEH+FranklinGothic-Book"/>
                <a:cs typeface="QJUIEH+FranklinGothic-Book"/>
              </a:rPr>
              <a:t> </a:t>
            </a:r>
            <a:r>
              <a:rPr dirty="0" sz="1600">
                <a:solidFill>
                  <a:srgbClr val="404040"/>
                </a:solidFill>
                <a:latin typeface="QJUIEH+FranklinGothic-Book"/>
                <a:cs typeface="QJUIEH+FranklinGothic-Book"/>
              </a:rPr>
              <a:t>demonstrates</a:t>
            </a:r>
            <a:r>
              <a:rPr dirty="0" sz="1600">
                <a:solidFill>
                  <a:srgbClr val="404040"/>
                </a:solidFill>
                <a:latin typeface="QJUIEH+FranklinGothic-Book"/>
                <a:cs typeface="QJUIEH+FranklinGothic-Book"/>
              </a:rPr>
              <a:t> </a:t>
            </a:r>
            <a:r>
              <a:rPr dirty="0" sz="1600">
                <a:solidFill>
                  <a:srgbClr val="404040"/>
                </a:solidFill>
                <a:latin typeface="QJUIEH+FranklinGothic-Book"/>
                <a:cs typeface="QJUIEH+FranklinGothic-Book"/>
              </a:rPr>
              <a:t>an</a:t>
            </a:r>
            <a:r>
              <a:rPr dirty="0" sz="1600">
                <a:solidFill>
                  <a:srgbClr val="404040"/>
                </a:solidFill>
                <a:latin typeface="QJUIEH+FranklinGothic-Book"/>
                <a:cs typeface="QJUIEH+FranklinGothic-Book"/>
              </a:rPr>
              <a:t> </a:t>
            </a:r>
            <a:r>
              <a:rPr dirty="0" sz="1600">
                <a:solidFill>
                  <a:srgbClr val="404040"/>
                </a:solidFill>
                <a:latin typeface="QJUIEH+FranklinGothic-Book"/>
                <a:cs typeface="QJUIEH+FranklinGothic-Book"/>
              </a:rPr>
              <a:t>image</a:t>
            </a:r>
            <a:r>
              <a:rPr dirty="0" sz="1600">
                <a:solidFill>
                  <a:srgbClr val="404040"/>
                </a:solidFill>
                <a:latin typeface="QJUIEH+FranklinGothic-Book"/>
                <a:cs typeface="QJUIEH+FranklinGothic-Book"/>
              </a:rPr>
              <a:t> </a:t>
            </a:r>
            <a:r>
              <a:rPr dirty="0" sz="1600">
                <a:solidFill>
                  <a:srgbClr val="404040"/>
                </a:solidFill>
                <a:latin typeface="QJUIEH+FranklinGothic-Book"/>
                <a:cs typeface="QJUIEH+FranklinGothic-Book"/>
              </a:rPr>
              <a:t>Steganography</a:t>
            </a:r>
            <a:r>
              <a:rPr dirty="0" sz="1600">
                <a:solidFill>
                  <a:srgbClr val="404040"/>
                </a:solidFill>
                <a:latin typeface="QJUIEH+FranklinGothic-Book"/>
                <a:cs typeface="QJUIEH+FranklinGothic-Book"/>
              </a:rPr>
              <a:t> </a:t>
            </a:r>
            <a:r>
              <a:rPr dirty="0" sz="1600">
                <a:solidFill>
                  <a:srgbClr val="404040"/>
                </a:solidFill>
                <a:latin typeface="QJUIEH+FranklinGothic-Book"/>
                <a:cs typeface="QJUIEH+FranklinGothic-Book"/>
              </a:rPr>
              <a:t>tool</a:t>
            </a:r>
            <a:r>
              <a:rPr dirty="0" sz="1600">
                <a:solidFill>
                  <a:srgbClr val="404040"/>
                </a:solidFill>
                <a:latin typeface="QJUIEH+FranklinGothic-Book"/>
                <a:cs typeface="QJUIEH+FranklinGothic-Book"/>
              </a:rPr>
              <a:t> </a:t>
            </a:r>
            <a:r>
              <a:rPr dirty="0" sz="1600">
                <a:solidFill>
                  <a:srgbClr val="404040"/>
                </a:solidFill>
                <a:latin typeface="QJUIEH+FranklinGothic-Book"/>
                <a:cs typeface="QJUIEH+FranklinGothic-Book"/>
              </a:rPr>
              <a:t>implemented</a:t>
            </a:r>
            <a:r>
              <a:rPr dirty="0" sz="1600">
                <a:solidFill>
                  <a:srgbClr val="404040"/>
                </a:solidFill>
                <a:latin typeface="QJUIEH+FranklinGothic-Book"/>
                <a:cs typeface="QJUIEH+FranklinGothic-Book"/>
              </a:rPr>
              <a:t> </a:t>
            </a:r>
            <a:r>
              <a:rPr dirty="0" sz="1600">
                <a:solidFill>
                  <a:srgbClr val="404040"/>
                </a:solidFill>
                <a:latin typeface="QJUIEH+FranklinGothic-Book"/>
                <a:cs typeface="QJUIEH+FranklinGothic-Book"/>
              </a:rPr>
              <a:t>in</a:t>
            </a:r>
            <a:r>
              <a:rPr dirty="0" sz="1600">
                <a:solidFill>
                  <a:srgbClr val="404040"/>
                </a:solidFill>
                <a:latin typeface="QJUIEH+FranklinGothic-Book"/>
                <a:cs typeface="QJUIEH+FranklinGothic-Book"/>
              </a:rPr>
              <a:t> </a:t>
            </a:r>
            <a:r>
              <a:rPr dirty="0" sz="1600">
                <a:solidFill>
                  <a:srgbClr val="404040"/>
                </a:solidFill>
                <a:latin typeface="QJUIEH+FranklinGothic-Book"/>
                <a:cs typeface="QJUIEH+FranklinGothic-Book"/>
              </a:rPr>
              <a:t>Python,which</a:t>
            </a:r>
            <a:r>
              <a:rPr dirty="0" sz="1600">
                <a:solidFill>
                  <a:srgbClr val="404040"/>
                </a:solidFill>
                <a:latin typeface="QJUIEH+FranklinGothic-Book"/>
                <a:cs typeface="QJUIEH+FranklinGothic-Book"/>
              </a:rPr>
              <a:t> </a:t>
            </a:r>
            <a:r>
              <a:rPr dirty="0" sz="1600">
                <a:solidFill>
                  <a:srgbClr val="404040"/>
                </a:solidFill>
                <a:latin typeface="QJUIEH+FranklinGothic-Book"/>
                <a:cs typeface="QJUIEH+FranklinGothic-Book"/>
              </a:rPr>
              <a:t>allows</a:t>
            </a:r>
            <a:r>
              <a:rPr dirty="0" sz="1600" spc="400">
                <a:solidFill>
                  <a:srgbClr val="404040"/>
                </a:solidFill>
                <a:latin typeface="QJUIEH+FranklinGothic-Book"/>
                <a:cs typeface="QJUIEH+FranklinGothic-Book"/>
              </a:rPr>
              <a:t> </a:t>
            </a:r>
            <a:r>
              <a:rPr dirty="0" sz="1600">
                <a:solidFill>
                  <a:srgbClr val="404040"/>
                </a:solidFill>
                <a:latin typeface="QJUIEH+FranklinGothic-Book"/>
                <a:cs typeface="QJUIEH+FranklinGothic-Book"/>
              </a:rPr>
              <a:t>users</a:t>
            </a:r>
            <a:r>
              <a:rPr dirty="0" sz="1600">
                <a:solidFill>
                  <a:srgbClr val="404040"/>
                </a:solidFill>
                <a:latin typeface="QJUIEH+FranklinGothic-Book"/>
                <a:cs typeface="QJUIEH+FranklinGothic-Book"/>
              </a:rPr>
              <a:t> </a:t>
            </a:r>
            <a:r>
              <a:rPr dirty="0" sz="1600">
                <a:solidFill>
                  <a:srgbClr val="404040"/>
                </a:solidFill>
                <a:latin typeface="QJUIEH+FranklinGothic-Book"/>
                <a:cs typeface="QJUIEH+FranklinGothic-Book"/>
              </a:rPr>
              <a:t>to</a:t>
            </a:r>
            <a:r>
              <a:rPr dirty="0" sz="1600">
                <a:solidFill>
                  <a:srgbClr val="404040"/>
                </a:solidFill>
                <a:latin typeface="QJUIEH+FranklinGothic-Book"/>
                <a:cs typeface="QJUIEH+FranklinGothic-Book"/>
              </a:rPr>
              <a:t> </a:t>
            </a:r>
            <a:r>
              <a:rPr dirty="0" sz="1600">
                <a:solidFill>
                  <a:srgbClr val="404040"/>
                </a:solidFill>
                <a:latin typeface="QJUIEH+FranklinGothic-Book"/>
                <a:cs typeface="QJUIEH+FranklinGothic-Book"/>
              </a:rPr>
              <a:t>embed</a:t>
            </a:r>
            <a:r>
              <a:rPr dirty="0" sz="1600">
                <a:solidFill>
                  <a:srgbClr val="404040"/>
                </a:solidFill>
                <a:latin typeface="QJUIEH+FranklinGothic-Book"/>
                <a:cs typeface="QJUIEH+FranklinGothic-Book"/>
              </a:rPr>
              <a:t> </a:t>
            </a:r>
            <a:r>
              <a:rPr dirty="0" sz="1600">
                <a:solidFill>
                  <a:srgbClr val="404040"/>
                </a:solidFill>
                <a:latin typeface="QJUIEH+FranklinGothic-Book"/>
                <a:cs typeface="QJUIEH+FranklinGothic-Book"/>
              </a:rPr>
              <a:t>secret</a:t>
            </a:r>
          </a:p>
          <a:p>
            <a:pPr marL="0" marR="0">
              <a:lnSpc>
                <a:spcPts val="1814"/>
              </a:lnSpc>
              <a:spcBef>
                <a:spcPts val="105"/>
              </a:spcBef>
              <a:spcAft>
                <a:spcPts val="0"/>
              </a:spcAft>
            </a:pPr>
            <a:r>
              <a:rPr dirty="0" sz="1600">
                <a:solidFill>
                  <a:srgbClr val="404040"/>
                </a:solidFill>
                <a:latin typeface="QJUIEH+FranklinGothic-Book"/>
                <a:cs typeface="QJUIEH+FranklinGothic-Book"/>
              </a:rPr>
              <a:t>messages</a:t>
            </a:r>
            <a:r>
              <a:rPr dirty="0" sz="1600">
                <a:solidFill>
                  <a:srgbClr val="404040"/>
                </a:solidFill>
                <a:latin typeface="QJUIEH+FranklinGothic-Book"/>
                <a:cs typeface="QJUIEH+FranklinGothic-Book"/>
              </a:rPr>
              <a:t> </a:t>
            </a:r>
            <a:r>
              <a:rPr dirty="0" sz="1600">
                <a:solidFill>
                  <a:srgbClr val="404040"/>
                </a:solidFill>
                <a:latin typeface="QJUIEH+FranklinGothic-Book"/>
                <a:cs typeface="QJUIEH+FranklinGothic-Book"/>
              </a:rPr>
              <a:t>within</a:t>
            </a:r>
            <a:r>
              <a:rPr dirty="0" sz="1600">
                <a:solidFill>
                  <a:srgbClr val="404040"/>
                </a:solidFill>
                <a:latin typeface="QJUIEH+FranklinGothic-Book"/>
                <a:cs typeface="QJUIEH+FranklinGothic-Book"/>
              </a:rPr>
              <a:t> </a:t>
            </a:r>
            <a:r>
              <a:rPr dirty="0" sz="1600">
                <a:solidFill>
                  <a:srgbClr val="404040"/>
                </a:solidFill>
                <a:latin typeface="QJUIEH+FranklinGothic-Book"/>
                <a:cs typeface="QJUIEH+FranklinGothic-Book"/>
              </a:rPr>
              <a:t>images</a:t>
            </a:r>
            <a:r>
              <a:rPr dirty="0" sz="1600">
                <a:solidFill>
                  <a:srgbClr val="404040"/>
                </a:solidFill>
                <a:latin typeface="QJUIEH+FranklinGothic-Book"/>
                <a:cs typeface="QJUIEH+FranklinGothic-Book"/>
              </a:rPr>
              <a:t> </a:t>
            </a:r>
            <a:r>
              <a:rPr dirty="0" sz="1600">
                <a:solidFill>
                  <a:srgbClr val="404040"/>
                </a:solidFill>
                <a:latin typeface="QJUIEH+FranklinGothic-Book"/>
                <a:cs typeface="QJUIEH+FranklinGothic-Book"/>
              </a:rPr>
              <a:t>for</a:t>
            </a:r>
            <a:r>
              <a:rPr dirty="0" sz="1600">
                <a:solidFill>
                  <a:srgbClr val="404040"/>
                </a:solidFill>
                <a:latin typeface="QJUIEH+FranklinGothic-Book"/>
                <a:cs typeface="QJUIEH+FranklinGothic-Book"/>
              </a:rPr>
              <a:t> </a:t>
            </a:r>
            <a:r>
              <a:rPr dirty="0" sz="1600">
                <a:solidFill>
                  <a:srgbClr val="404040"/>
                </a:solidFill>
                <a:latin typeface="QJUIEH+FranklinGothic-Book"/>
                <a:cs typeface="QJUIEH+FranklinGothic-Book"/>
              </a:rPr>
              <a:t>secure</a:t>
            </a:r>
            <a:r>
              <a:rPr dirty="0" sz="1600">
                <a:solidFill>
                  <a:srgbClr val="404040"/>
                </a:solidFill>
                <a:latin typeface="QJUIEH+FranklinGothic-Book"/>
                <a:cs typeface="QJUIEH+FranklinGothic-Book"/>
              </a:rPr>
              <a:t> </a:t>
            </a:r>
            <a:r>
              <a:rPr dirty="0" sz="1600">
                <a:solidFill>
                  <a:srgbClr val="404040"/>
                </a:solidFill>
                <a:latin typeface="QJUIEH+FranklinGothic-Book"/>
                <a:cs typeface="QJUIEH+FranklinGothic-Book"/>
              </a:rPr>
              <a:t>communication.The</a:t>
            </a:r>
            <a:r>
              <a:rPr dirty="0" sz="1600">
                <a:solidFill>
                  <a:srgbClr val="404040"/>
                </a:solidFill>
                <a:latin typeface="QJUIEH+FranklinGothic-Book"/>
                <a:cs typeface="QJUIEH+FranklinGothic-Book"/>
              </a:rPr>
              <a:t> </a:t>
            </a:r>
            <a:r>
              <a:rPr dirty="0" sz="1600">
                <a:solidFill>
                  <a:srgbClr val="404040"/>
                </a:solidFill>
                <a:latin typeface="QJUIEH+FranklinGothic-Book"/>
                <a:cs typeface="QJUIEH+FranklinGothic-Book"/>
              </a:rPr>
              <a:t>application</a:t>
            </a:r>
            <a:r>
              <a:rPr dirty="0" sz="1600">
                <a:solidFill>
                  <a:srgbClr val="404040"/>
                </a:solidFill>
                <a:latin typeface="QJUIEH+FranklinGothic-Book"/>
                <a:cs typeface="QJUIEH+FranklinGothic-Book"/>
              </a:rPr>
              <a:t> </a:t>
            </a:r>
            <a:r>
              <a:rPr dirty="0" sz="1600">
                <a:solidFill>
                  <a:srgbClr val="404040"/>
                </a:solidFill>
                <a:latin typeface="QJUIEH+FranklinGothic-Book"/>
                <a:cs typeface="QJUIEH+FranklinGothic-Book"/>
              </a:rPr>
              <a:t>provides</a:t>
            </a:r>
            <a:r>
              <a:rPr dirty="0" sz="1600">
                <a:solidFill>
                  <a:srgbClr val="404040"/>
                </a:solidFill>
                <a:latin typeface="QJUIEH+FranklinGothic-Book"/>
                <a:cs typeface="QJUIEH+FranklinGothic-Book"/>
              </a:rPr>
              <a:t> </a:t>
            </a:r>
            <a:r>
              <a:rPr dirty="0" sz="1600">
                <a:solidFill>
                  <a:srgbClr val="404040"/>
                </a:solidFill>
                <a:latin typeface="QJUIEH+FranklinGothic-Book"/>
                <a:cs typeface="QJUIEH+FranklinGothic-Book"/>
              </a:rPr>
              <a:t>a</a:t>
            </a:r>
            <a:r>
              <a:rPr dirty="0" sz="1600">
                <a:solidFill>
                  <a:srgbClr val="404040"/>
                </a:solidFill>
                <a:latin typeface="QJUIEH+FranklinGothic-Book"/>
                <a:cs typeface="QJUIEH+FranklinGothic-Book"/>
              </a:rPr>
              <a:t> </a:t>
            </a:r>
            <a:r>
              <a:rPr dirty="0" sz="1600">
                <a:solidFill>
                  <a:srgbClr val="404040"/>
                </a:solidFill>
                <a:latin typeface="QJUIEH+FranklinGothic-Book"/>
                <a:cs typeface="QJUIEH+FranklinGothic-Book"/>
              </a:rPr>
              <a:t>Graphical</a:t>
            </a:r>
            <a:r>
              <a:rPr dirty="0" sz="1600">
                <a:solidFill>
                  <a:srgbClr val="404040"/>
                </a:solidFill>
                <a:latin typeface="QJUIEH+FranklinGothic-Book"/>
                <a:cs typeface="QJUIEH+FranklinGothic-Book"/>
              </a:rPr>
              <a:t> </a:t>
            </a:r>
            <a:r>
              <a:rPr dirty="0" sz="1600">
                <a:solidFill>
                  <a:srgbClr val="404040"/>
                </a:solidFill>
                <a:latin typeface="QJUIEH+FranklinGothic-Book"/>
                <a:cs typeface="QJUIEH+FranklinGothic-Book"/>
              </a:rPr>
              <a:t>User</a:t>
            </a:r>
            <a:r>
              <a:rPr dirty="0" sz="1600">
                <a:solidFill>
                  <a:srgbClr val="404040"/>
                </a:solidFill>
                <a:latin typeface="QJUIEH+FranklinGothic-Book"/>
                <a:cs typeface="QJUIEH+FranklinGothic-Book"/>
              </a:rPr>
              <a:t> </a:t>
            </a:r>
            <a:r>
              <a:rPr dirty="0" sz="1600">
                <a:solidFill>
                  <a:srgbClr val="404040"/>
                </a:solidFill>
                <a:latin typeface="QJUIEH+FranklinGothic-Book"/>
                <a:cs typeface="QJUIEH+FranklinGothic-Book"/>
              </a:rPr>
              <a:t>Interface(GUI)</a:t>
            </a:r>
            <a:r>
              <a:rPr dirty="0" sz="1600">
                <a:solidFill>
                  <a:srgbClr val="404040"/>
                </a:solidFill>
                <a:latin typeface="QJUIEH+FranklinGothic-Book"/>
                <a:cs typeface="QJUIEH+FranklinGothic-Book"/>
              </a:rPr>
              <a:t> </a:t>
            </a:r>
            <a:r>
              <a:rPr dirty="0" sz="1600">
                <a:solidFill>
                  <a:srgbClr val="404040"/>
                </a:solidFill>
                <a:latin typeface="QJUIEH+FranklinGothic-Book"/>
                <a:cs typeface="QJUIEH+FranklinGothic-Book"/>
              </a:rPr>
              <a:t>that</a:t>
            </a:r>
            <a:r>
              <a:rPr dirty="0" sz="1600">
                <a:solidFill>
                  <a:srgbClr val="404040"/>
                </a:solidFill>
                <a:latin typeface="QJUIEH+FranklinGothic-Book"/>
                <a:cs typeface="QJUIEH+FranklinGothic-Book"/>
              </a:rPr>
              <a:t> </a:t>
            </a:r>
            <a:r>
              <a:rPr dirty="0" sz="1600">
                <a:solidFill>
                  <a:srgbClr val="404040"/>
                </a:solidFill>
                <a:latin typeface="QJUIEH+FranklinGothic-Book"/>
                <a:cs typeface="QJUIEH+FranklinGothic-Book"/>
              </a:rPr>
              <a:t>lets</a:t>
            </a:r>
            <a:r>
              <a:rPr dirty="0" sz="1600">
                <a:solidFill>
                  <a:srgbClr val="404040"/>
                </a:solidFill>
                <a:latin typeface="QJUIEH+FranklinGothic-Book"/>
                <a:cs typeface="QJUIEH+FranklinGothic-Book"/>
              </a:rPr>
              <a:t> </a:t>
            </a:r>
            <a:r>
              <a:rPr dirty="0" sz="1600">
                <a:solidFill>
                  <a:srgbClr val="404040"/>
                </a:solidFill>
                <a:latin typeface="QJUIEH+FranklinGothic-Book"/>
                <a:cs typeface="QJUIEH+FranklinGothic-Book"/>
              </a:rPr>
              <a:t>users</a:t>
            </a:r>
          </a:p>
          <a:p>
            <a:pPr marL="0" marR="0">
              <a:lnSpc>
                <a:spcPts val="1814"/>
              </a:lnSpc>
              <a:spcBef>
                <a:spcPts val="155"/>
              </a:spcBef>
              <a:spcAft>
                <a:spcPts val="0"/>
              </a:spcAft>
            </a:pPr>
            <a:r>
              <a:rPr dirty="0" sz="1600">
                <a:solidFill>
                  <a:srgbClr val="404040"/>
                </a:solidFill>
                <a:latin typeface="QJUIEH+FranklinGothic-Book"/>
                <a:cs typeface="QJUIEH+FranklinGothic-Book"/>
              </a:rPr>
              <a:t>easily</a:t>
            </a:r>
            <a:r>
              <a:rPr dirty="0" sz="1600">
                <a:solidFill>
                  <a:srgbClr val="404040"/>
                </a:solidFill>
                <a:latin typeface="QJUIEH+FranklinGothic-Book"/>
                <a:cs typeface="QJUIEH+FranklinGothic-Book"/>
              </a:rPr>
              <a:t> </a:t>
            </a:r>
            <a:r>
              <a:rPr dirty="0" sz="1600">
                <a:solidFill>
                  <a:srgbClr val="404040"/>
                </a:solidFill>
                <a:latin typeface="QJUIEH+FranklinGothic-Book"/>
                <a:cs typeface="QJUIEH+FranklinGothic-Book"/>
              </a:rPr>
              <a:t>encrypt</a:t>
            </a:r>
            <a:r>
              <a:rPr dirty="0" sz="1600">
                <a:solidFill>
                  <a:srgbClr val="404040"/>
                </a:solidFill>
                <a:latin typeface="QJUIEH+FranklinGothic-Book"/>
                <a:cs typeface="QJUIEH+FranklinGothic-Book"/>
              </a:rPr>
              <a:t> </a:t>
            </a:r>
            <a:r>
              <a:rPr dirty="0" sz="1600">
                <a:solidFill>
                  <a:srgbClr val="404040"/>
                </a:solidFill>
                <a:latin typeface="QJUIEH+FranklinGothic-Book"/>
                <a:cs typeface="QJUIEH+FranklinGothic-Book"/>
              </a:rPr>
              <a:t>and</a:t>
            </a:r>
            <a:r>
              <a:rPr dirty="0" sz="1600">
                <a:solidFill>
                  <a:srgbClr val="404040"/>
                </a:solidFill>
                <a:latin typeface="QJUIEH+FranklinGothic-Book"/>
                <a:cs typeface="QJUIEH+FranklinGothic-Book"/>
              </a:rPr>
              <a:t> </a:t>
            </a:r>
            <a:r>
              <a:rPr dirty="0" sz="1600">
                <a:solidFill>
                  <a:srgbClr val="404040"/>
                </a:solidFill>
                <a:latin typeface="QJUIEH+FranklinGothic-Book"/>
                <a:cs typeface="QJUIEH+FranklinGothic-Book"/>
              </a:rPr>
              <a:t>decrypt</a:t>
            </a:r>
            <a:r>
              <a:rPr dirty="0" sz="1600">
                <a:solidFill>
                  <a:srgbClr val="404040"/>
                </a:solidFill>
                <a:latin typeface="QJUIEH+FranklinGothic-Book"/>
                <a:cs typeface="QJUIEH+FranklinGothic-Book"/>
              </a:rPr>
              <a:t> </a:t>
            </a:r>
            <a:r>
              <a:rPr dirty="0" sz="1600">
                <a:solidFill>
                  <a:srgbClr val="404040"/>
                </a:solidFill>
                <a:latin typeface="QJUIEH+FranklinGothic-Book"/>
                <a:cs typeface="QJUIEH+FranklinGothic-Book"/>
              </a:rPr>
              <a:t>hidden</a:t>
            </a:r>
            <a:r>
              <a:rPr dirty="0" sz="1600">
                <a:solidFill>
                  <a:srgbClr val="404040"/>
                </a:solidFill>
                <a:latin typeface="QJUIEH+FranklinGothic-Book"/>
                <a:cs typeface="QJUIEH+FranklinGothic-Book"/>
              </a:rPr>
              <a:t> </a:t>
            </a:r>
            <a:r>
              <a:rPr dirty="0" sz="1600">
                <a:solidFill>
                  <a:srgbClr val="404040"/>
                </a:solidFill>
                <a:latin typeface="QJUIEH+FranklinGothic-Book"/>
                <a:cs typeface="QJUIEH+FranklinGothic-Book"/>
              </a:rPr>
              <a:t>messages</a:t>
            </a:r>
            <a:r>
              <a:rPr dirty="0" sz="1600">
                <a:solidFill>
                  <a:srgbClr val="404040"/>
                </a:solidFill>
                <a:latin typeface="QJUIEH+FranklinGothic-Book"/>
                <a:cs typeface="QJUIEH+FranklinGothic-Book"/>
              </a:rPr>
              <a:t> </a:t>
            </a:r>
            <a:r>
              <a:rPr dirty="0" sz="1600">
                <a:solidFill>
                  <a:srgbClr val="404040"/>
                </a:solidFill>
                <a:latin typeface="QJUIEH+FranklinGothic-Book"/>
                <a:cs typeface="QJUIEH+FranklinGothic-Book"/>
              </a:rPr>
              <a:t>within</a:t>
            </a:r>
            <a:r>
              <a:rPr dirty="0" sz="1600">
                <a:solidFill>
                  <a:srgbClr val="404040"/>
                </a:solidFill>
                <a:latin typeface="QJUIEH+FranklinGothic-Book"/>
                <a:cs typeface="QJUIEH+FranklinGothic-Book"/>
              </a:rPr>
              <a:t> </a:t>
            </a:r>
            <a:r>
              <a:rPr dirty="0" sz="1600">
                <a:solidFill>
                  <a:srgbClr val="404040"/>
                </a:solidFill>
                <a:latin typeface="QJUIEH+FranklinGothic-Book"/>
                <a:cs typeface="QJUIEH+FranklinGothic-Book"/>
              </a:rPr>
              <a:t>image</a:t>
            </a:r>
            <a:r>
              <a:rPr dirty="0" sz="1600">
                <a:solidFill>
                  <a:srgbClr val="404040"/>
                </a:solidFill>
                <a:latin typeface="QJUIEH+FranklinGothic-Book"/>
                <a:cs typeface="QJUIEH+FranklinGothic-Book"/>
              </a:rPr>
              <a:t> </a:t>
            </a:r>
            <a:r>
              <a:rPr dirty="0" sz="1600">
                <a:solidFill>
                  <a:srgbClr val="404040"/>
                </a:solidFill>
                <a:latin typeface="QJUIEH+FranklinGothic-Book"/>
                <a:cs typeface="QJUIEH+FranklinGothic-Book"/>
              </a:rPr>
              <a:t>files</a:t>
            </a:r>
            <a:r>
              <a:rPr dirty="0" sz="1600">
                <a:solidFill>
                  <a:srgbClr val="404040"/>
                </a:solidFill>
                <a:latin typeface="QJUIEH+FranklinGothic-Book"/>
                <a:cs typeface="QJUIEH+FranklinGothic-Book"/>
              </a:rPr>
              <a:t> </a:t>
            </a:r>
            <a:r>
              <a:rPr dirty="0" sz="1600">
                <a:solidFill>
                  <a:srgbClr val="404040"/>
                </a:solidFill>
                <a:latin typeface="QJUIEH+FranklinGothic-Book"/>
                <a:cs typeface="QJUIEH+FranklinGothic-Book"/>
              </a:rPr>
              <a:t>using</a:t>
            </a:r>
            <a:r>
              <a:rPr dirty="0" sz="1600">
                <a:solidFill>
                  <a:srgbClr val="404040"/>
                </a:solidFill>
                <a:latin typeface="QJUIEH+FranklinGothic-Book"/>
                <a:cs typeface="QJUIEH+FranklinGothic-Book"/>
              </a:rPr>
              <a:t> </a:t>
            </a:r>
            <a:r>
              <a:rPr dirty="0" sz="1600">
                <a:solidFill>
                  <a:srgbClr val="404040"/>
                </a:solidFill>
                <a:latin typeface="QJUIEH+FranklinGothic-Book"/>
                <a:cs typeface="QJUIEH+FranklinGothic-Book"/>
              </a:rPr>
              <a:t>a</a:t>
            </a:r>
            <a:r>
              <a:rPr dirty="0" sz="1600">
                <a:solidFill>
                  <a:srgbClr val="404040"/>
                </a:solidFill>
                <a:latin typeface="QJUIEH+FranklinGothic-Book"/>
                <a:cs typeface="QJUIEH+FranklinGothic-Book"/>
              </a:rPr>
              <a:t> </a:t>
            </a:r>
            <a:r>
              <a:rPr dirty="0" sz="1600">
                <a:solidFill>
                  <a:srgbClr val="404040"/>
                </a:solidFill>
                <a:latin typeface="QJUIEH+FranklinGothic-Book"/>
                <a:cs typeface="QJUIEH+FranklinGothic-Book"/>
              </a:rPr>
              <a:t>passcode</a:t>
            </a:r>
            <a:r>
              <a:rPr dirty="0" sz="1600">
                <a:solidFill>
                  <a:srgbClr val="404040"/>
                </a:solidFill>
                <a:latin typeface="QJUIEH+FranklinGothic-Book"/>
                <a:cs typeface="QJUIEH+FranklinGothic-Book"/>
              </a:rPr>
              <a:t> </a:t>
            </a:r>
            <a:r>
              <a:rPr dirty="0" sz="1600">
                <a:solidFill>
                  <a:srgbClr val="404040"/>
                </a:solidFill>
                <a:latin typeface="QJUIEH+FranklinGothic-Book"/>
                <a:cs typeface="QJUIEH+FranklinGothic-Book"/>
              </a:rPr>
              <a:t>for</a:t>
            </a:r>
            <a:r>
              <a:rPr dirty="0" sz="1600">
                <a:solidFill>
                  <a:srgbClr val="404040"/>
                </a:solidFill>
                <a:latin typeface="QJUIEH+FranklinGothic-Book"/>
                <a:cs typeface="QJUIEH+FranklinGothic-Book"/>
              </a:rPr>
              <a:t> </a:t>
            </a:r>
            <a:r>
              <a:rPr dirty="0" sz="1600">
                <a:solidFill>
                  <a:srgbClr val="404040"/>
                </a:solidFill>
                <a:latin typeface="QJUIEH+FranklinGothic-Book"/>
                <a:cs typeface="QJUIEH+FranklinGothic-Book"/>
              </a:rPr>
              <a:t>added</a:t>
            </a:r>
            <a:r>
              <a:rPr dirty="0" sz="1600">
                <a:solidFill>
                  <a:srgbClr val="404040"/>
                </a:solidFill>
                <a:latin typeface="QJUIEH+FranklinGothic-Book"/>
                <a:cs typeface="QJUIEH+FranklinGothic-Book"/>
              </a:rPr>
              <a:t> </a:t>
            </a:r>
            <a:r>
              <a:rPr dirty="0" sz="1600">
                <a:solidFill>
                  <a:srgbClr val="404040"/>
                </a:solidFill>
                <a:latin typeface="QJUIEH+FranklinGothic-Book"/>
                <a:cs typeface="QJUIEH+FranklinGothic-Book"/>
              </a:rPr>
              <a:t>security.This</a:t>
            </a:r>
            <a:r>
              <a:rPr dirty="0" sz="1600">
                <a:solidFill>
                  <a:srgbClr val="404040"/>
                </a:solidFill>
                <a:latin typeface="QJUIEH+FranklinGothic-Book"/>
                <a:cs typeface="QJUIEH+FranklinGothic-Book"/>
              </a:rPr>
              <a:t> </a:t>
            </a:r>
            <a:r>
              <a:rPr dirty="0" sz="1600">
                <a:solidFill>
                  <a:srgbClr val="404040"/>
                </a:solidFill>
                <a:latin typeface="QJUIEH+FranklinGothic-Book"/>
                <a:cs typeface="QJUIEH+FranklinGothic-Book"/>
              </a:rPr>
              <a:t>project</a:t>
            </a:r>
            <a:r>
              <a:rPr dirty="0" sz="1600">
                <a:solidFill>
                  <a:srgbClr val="404040"/>
                </a:solidFill>
                <a:latin typeface="QJUIEH+FranklinGothic-Book"/>
                <a:cs typeface="QJUIEH+FranklinGothic-Book"/>
              </a:rPr>
              <a:t> </a:t>
            </a:r>
            <a:r>
              <a:rPr dirty="0" sz="1600">
                <a:solidFill>
                  <a:srgbClr val="404040"/>
                </a:solidFill>
                <a:latin typeface="QJUIEH+FranklinGothic-Book"/>
                <a:cs typeface="QJUIEH+FranklinGothic-Book"/>
              </a:rPr>
              <a:t>is</a:t>
            </a:r>
            <a:r>
              <a:rPr dirty="0" sz="1600">
                <a:solidFill>
                  <a:srgbClr val="404040"/>
                </a:solidFill>
                <a:latin typeface="QJUIEH+FranklinGothic-Book"/>
                <a:cs typeface="QJUIEH+FranklinGothic-Book"/>
              </a:rPr>
              <a:t> </a:t>
            </a:r>
            <a:r>
              <a:rPr dirty="0" sz="1600">
                <a:solidFill>
                  <a:srgbClr val="404040"/>
                </a:solidFill>
                <a:latin typeface="QJUIEH+FranklinGothic-Book"/>
                <a:cs typeface="QJUIEH+FranklinGothic-Book"/>
              </a:rPr>
              <a:t>an</a:t>
            </a:r>
            <a:r>
              <a:rPr dirty="0" sz="1600">
                <a:solidFill>
                  <a:srgbClr val="404040"/>
                </a:solidFill>
                <a:latin typeface="QJUIEH+FranklinGothic-Book"/>
                <a:cs typeface="QJUIEH+FranklinGothic-Book"/>
              </a:rPr>
              <a:t> </a:t>
            </a:r>
            <a:r>
              <a:rPr dirty="0" sz="1600">
                <a:solidFill>
                  <a:srgbClr val="404040"/>
                </a:solidFill>
                <a:latin typeface="QJUIEH+FranklinGothic-Book"/>
                <a:cs typeface="QJUIEH+FranklinGothic-Book"/>
              </a:rPr>
              <a:t>excellent</a:t>
            </a:r>
          </a:p>
          <a:p>
            <a:pPr marL="0" marR="0">
              <a:lnSpc>
                <a:spcPts val="1814"/>
              </a:lnSpc>
              <a:spcBef>
                <a:spcPts val="105"/>
              </a:spcBef>
              <a:spcAft>
                <a:spcPts val="0"/>
              </a:spcAft>
            </a:pPr>
            <a:r>
              <a:rPr dirty="0" sz="1600">
                <a:solidFill>
                  <a:srgbClr val="404040"/>
                </a:solidFill>
                <a:latin typeface="QJUIEH+FranklinGothic-Book"/>
                <a:cs typeface="QJUIEH+FranklinGothic-Book"/>
              </a:rPr>
              <a:t>example</a:t>
            </a:r>
            <a:r>
              <a:rPr dirty="0" sz="1600">
                <a:solidFill>
                  <a:srgbClr val="404040"/>
                </a:solidFill>
                <a:latin typeface="QJUIEH+FranklinGothic-Book"/>
                <a:cs typeface="QJUIEH+FranklinGothic-Book"/>
              </a:rPr>
              <a:t> </a:t>
            </a:r>
            <a:r>
              <a:rPr dirty="0" sz="1600">
                <a:solidFill>
                  <a:srgbClr val="404040"/>
                </a:solidFill>
                <a:latin typeface="QJUIEH+FranklinGothic-Book"/>
                <a:cs typeface="QJUIEH+FranklinGothic-Book"/>
              </a:rPr>
              <a:t>of</a:t>
            </a:r>
            <a:r>
              <a:rPr dirty="0" sz="1600">
                <a:solidFill>
                  <a:srgbClr val="404040"/>
                </a:solidFill>
                <a:latin typeface="QJUIEH+FranklinGothic-Book"/>
                <a:cs typeface="QJUIEH+FranklinGothic-Book"/>
              </a:rPr>
              <a:t> </a:t>
            </a:r>
            <a:r>
              <a:rPr dirty="0" sz="1600">
                <a:solidFill>
                  <a:srgbClr val="404040"/>
                </a:solidFill>
                <a:latin typeface="QJUIEH+FranklinGothic-Book"/>
                <a:cs typeface="QJUIEH+FranklinGothic-Book"/>
              </a:rPr>
              <a:t>how</a:t>
            </a:r>
            <a:r>
              <a:rPr dirty="0" sz="1600">
                <a:solidFill>
                  <a:srgbClr val="404040"/>
                </a:solidFill>
                <a:latin typeface="QJUIEH+FranklinGothic-Book"/>
                <a:cs typeface="QJUIEH+FranklinGothic-Book"/>
              </a:rPr>
              <a:t> </a:t>
            </a:r>
            <a:r>
              <a:rPr dirty="0" sz="1600">
                <a:solidFill>
                  <a:srgbClr val="404040"/>
                </a:solidFill>
                <a:latin typeface="QJUIEH+FranklinGothic-Book"/>
                <a:cs typeface="QJUIEH+FranklinGothic-Book"/>
              </a:rPr>
              <a:t>Python</a:t>
            </a:r>
            <a:r>
              <a:rPr dirty="0" sz="1600">
                <a:solidFill>
                  <a:srgbClr val="404040"/>
                </a:solidFill>
                <a:latin typeface="QJUIEH+FranklinGothic-Book"/>
                <a:cs typeface="QJUIEH+FranklinGothic-Book"/>
              </a:rPr>
              <a:t> </a:t>
            </a:r>
            <a:r>
              <a:rPr dirty="0" sz="1600">
                <a:solidFill>
                  <a:srgbClr val="404040"/>
                </a:solidFill>
                <a:latin typeface="QJUIEH+FranklinGothic-Book"/>
                <a:cs typeface="QJUIEH+FranklinGothic-Book"/>
              </a:rPr>
              <a:t>can</a:t>
            </a:r>
            <a:r>
              <a:rPr dirty="0" sz="1600">
                <a:solidFill>
                  <a:srgbClr val="404040"/>
                </a:solidFill>
                <a:latin typeface="QJUIEH+FranklinGothic-Book"/>
                <a:cs typeface="QJUIEH+FranklinGothic-Book"/>
              </a:rPr>
              <a:t> </a:t>
            </a:r>
            <a:r>
              <a:rPr dirty="0" sz="1600">
                <a:solidFill>
                  <a:srgbClr val="404040"/>
                </a:solidFill>
                <a:latin typeface="QJUIEH+FranklinGothic-Book"/>
                <a:cs typeface="QJUIEH+FranklinGothic-Book"/>
              </a:rPr>
              <a:t>be</a:t>
            </a:r>
            <a:r>
              <a:rPr dirty="0" sz="1600">
                <a:solidFill>
                  <a:srgbClr val="404040"/>
                </a:solidFill>
                <a:latin typeface="QJUIEH+FranklinGothic-Book"/>
                <a:cs typeface="QJUIEH+FranklinGothic-Book"/>
              </a:rPr>
              <a:t> </a:t>
            </a:r>
            <a:r>
              <a:rPr dirty="0" sz="1600">
                <a:solidFill>
                  <a:srgbClr val="404040"/>
                </a:solidFill>
                <a:latin typeface="QJUIEH+FranklinGothic-Book"/>
                <a:cs typeface="QJUIEH+FranklinGothic-Book"/>
              </a:rPr>
              <a:t>used</a:t>
            </a:r>
            <a:r>
              <a:rPr dirty="0" sz="1600">
                <a:solidFill>
                  <a:srgbClr val="404040"/>
                </a:solidFill>
                <a:latin typeface="QJUIEH+FranklinGothic-Book"/>
                <a:cs typeface="QJUIEH+FranklinGothic-Book"/>
              </a:rPr>
              <a:t> </a:t>
            </a:r>
            <a:r>
              <a:rPr dirty="0" sz="1600">
                <a:solidFill>
                  <a:srgbClr val="404040"/>
                </a:solidFill>
                <a:latin typeface="QJUIEH+FranklinGothic-Book"/>
                <a:cs typeface="QJUIEH+FranklinGothic-Book"/>
              </a:rPr>
              <a:t>for</a:t>
            </a:r>
            <a:r>
              <a:rPr dirty="0" sz="1600">
                <a:solidFill>
                  <a:srgbClr val="404040"/>
                </a:solidFill>
                <a:latin typeface="QJUIEH+FranklinGothic-Book"/>
                <a:cs typeface="QJUIEH+FranklinGothic-Book"/>
              </a:rPr>
              <a:t> </a:t>
            </a:r>
            <a:r>
              <a:rPr dirty="0" sz="1600">
                <a:solidFill>
                  <a:srgbClr val="404040"/>
                </a:solidFill>
                <a:latin typeface="QJUIEH+FranklinGothic-Book"/>
                <a:cs typeface="QJUIEH+FranklinGothic-Book"/>
              </a:rPr>
              <a:t>image</a:t>
            </a:r>
            <a:r>
              <a:rPr dirty="0" sz="1600">
                <a:solidFill>
                  <a:srgbClr val="404040"/>
                </a:solidFill>
                <a:latin typeface="QJUIEH+FranklinGothic-Book"/>
                <a:cs typeface="QJUIEH+FranklinGothic-Book"/>
              </a:rPr>
              <a:t> </a:t>
            </a:r>
            <a:r>
              <a:rPr dirty="0" sz="1600">
                <a:solidFill>
                  <a:srgbClr val="404040"/>
                </a:solidFill>
                <a:latin typeface="QJUIEH+FranklinGothic-Book"/>
                <a:cs typeface="QJUIEH+FranklinGothic-Book"/>
              </a:rPr>
              <a:t>manipulation</a:t>
            </a:r>
            <a:r>
              <a:rPr dirty="0" sz="1600">
                <a:solidFill>
                  <a:srgbClr val="404040"/>
                </a:solidFill>
                <a:latin typeface="QJUIEH+FranklinGothic-Book"/>
                <a:cs typeface="QJUIEH+FranklinGothic-Book"/>
              </a:rPr>
              <a:t> </a:t>
            </a:r>
            <a:r>
              <a:rPr dirty="0" sz="1600">
                <a:solidFill>
                  <a:srgbClr val="404040"/>
                </a:solidFill>
                <a:latin typeface="QJUIEH+FranklinGothic-Book"/>
                <a:cs typeface="QJUIEH+FranklinGothic-Book"/>
              </a:rPr>
              <a:t>and</a:t>
            </a:r>
            <a:r>
              <a:rPr dirty="0" sz="1600">
                <a:solidFill>
                  <a:srgbClr val="404040"/>
                </a:solidFill>
                <a:latin typeface="QJUIEH+FranklinGothic-Book"/>
                <a:cs typeface="QJUIEH+FranklinGothic-Book"/>
              </a:rPr>
              <a:t> </a:t>
            </a:r>
            <a:r>
              <a:rPr dirty="0" sz="1600">
                <a:solidFill>
                  <a:srgbClr val="404040"/>
                </a:solidFill>
                <a:latin typeface="QJUIEH+FranklinGothic-Book"/>
                <a:cs typeface="QJUIEH+FranklinGothic-Book"/>
              </a:rPr>
              <a:t>data</a:t>
            </a:r>
            <a:r>
              <a:rPr dirty="0" sz="1600">
                <a:solidFill>
                  <a:srgbClr val="404040"/>
                </a:solidFill>
                <a:latin typeface="QJUIEH+FranklinGothic-Book"/>
                <a:cs typeface="QJUIEH+FranklinGothic-Book"/>
              </a:rPr>
              <a:t> </a:t>
            </a:r>
            <a:r>
              <a:rPr dirty="0" sz="1600">
                <a:solidFill>
                  <a:srgbClr val="404040"/>
                </a:solidFill>
                <a:latin typeface="QJUIEH+FranklinGothic-Book"/>
                <a:cs typeface="QJUIEH+FranklinGothic-Book"/>
              </a:rPr>
              <a:t>security.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43843" y="3098849"/>
            <a:ext cx="1116012" cy="29728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4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7030a0"/>
                </a:solidFill>
                <a:latin typeface="LUQJPP+FranklinGothic-Book,Bold"/>
                <a:cs typeface="LUQJPP+FranklinGothic-Book,Bold"/>
              </a:rPr>
              <a:t>Features</a:t>
            </a:r>
            <a:r>
              <a:rPr dirty="0" sz="1800">
                <a:solidFill>
                  <a:srgbClr val="7030a0"/>
                </a:solidFill>
                <a:latin typeface="LUQJPP+FranklinGothic-Book,Bold"/>
                <a:cs typeface="LUQJPP+FranklinGothic-Book,Bold"/>
              </a:rPr>
              <a:t> </a:t>
            </a:r>
            <a:r>
              <a:rPr dirty="0" sz="1800">
                <a:solidFill>
                  <a:srgbClr val="404040"/>
                </a:solidFill>
                <a:latin typeface="QJUIEH+FranklinGothic-Book"/>
                <a:cs typeface="QJUIEH+FranklinGothic-Book"/>
              </a:rPr>
              <a:t>: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43843" y="3496778"/>
            <a:ext cx="8709559" cy="21125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14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404040"/>
                </a:solidFill>
                <a:latin typeface="QJUIEH+FranklinGothic-Book"/>
                <a:cs typeface="QJUIEH+FranklinGothic-Book"/>
              </a:rPr>
              <a:t>Encrypt</a:t>
            </a:r>
            <a:r>
              <a:rPr dirty="0" sz="1600">
                <a:solidFill>
                  <a:srgbClr val="404040"/>
                </a:solidFill>
                <a:latin typeface="QJUIEH+FranklinGothic-Book"/>
                <a:cs typeface="QJUIEH+FranklinGothic-Book"/>
              </a:rPr>
              <a:t> </a:t>
            </a:r>
            <a:r>
              <a:rPr dirty="0" sz="1600">
                <a:solidFill>
                  <a:srgbClr val="404040"/>
                </a:solidFill>
                <a:latin typeface="QJUIEH+FranklinGothic-Book"/>
                <a:cs typeface="QJUIEH+FranklinGothic-Book"/>
              </a:rPr>
              <a:t>and</a:t>
            </a:r>
            <a:r>
              <a:rPr dirty="0" sz="1600">
                <a:solidFill>
                  <a:srgbClr val="404040"/>
                </a:solidFill>
                <a:latin typeface="QJUIEH+FranklinGothic-Book"/>
                <a:cs typeface="QJUIEH+FranklinGothic-Book"/>
              </a:rPr>
              <a:t> </a:t>
            </a:r>
            <a:r>
              <a:rPr dirty="0" sz="1600">
                <a:solidFill>
                  <a:srgbClr val="404040"/>
                </a:solidFill>
                <a:latin typeface="QJUIEH+FranklinGothic-Book"/>
                <a:cs typeface="QJUIEH+FranklinGothic-Book"/>
              </a:rPr>
              <a:t>Decrypt</a:t>
            </a:r>
            <a:r>
              <a:rPr dirty="0" sz="1600">
                <a:solidFill>
                  <a:srgbClr val="404040"/>
                </a:solidFill>
                <a:latin typeface="QJUIEH+FranklinGothic-Book"/>
                <a:cs typeface="QJUIEH+FranklinGothic-Book"/>
              </a:rPr>
              <a:t> </a:t>
            </a:r>
            <a:r>
              <a:rPr dirty="0" sz="1600">
                <a:solidFill>
                  <a:srgbClr val="404040"/>
                </a:solidFill>
                <a:latin typeface="QJUIEH+FranklinGothic-Book"/>
                <a:cs typeface="QJUIEH+FranklinGothic-Book"/>
              </a:rPr>
              <a:t>Messages</a:t>
            </a:r>
            <a:r>
              <a:rPr dirty="0" sz="1600">
                <a:solidFill>
                  <a:srgbClr val="404040"/>
                </a:solidFill>
                <a:latin typeface="QJUIEH+FranklinGothic-Book"/>
                <a:cs typeface="QJUIEH+FranklinGothic-Book"/>
              </a:rPr>
              <a:t> </a:t>
            </a:r>
            <a:r>
              <a:rPr dirty="0" sz="1600">
                <a:solidFill>
                  <a:srgbClr val="404040"/>
                </a:solidFill>
                <a:latin typeface="QJUIEH+FranklinGothic-Book"/>
                <a:cs typeface="QJUIEH+FranklinGothic-Book"/>
              </a:rPr>
              <a:t>:</a:t>
            </a:r>
            <a:r>
              <a:rPr dirty="0" sz="1600">
                <a:solidFill>
                  <a:srgbClr val="404040"/>
                </a:solidFill>
                <a:latin typeface="QJUIEH+FranklinGothic-Book"/>
                <a:cs typeface="QJUIEH+FranklinGothic-Book"/>
              </a:rPr>
              <a:t> </a:t>
            </a:r>
            <a:r>
              <a:rPr dirty="0" sz="1600">
                <a:solidFill>
                  <a:srgbClr val="404040"/>
                </a:solidFill>
                <a:latin typeface="QJUIEH+FranklinGothic-Book"/>
                <a:cs typeface="QJUIEH+FranklinGothic-Book"/>
              </a:rPr>
              <a:t>Hide</a:t>
            </a:r>
            <a:r>
              <a:rPr dirty="0" sz="1600">
                <a:solidFill>
                  <a:srgbClr val="404040"/>
                </a:solidFill>
                <a:latin typeface="QJUIEH+FranklinGothic-Book"/>
                <a:cs typeface="QJUIEH+FranklinGothic-Book"/>
              </a:rPr>
              <a:t> </a:t>
            </a:r>
            <a:r>
              <a:rPr dirty="0" sz="1600">
                <a:solidFill>
                  <a:srgbClr val="404040"/>
                </a:solidFill>
                <a:latin typeface="QJUIEH+FranklinGothic-Book"/>
                <a:cs typeface="QJUIEH+FranklinGothic-Book"/>
              </a:rPr>
              <a:t>and</a:t>
            </a:r>
            <a:r>
              <a:rPr dirty="0" sz="1600">
                <a:solidFill>
                  <a:srgbClr val="404040"/>
                </a:solidFill>
                <a:latin typeface="QJUIEH+FranklinGothic-Book"/>
                <a:cs typeface="QJUIEH+FranklinGothic-Book"/>
              </a:rPr>
              <a:t> </a:t>
            </a:r>
            <a:r>
              <a:rPr dirty="0" sz="1600">
                <a:solidFill>
                  <a:srgbClr val="404040"/>
                </a:solidFill>
                <a:latin typeface="QJUIEH+FranklinGothic-Book"/>
                <a:cs typeface="QJUIEH+FranklinGothic-Book"/>
              </a:rPr>
              <a:t>Retrieve</a:t>
            </a:r>
            <a:r>
              <a:rPr dirty="0" sz="1600">
                <a:solidFill>
                  <a:srgbClr val="404040"/>
                </a:solidFill>
                <a:latin typeface="QJUIEH+FranklinGothic-Book"/>
                <a:cs typeface="QJUIEH+FranklinGothic-Book"/>
              </a:rPr>
              <a:t> </a:t>
            </a:r>
            <a:r>
              <a:rPr dirty="0" sz="1600">
                <a:solidFill>
                  <a:srgbClr val="404040"/>
                </a:solidFill>
                <a:latin typeface="QJUIEH+FranklinGothic-Book"/>
                <a:cs typeface="QJUIEH+FranklinGothic-Book"/>
              </a:rPr>
              <a:t>secret</a:t>
            </a:r>
            <a:r>
              <a:rPr dirty="0" sz="1600">
                <a:solidFill>
                  <a:srgbClr val="404040"/>
                </a:solidFill>
                <a:latin typeface="QJUIEH+FranklinGothic-Book"/>
                <a:cs typeface="QJUIEH+FranklinGothic-Book"/>
              </a:rPr>
              <a:t> </a:t>
            </a:r>
            <a:r>
              <a:rPr dirty="0" sz="1600">
                <a:solidFill>
                  <a:srgbClr val="404040"/>
                </a:solidFill>
                <a:latin typeface="QJUIEH+FranklinGothic-Book"/>
                <a:cs typeface="QJUIEH+FranklinGothic-Book"/>
              </a:rPr>
              <a:t>messages</a:t>
            </a:r>
            <a:r>
              <a:rPr dirty="0" sz="1600">
                <a:solidFill>
                  <a:srgbClr val="404040"/>
                </a:solidFill>
                <a:latin typeface="QJUIEH+FranklinGothic-Book"/>
                <a:cs typeface="QJUIEH+FranklinGothic-Book"/>
              </a:rPr>
              <a:t> </a:t>
            </a:r>
            <a:r>
              <a:rPr dirty="0" sz="1600">
                <a:solidFill>
                  <a:srgbClr val="404040"/>
                </a:solidFill>
                <a:latin typeface="QJUIEH+FranklinGothic-Book"/>
                <a:cs typeface="QJUIEH+FranklinGothic-Book"/>
              </a:rPr>
              <a:t>inside</a:t>
            </a:r>
            <a:r>
              <a:rPr dirty="0" sz="1600">
                <a:solidFill>
                  <a:srgbClr val="404040"/>
                </a:solidFill>
                <a:latin typeface="QJUIEH+FranklinGothic-Book"/>
                <a:cs typeface="QJUIEH+FranklinGothic-Book"/>
              </a:rPr>
              <a:t> </a:t>
            </a:r>
            <a:r>
              <a:rPr dirty="0" sz="1600">
                <a:solidFill>
                  <a:srgbClr val="404040"/>
                </a:solidFill>
                <a:latin typeface="QJUIEH+FranklinGothic-Book"/>
                <a:cs typeface="QJUIEH+FranklinGothic-Book"/>
              </a:rPr>
              <a:t>images.</a:t>
            </a:r>
          </a:p>
          <a:p>
            <a:pPr marL="0" marR="0">
              <a:lnSpc>
                <a:spcPts val="1814"/>
              </a:lnSpc>
              <a:spcBef>
                <a:spcPts val="1089"/>
              </a:spcBef>
              <a:spcAft>
                <a:spcPts val="0"/>
              </a:spcAft>
            </a:pPr>
            <a:r>
              <a:rPr dirty="0" sz="1600">
                <a:solidFill>
                  <a:srgbClr val="404040"/>
                </a:solidFill>
                <a:latin typeface="QJUIEH+FranklinGothic-Book"/>
                <a:cs typeface="QJUIEH+FranklinGothic-Book"/>
              </a:rPr>
              <a:t>GUI</a:t>
            </a:r>
            <a:r>
              <a:rPr dirty="0" sz="1600">
                <a:solidFill>
                  <a:srgbClr val="404040"/>
                </a:solidFill>
                <a:latin typeface="QJUIEH+FranklinGothic-Book"/>
                <a:cs typeface="QJUIEH+FranklinGothic-Book"/>
              </a:rPr>
              <a:t> </a:t>
            </a:r>
            <a:r>
              <a:rPr dirty="0" sz="1600">
                <a:solidFill>
                  <a:srgbClr val="404040"/>
                </a:solidFill>
                <a:latin typeface="QJUIEH+FranklinGothic-Book"/>
                <a:cs typeface="QJUIEH+FranklinGothic-Book"/>
              </a:rPr>
              <a:t>Interface</a:t>
            </a:r>
            <a:r>
              <a:rPr dirty="0" sz="1600">
                <a:solidFill>
                  <a:srgbClr val="404040"/>
                </a:solidFill>
                <a:latin typeface="QJUIEH+FranklinGothic-Book"/>
                <a:cs typeface="QJUIEH+FranklinGothic-Book"/>
              </a:rPr>
              <a:t> </a:t>
            </a:r>
            <a:r>
              <a:rPr dirty="0" sz="1600">
                <a:solidFill>
                  <a:srgbClr val="404040"/>
                </a:solidFill>
                <a:latin typeface="QJUIEH+FranklinGothic-Book"/>
                <a:cs typeface="QJUIEH+FranklinGothic-Book"/>
              </a:rPr>
              <a:t>:</a:t>
            </a:r>
            <a:r>
              <a:rPr dirty="0" sz="1600">
                <a:solidFill>
                  <a:srgbClr val="404040"/>
                </a:solidFill>
                <a:latin typeface="QJUIEH+FranklinGothic-Book"/>
                <a:cs typeface="QJUIEH+FranklinGothic-Book"/>
              </a:rPr>
              <a:t> </a:t>
            </a:r>
            <a:r>
              <a:rPr dirty="0" sz="1600">
                <a:solidFill>
                  <a:srgbClr val="404040"/>
                </a:solidFill>
                <a:latin typeface="QJUIEH+FranklinGothic-Book"/>
                <a:cs typeface="QJUIEH+FranklinGothic-Book"/>
              </a:rPr>
              <a:t>Simple</a:t>
            </a:r>
            <a:r>
              <a:rPr dirty="0" sz="1600">
                <a:solidFill>
                  <a:srgbClr val="404040"/>
                </a:solidFill>
                <a:latin typeface="QJUIEH+FranklinGothic-Book"/>
                <a:cs typeface="QJUIEH+FranklinGothic-Book"/>
              </a:rPr>
              <a:t> </a:t>
            </a:r>
            <a:r>
              <a:rPr dirty="0" sz="1600">
                <a:solidFill>
                  <a:srgbClr val="404040"/>
                </a:solidFill>
                <a:latin typeface="QJUIEH+FranklinGothic-Book"/>
                <a:cs typeface="QJUIEH+FranklinGothic-Book"/>
              </a:rPr>
              <a:t>and</a:t>
            </a:r>
            <a:r>
              <a:rPr dirty="0" sz="1600">
                <a:solidFill>
                  <a:srgbClr val="404040"/>
                </a:solidFill>
                <a:latin typeface="QJUIEH+FranklinGothic-Book"/>
                <a:cs typeface="QJUIEH+FranklinGothic-Book"/>
              </a:rPr>
              <a:t> </a:t>
            </a:r>
            <a:r>
              <a:rPr dirty="0" sz="1600">
                <a:solidFill>
                  <a:srgbClr val="404040"/>
                </a:solidFill>
                <a:latin typeface="QJUIEH+FranklinGothic-Book"/>
                <a:cs typeface="QJUIEH+FranklinGothic-Book"/>
              </a:rPr>
              <a:t>user</a:t>
            </a:r>
            <a:r>
              <a:rPr dirty="0" sz="1600">
                <a:solidFill>
                  <a:srgbClr val="404040"/>
                </a:solidFill>
                <a:latin typeface="QJUIEH+FranklinGothic-Book"/>
                <a:cs typeface="QJUIEH+FranklinGothic-Book"/>
              </a:rPr>
              <a:t> </a:t>
            </a:r>
            <a:r>
              <a:rPr dirty="0" sz="1600">
                <a:solidFill>
                  <a:srgbClr val="404040"/>
                </a:solidFill>
                <a:latin typeface="QJUIEH+FranklinGothic-Book"/>
                <a:cs typeface="QJUIEH+FranklinGothic-Book"/>
              </a:rPr>
              <a:t>friendly</a:t>
            </a:r>
            <a:r>
              <a:rPr dirty="0" sz="1600">
                <a:solidFill>
                  <a:srgbClr val="404040"/>
                </a:solidFill>
                <a:latin typeface="QJUIEH+FranklinGothic-Book"/>
                <a:cs typeface="QJUIEH+FranklinGothic-Book"/>
              </a:rPr>
              <a:t> </a:t>
            </a:r>
            <a:r>
              <a:rPr dirty="0" sz="1600">
                <a:solidFill>
                  <a:srgbClr val="404040"/>
                </a:solidFill>
                <a:latin typeface="QJUIEH+FranklinGothic-Book"/>
                <a:cs typeface="QJUIEH+FranklinGothic-Book"/>
              </a:rPr>
              <a:t>interface</a:t>
            </a:r>
            <a:r>
              <a:rPr dirty="0" sz="1600">
                <a:solidFill>
                  <a:srgbClr val="404040"/>
                </a:solidFill>
                <a:latin typeface="QJUIEH+FranklinGothic-Book"/>
                <a:cs typeface="QJUIEH+FranklinGothic-Book"/>
              </a:rPr>
              <a:t> </a:t>
            </a:r>
            <a:r>
              <a:rPr dirty="0" sz="1600">
                <a:solidFill>
                  <a:srgbClr val="404040"/>
                </a:solidFill>
                <a:latin typeface="QJUIEH+FranklinGothic-Book"/>
                <a:cs typeface="QJUIEH+FranklinGothic-Book"/>
              </a:rPr>
              <a:t>built</a:t>
            </a:r>
            <a:r>
              <a:rPr dirty="0" sz="1600">
                <a:solidFill>
                  <a:srgbClr val="404040"/>
                </a:solidFill>
                <a:latin typeface="QJUIEH+FranklinGothic-Book"/>
                <a:cs typeface="QJUIEH+FranklinGothic-Book"/>
              </a:rPr>
              <a:t> </a:t>
            </a:r>
            <a:r>
              <a:rPr dirty="0" sz="1600">
                <a:solidFill>
                  <a:srgbClr val="404040"/>
                </a:solidFill>
                <a:latin typeface="QJUIEH+FranklinGothic-Book"/>
                <a:cs typeface="QJUIEH+FranklinGothic-Book"/>
              </a:rPr>
              <a:t>with</a:t>
            </a:r>
            <a:r>
              <a:rPr dirty="0" sz="1600">
                <a:solidFill>
                  <a:srgbClr val="404040"/>
                </a:solidFill>
                <a:latin typeface="QJUIEH+FranklinGothic-Book"/>
                <a:cs typeface="QJUIEH+FranklinGothic-Book"/>
              </a:rPr>
              <a:t> </a:t>
            </a:r>
            <a:r>
              <a:rPr dirty="0" sz="1600">
                <a:solidFill>
                  <a:srgbClr val="404040"/>
                </a:solidFill>
                <a:latin typeface="QJUIEH+FranklinGothic-Book"/>
                <a:cs typeface="QJUIEH+FranklinGothic-Book"/>
              </a:rPr>
              <a:t>python.</a:t>
            </a:r>
          </a:p>
          <a:p>
            <a:pPr marL="0" marR="0">
              <a:lnSpc>
                <a:spcPts val="1814"/>
              </a:lnSpc>
              <a:spcBef>
                <a:spcPts val="1089"/>
              </a:spcBef>
              <a:spcAft>
                <a:spcPts val="0"/>
              </a:spcAft>
            </a:pPr>
            <a:r>
              <a:rPr dirty="0" sz="1600">
                <a:solidFill>
                  <a:srgbClr val="404040"/>
                </a:solidFill>
                <a:latin typeface="QJUIEH+FranklinGothic-Book"/>
                <a:cs typeface="QJUIEH+FranklinGothic-Book"/>
              </a:rPr>
              <a:t>Passcode</a:t>
            </a:r>
            <a:r>
              <a:rPr dirty="0" sz="1600">
                <a:solidFill>
                  <a:srgbClr val="404040"/>
                </a:solidFill>
                <a:latin typeface="QJUIEH+FranklinGothic-Book"/>
                <a:cs typeface="QJUIEH+FranklinGothic-Book"/>
              </a:rPr>
              <a:t> </a:t>
            </a:r>
            <a:r>
              <a:rPr dirty="0" sz="1600">
                <a:solidFill>
                  <a:srgbClr val="404040"/>
                </a:solidFill>
                <a:latin typeface="QJUIEH+FranklinGothic-Book"/>
                <a:cs typeface="QJUIEH+FranklinGothic-Book"/>
              </a:rPr>
              <a:t>Protection</a:t>
            </a:r>
            <a:r>
              <a:rPr dirty="0" sz="1600">
                <a:solidFill>
                  <a:srgbClr val="404040"/>
                </a:solidFill>
                <a:latin typeface="QJUIEH+FranklinGothic-Book"/>
                <a:cs typeface="QJUIEH+FranklinGothic-Book"/>
              </a:rPr>
              <a:t> </a:t>
            </a:r>
            <a:r>
              <a:rPr dirty="0" sz="1600">
                <a:solidFill>
                  <a:srgbClr val="404040"/>
                </a:solidFill>
                <a:latin typeface="QJUIEH+FranklinGothic-Book"/>
                <a:cs typeface="QJUIEH+FranklinGothic-Book"/>
              </a:rPr>
              <a:t>:</a:t>
            </a:r>
            <a:r>
              <a:rPr dirty="0" sz="1600">
                <a:solidFill>
                  <a:srgbClr val="404040"/>
                </a:solidFill>
                <a:latin typeface="QJUIEH+FranklinGothic-Book"/>
                <a:cs typeface="QJUIEH+FranklinGothic-Book"/>
              </a:rPr>
              <a:t> </a:t>
            </a:r>
            <a:r>
              <a:rPr dirty="0" sz="1600">
                <a:solidFill>
                  <a:srgbClr val="404040"/>
                </a:solidFill>
                <a:latin typeface="QJUIEH+FranklinGothic-Book"/>
                <a:cs typeface="QJUIEH+FranklinGothic-Book"/>
              </a:rPr>
              <a:t>Secure</a:t>
            </a:r>
            <a:r>
              <a:rPr dirty="0" sz="1600">
                <a:solidFill>
                  <a:srgbClr val="404040"/>
                </a:solidFill>
                <a:latin typeface="QJUIEH+FranklinGothic-Book"/>
                <a:cs typeface="QJUIEH+FranklinGothic-Book"/>
              </a:rPr>
              <a:t> </a:t>
            </a:r>
            <a:r>
              <a:rPr dirty="0" sz="1600">
                <a:solidFill>
                  <a:srgbClr val="404040"/>
                </a:solidFill>
                <a:latin typeface="QJUIEH+FranklinGothic-Book"/>
                <a:cs typeface="QJUIEH+FranklinGothic-Book"/>
              </a:rPr>
              <a:t>encryption</a:t>
            </a:r>
            <a:r>
              <a:rPr dirty="0" sz="1600">
                <a:solidFill>
                  <a:srgbClr val="404040"/>
                </a:solidFill>
                <a:latin typeface="QJUIEH+FranklinGothic-Book"/>
                <a:cs typeface="QJUIEH+FranklinGothic-Book"/>
              </a:rPr>
              <a:t> </a:t>
            </a:r>
            <a:r>
              <a:rPr dirty="0" sz="1600">
                <a:solidFill>
                  <a:srgbClr val="404040"/>
                </a:solidFill>
                <a:latin typeface="QJUIEH+FranklinGothic-Book"/>
                <a:cs typeface="QJUIEH+FranklinGothic-Book"/>
              </a:rPr>
              <a:t>and</a:t>
            </a:r>
            <a:r>
              <a:rPr dirty="0" sz="1600">
                <a:solidFill>
                  <a:srgbClr val="404040"/>
                </a:solidFill>
                <a:latin typeface="QJUIEH+FranklinGothic-Book"/>
                <a:cs typeface="QJUIEH+FranklinGothic-Book"/>
              </a:rPr>
              <a:t> </a:t>
            </a:r>
            <a:r>
              <a:rPr dirty="0" sz="1600">
                <a:solidFill>
                  <a:srgbClr val="404040"/>
                </a:solidFill>
                <a:latin typeface="QJUIEH+FranklinGothic-Book"/>
                <a:cs typeface="QJUIEH+FranklinGothic-Book"/>
              </a:rPr>
              <a:t>decryption</a:t>
            </a:r>
            <a:r>
              <a:rPr dirty="0" sz="1600">
                <a:solidFill>
                  <a:srgbClr val="404040"/>
                </a:solidFill>
                <a:latin typeface="QJUIEH+FranklinGothic-Book"/>
                <a:cs typeface="QJUIEH+FranklinGothic-Book"/>
              </a:rPr>
              <a:t> </a:t>
            </a:r>
            <a:r>
              <a:rPr dirty="0" sz="1600">
                <a:solidFill>
                  <a:srgbClr val="404040"/>
                </a:solidFill>
                <a:latin typeface="QJUIEH+FranklinGothic-Book"/>
                <a:cs typeface="QJUIEH+FranklinGothic-Book"/>
              </a:rPr>
              <a:t>using</a:t>
            </a:r>
            <a:r>
              <a:rPr dirty="0" sz="1600" spc="401">
                <a:solidFill>
                  <a:srgbClr val="404040"/>
                </a:solidFill>
                <a:latin typeface="QJUIEH+FranklinGothic-Book"/>
                <a:cs typeface="QJUIEH+FranklinGothic-Book"/>
              </a:rPr>
              <a:t> </a:t>
            </a:r>
            <a:r>
              <a:rPr dirty="0" sz="1600">
                <a:solidFill>
                  <a:srgbClr val="404040"/>
                </a:solidFill>
                <a:latin typeface="QJUIEH+FranklinGothic-Book"/>
                <a:cs typeface="QJUIEH+FranklinGothic-Book"/>
              </a:rPr>
              <a:t>a</a:t>
            </a:r>
            <a:r>
              <a:rPr dirty="0" sz="1600">
                <a:solidFill>
                  <a:srgbClr val="404040"/>
                </a:solidFill>
                <a:latin typeface="QJUIEH+FranklinGothic-Book"/>
                <a:cs typeface="QJUIEH+FranklinGothic-Book"/>
              </a:rPr>
              <a:t> </a:t>
            </a:r>
            <a:r>
              <a:rPr dirty="0" sz="1600">
                <a:solidFill>
                  <a:srgbClr val="404040"/>
                </a:solidFill>
                <a:latin typeface="QJUIEH+FranklinGothic-Book"/>
                <a:cs typeface="QJUIEH+FranklinGothic-Book"/>
              </a:rPr>
              <a:t>passcode.</a:t>
            </a:r>
          </a:p>
          <a:p>
            <a:pPr marL="0" marR="0">
              <a:lnSpc>
                <a:spcPts val="1814"/>
              </a:lnSpc>
              <a:spcBef>
                <a:spcPts val="1089"/>
              </a:spcBef>
              <a:spcAft>
                <a:spcPts val="0"/>
              </a:spcAft>
            </a:pPr>
            <a:r>
              <a:rPr dirty="0" sz="1600">
                <a:solidFill>
                  <a:srgbClr val="404040"/>
                </a:solidFill>
                <a:latin typeface="QJUIEH+FranklinGothic-Book"/>
                <a:cs typeface="QJUIEH+FranklinGothic-Book"/>
              </a:rPr>
              <a:t>Cross-Platform</a:t>
            </a:r>
            <a:r>
              <a:rPr dirty="0" sz="1600">
                <a:solidFill>
                  <a:srgbClr val="404040"/>
                </a:solidFill>
                <a:latin typeface="QJUIEH+FranklinGothic-Book"/>
                <a:cs typeface="QJUIEH+FranklinGothic-Book"/>
              </a:rPr>
              <a:t> </a:t>
            </a:r>
            <a:r>
              <a:rPr dirty="0" sz="1600">
                <a:solidFill>
                  <a:srgbClr val="404040"/>
                </a:solidFill>
                <a:latin typeface="QJUIEH+FranklinGothic-Book"/>
                <a:cs typeface="QJUIEH+FranklinGothic-Book"/>
              </a:rPr>
              <a:t>Support</a:t>
            </a:r>
            <a:r>
              <a:rPr dirty="0" sz="1600">
                <a:solidFill>
                  <a:srgbClr val="404040"/>
                </a:solidFill>
                <a:latin typeface="QJUIEH+FranklinGothic-Book"/>
                <a:cs typeface="QJUIEH+FranklinGothic-Book"/>
              </a:rPr>
              <a:t> </a:t>
            </a:r>
            <a:r>
              <a:rPr dirty="0" sz="1600">
                <a:solidFill>
                  <a:srgbClr val="404040"/>
                </a:solidFill>
                <a:latin typeface="QJUIEH+FranklinGothic-Book"/>
                <a:cs typeface="QJUIEH+FranklinGothic-Book"/>
              </a:rPr>
              <a:t>:</a:t>
            </a:r>
            <a:r>
              <a:rPr dirty="0" sz="1600">
                <a:solidFill>
                  <a:srgbClr val="404040"/>
                </a:solidFill>
                <a:latin typeface="QJUIEH+FranklinGothic-Book"/>
                <a:cs typeface="QJUIEH+FranklinGothic-Book"/>
              </a:rPr>
              <a:t> </a:t>
            </a:r>
            <a:r>
              <a:rPr dirty="0" sz="1600">
                <a:solidFill>
                  <a:srgbClr val="404040"/>
                </a:solidFill>
                <a:latin typeface="QJUIEH+FranklinGothic-Book"/>
                <a:cs typeface="QJUIEH+FranklinGothic-Book"/>
              </a:rPr>
              <a:t>Runs</a:t>
            </a:r>
            <a:r>
              <a:rPr dirty="0" sz="1600">
                <a:solidFill>
                  <a:srgbClr val="404040"/>
                </a:solidFill>
                <a:latin typeface="QJUIEH+FranklinGothic-Book"/>
                <a:cs typeface="QJUIEH+FranklinGothic-Book"/>
              </a:rPr>
              <a:t> </a:t>
            </a:r>
            <a:r>
              <a:rPr dirty="0" sz="1600">
                <a:solidFill>
                  <a:srgbClr val="404040"/>
                </a:solidFill>
                <a:latin typeface="QJUIEH+FranklinGothic-Book"/>
                <a:cs typeface="QJUIEH+FranklinGothic-Book"/>
              </a:rPr>
              <a:t>on</a:t>
            </a:r>
            <a:r>
              <a:rPr dirty="0" sz="1600" spc="399">
                <a:solidFill>
                  <a:srgbClr val="404040"/>
                </a:solidFill>
                <a:latin typeface="QJUIEH+FranklinGothic-Book"/>
                <a:cs typeface="QJUIEH+FranklinGothic-Book"/>
              </a:rPr>
              <a:t> </a:t>
            </a:r>
            <a:r>
              <a:rPr dirty="0" sz="1600">
                <a:solidFill>
                  <a:srgbClr val="404040"/>
                </a:solidFill>
                <a:latin typeface="QJUIEH+FranklinGothic-Book"/>
                <a:cs typeface="QJUIEH+FranklinGothic-Book"/>
              </a:rPr>
              <a:t>python</a:t>
            </a:r>
            <a:r>
              <a:rPr dirty="0" sz="1600">
                <a:solidFill>
                  <a:srgbClr val="404040"/>
                </a:solidFill>
                <a:latin typeface="QJUIEH+FranklinGothic-Book"/>
                <a:cs typeface="QJUIEH+FranklinGothic-Book"/>
              </a:rPr>
              <a:t> </a:t>
            </a:r>
            <a:r>
              <a:rPr dirty="0" sz="1600">
                <a:solidFill>
                  <a:srgbClr val="404040"/>
                </a:solidFill>
                <a:latin typeface="QJUIEH+FranklinGothic-Book"/>
                <a:cs typeface="QJUIEH+FranklinGothic-Book"/>
              </a:rPr>
              <a:t>3.7+,Windows,macOS,Linux.</a:t>
            </a:r>
          </a:p>
          <a:p>
            <a:pPr marL="0" marR="0">
              <a:lnSpc>
                <a:spcPts val="1814"/>
              </a:lnSpc>
              <a:spcBef>
                <a:spcPts val="1089"/>
              </a:spcBef>
              <a:spcAft>
                <a:spcPts val="0"/>
              </a:spcAft>
            </a:pPr>
            <a:r>
              <a:rPr dirty="0" sz="1600">
                <a:solidFill>
                  <a:srgbClr val="404040"/>
                </a:solidFill>
                <a:latin typeface="QJUIEH+FranklinGothic-Book"/>
                <a:cs typeface="QJUIEH+FranklinGothic-Book"/>
              </a:rPr>
              <a:t>Image</a:t>
            </a:r>
            <a:r>
              <a:rPr dirty="0" sz="1600">
                <a:solidFill>
                  <a:srgbClr val="404040"/>
                </a:solidFill>
                <a:latin typeface="QJUIEH+FranklinGothic-Book"/>
                <a:cs typeface="QJUIEH+FranklinGothic-Book"/>
              </a:rPr>
              <a:t> </a:t>
            </a:r>
            <a:r>
              <a:rPr dirty="0" sz="1600">
                <a:solidFill>
                  <a:srgbClr val="404040"/>
                </a:solidFill>
                <a:latin typeface="QJUIEH+FranklinGothic-Book"/>
                <a:cs typeface="QJUIEH+FranklinGothic-Book"/>
              </a:rPr>
              <a:t>File</a:t>
            </a:r>
            <a:r>
              <a:rPr dirty="0" sz="1600">
                <a:solidFill>
                  <a:srgbClr val="404040"/>
                </a:solidFill>
                <a:latin typeface="QJUIEH+FranklinGothic-Book"/>
                <a:cs typeface="QJUIEH+FranklinGothic-Book"/>
              </a:rPr>
              <a:t> </a:t>
            </a:r>
            <a:r>
              <a:rPr dirty="0" sz="1600">
                <a:solidFill>
                  <a:srgbClr val="404040"/>
                </a:solidFill>
                <a:latin typeface="QJUIEH+FranklinGothic-Book"/>
                <a:cs typeface="QJUIEH+FranklinGothic-Book"/>
              </a:rPr>
              <a:t>Support</a:t>
            </a:r>
            <a:r>
              <a:rPr dirty="0" sz="1600">
                <a:solidFill>
                  <a:srgbClr val="404040"/>
                </a:solidFill>
                <a:latin typeface="QJUIEH+FranklinGothic-Book"/>
                <a:cs typeface="QJUIEH+FranklinGothic-Book"/>
              </a:rPr>
              <a:t> </a:t>
            </a:r>
            <a:r>
              <a:rPr dirty="0" sz="1600">
                <a:solidFill>
                  <a:srgbClr val="404040"/>
                </a:solidFill>
                <a:latin typeface="QJUIEH+FranklinGothic-Book"/>
                <a:cs typeface="QJUIEH+FranklinGothic-Book"/>
              </a:rPr>
              <a:t>:</a:t>
            </a:r>
            <a:r>
              <a:rPr dirty="0" sz="1600">
                <a:solidFill>
                  <a:srgbClr val="404040"/>
                </a:solidFill>
                <a:latin typeface="QJUIEH+FranklinGothic-Book"/>
                <a:cs typeface="QJUIEH+FranklinGothic-Book"/>
              </a:rPr>
              <a:t> </a:t>
            </a:r>
            <a:r>
              <a:rPr dirty="0" sz="1600">
                <a:solidFill>
                  <a:srgbClr val="404040"/>
                </a:solidFill>
                <a:latin typeface="QJUIEH+FranklinGothic-Book"/>
                <a:cs typeface="QJUIEH+FranklinGothic-Book"/>
              </a:rPr>
              <a:t>Works</a:t>
            </a:r>
            <a:r>
              <a:rPr dirty="0" sz="1600">
                <a:solidFill>
                  <a:srgbClr val="404040"/>
                </a:solidFill>
                <a:latin typeface="QJUIEH+FranklinGothic-Book"/>
                <a:cs typeface="QJUIEH+FranklinGothic-Book"/>
              </a:rPr>
              <a:t> </a:t>
            </a:r>
            <a:r>
              <a:rPr dirty="0" sz="1600">
                <a:solidFill>
                  <a:srgbClr val="404040"/>
                </a:solidFill>
                <a:latin typeface="QJUIEH+FranklinGothic-Book"/>
                <a:cs typeface="QJUIEH+FranklinGothic-Book"/>
              </a:rPr>
              <a:t>with</a:t>
            </a:r>
            <a:r>
              <a:rPr dirty="0" sz="1600">
                <a:solidFill>
                  <a:srgbClr val="404040"/>
                </a:solidFill>
                <a:latin typeface="QJUIEH+FranklinGothic-Book"/>
                <a:cs typeface="QJUIEH+FranklinGothic-Book"/>
              </a:rPr>
              <a:t> </a:t>
            </a:r>
            <a:r>
              <a:rPr dirty="0" sz="1600">
                <a:solidFill>
                  <a:srgbClr val="404040"/>
                </a:solidFill>
                <a:latin typeface="QJUIEH+FranklinGothic-Book"/>
                <a:cs typeface="QJUIEH+FranklinGothic-Book"/>
              </a:rPr>
              <a:t>standard</a:t>
            </a:r>
            <a:r>
              <a:rPr dirty="0" sz="1600">
                <a:solidFill>
                  <a:srgbClr val="404040"/>
                </a:solidFill>
                <a:latin typeface="QJUIEH+FranklinGothic-Book"/>
                <a:cs typeface="QJUIEH+FranklinGothic-Book"/>
              </a:rPr>
              <a:t> </a:t>
            </a:r>
            <a:r>
              <a:rPr dirty="0" sz="1600">
                <a:solidFill>
                  <a:srgbClr val="404040"/>
                </a:solidFill>
                <a:latin typeface="QJUIEH+FranklinGothic-Book"/>
                <a:cs typeface="QJUIEH+FranklinGothic-Book"/>
              </a:rPr>
              <a:t>Image</a:t>
            </a:r>
            <a:r>
              <a:rPr dirty="0" sz="1600">
                <a:solidFill>
                  <a:srgbClr val="404040"/>
                </a:solidFill>
                <a:latin typeface="QJUIEH+FranklinGothic-Book"/>
                <a:cs typeface="QJUIEH+FranklinGothic-Book"/>
              </a:rPr>
              <a:t> </a:t>
            </a:r>
            <a:r>
              <a:rPr dirty="0" sz="1600">
                <a:solidFill>
                  <a:srgbClr val="404040"/>
                </a:solidFill>
                <a:latin typeface="QJUIEH+FranklinGothic-Book"/>
                <a:cs typeface="QJUIEH+FranklinGothic-Book"/>
              </a:rPr>
              <a:t>formats</a:t>
            </a:r>
            <a:r>
              <a:rPr dirty="0" sz="1600">
                <a:solidFill>
                  <a:srgbClr val="404040"/>
                </a:solidFill>
                <a:latin typeface="QJUIEH+FranklinGothic-Book"/>
                <a:cs typeface="QJUIEH+FranklinGothic-Book"/>
              </a:rPr>
              <a:t> </a:t>
            </a:r>
            <a:r>
              <a:rPr dirty="0" sz="1600">
                <a:solidFill>
                  <a:srgbClr val="404040"/>
                </a:solidFill>
                <a:latin typeface="QJUIEH+FranklinGothic-Book"/>
                <a:cs typeface="QJUIEH+FranklinGothic-Book"/>
              </a:rPr>
              <a:t>like</a:t>
            </a:r>
            <a:r>
              <a:rPr dirty="0" sz="1600">
                <a:solidFill>
                  <a:srgbClr val="404040"/>
                </a:solidFill>
                <a:latin typeface="QJUIEH+FranklinGothic-Book"/>
                <a:cs typeface="QJUIEH+FranklinGothic-Book"/>
              </a:rPr>
              <a:t> </a:t>
            </a:r>
            <a:r>
              <a:rPr dirty="0" sz="1600">
                <a:solidFill>
                  <a:srgbClr val="404040"/>
                </a:solidFill>
                <a:latin typeface="QJUIEH+FranklinGothic-Book"/>
                <a:cs typeface="QJUIEH+FranklinGothic-Book"/>
              </a:rPr>
              <a:t>JPG.</a:t>
            </a:r>
          </a:p>
          <a:p>
            <a:pPr marL="0" marR="0">
              <a:lnSpc>
                <a:spcPts val="1814"/>
              </a:lnSpc>
              <a:spcBef>
                <a:spcPts val="1089"/>
              </a:spcBef>
              <a:spcAft>
                <a:spcPts val="0"/>
              </a:spcAft>
            </a:pPr>
            <a:r>
              <a:rPr dirty="0" sz="1600">
                <a:solidFill>
                  <a:srgbClr val="404040"/>
                </a:solidFill>
                <a:latin typeface="QJUIEH+FranklinGothic-Book"/>
                <a:cs typeface="QJUIEH+FranklinGothic-Book"/>
              </a:rPr>
              <a:t>Real-Time</a:t>
            </a:r>
            <a:r>
              <a:rPr dirty="0" sz="1600">
                <a:solidFill>
                  <a:srgbClr val="404040"/>
                </a:solidFill>
                <a:latin typeface="QJUIEH+FranklinGothic-Book"/>
                <a:cs typeface="QJUIEH+FranklinGothic-Book"/>
              </a:rPr>
              <a:t> </a:t>
            </a:r>
            <a:r>
              <a:rPr dirty="0" sz="1600">
                <a:solidFill>
                  <a:srgbClr val="404040"/>
                </a:solidFill>
                <a:latin typeface="QJUIEH+FranklinGothic-Book"/>
                <a:cs typeface="QJUIEH+FranklinGothic-Book"/>
              </a:rPr>
              <a:t>Status</a:t>
            </a:r>
            <a:r>
              <a:rPr dirty="0" sz="1600">
                <a:solidFill>
                  <a:srgbClr val="404040"/>
                </a:solidFill>
                <a:latin typeface="QJUIEH+FranklinGothic-Book"/>
                <a:cs typeface="QJUIEH+FranklinGothic-Book"/>
              </a:rPr>
              <a:t> </a:t>
            </a:r>
            <a:r>
              <a:rPr dirty="0" sz="1600">
                <a:solidFill>
                  <a:srgbClr val="404040"/>
                </a:solidFill>
                <a:latin typeface="QJUIEH+FranklinGothic-Book"/>
                <a:cs typeface="QJUIEH+FranklinGothic-Book"/>
              </a:rPr>
              <a:t>Updates</a:t>
            </a:r>
            <a:r>
              <a:rPr dirty="0" sz="1600">
                <a:solidFill>
                  <a:srgbClr val="404040"/>
                </a:solidFill>
                <a:latin typeface="QJUIEH+FranklinGothic-Book"/>
                <a:cs typeface="QJUIEH+FranklinGothic-Book"/>
              </a:rPr>
              <a:t> </a:t>
            </a:r>
            <a:r>
              <a:rPr dirty="0" sz="1600">
                <a:solidFill>
                  <a:srgbClr val="404040"/>
                </a:solidFill>
                <a:latin typeface="QJUIEH+FranklinGothic-Book"/>
                <a:cs typeface="QJUIEH+FranklinGothic-Book"/>
              </a:rPr>
              <a:t>:</a:t>
            </a:r>
            <a:r>
              <a:rPr dirty="0" sz="1600">
                <a:solidFill>
                  <a:srgbClr val="404040"/>
                </a:solidFill>
                <a:latin typeface="QJUIEH+FranklinGothic-Book"/>
                <a:cs typeface="QJUIEH+FranklinGothic-Book"/>
              </a:rPr>
              <a:t> </a:t>
            </a:r>
            <a:r>
              <a:rPr dirty="0" sz="1600">
                <a:solidFill>
                  <a:srgbClr val="404040"/>
                </a:solidFill>
                <a:latin typeface="QJUIEH+FranklinGothic-Book"/>
                <a:cs typeface="QJUIEH+FranklinGothic-Book"/>
              </a:rPr>
              <a:t>Displays</a:t>
            </a:r>
            <a:r>
              <a:rPr dirty="0" sz="1600">
                <a:solidFill>
                  <a:srgbClr val="404040"/>
                </a:solidFill>
                <a:latin typeface="QJUIEH+FranklinGothic-Book"/>
                <a:cs typeface="QJUIEH+FranklinGothic-Book"/>
              </a:rPr>
              <a:t> </a:t>
            </a:r>
            <a:r>
              <a:rPr dirty="0" sz="1600">
                <a:solidFill>
                  <a:srgbClr val="404040"/>
                </a:solidFill>
                <a:latin typeface="QJUIEH+FranklinGothic-Book"/>
                <a:cs typeface="QJUIEH+FranklinGothic-Book"/>
              </a:rPr>
              <a:t>Status</a:t>
            </a:r>
            <a:r>
              <a:rPr dirty="0" sz="1600">
                <a:solidFill>
                  <a:srgbClr val="404040"/>
                </a:solidFill>
                <a:latin typeface="QJUIEH+FranklinGothic-Book"/>
                <a:cs typeface="QJUIEH+FranklinGothic-Book"/>
              </a:rPr>
              <a:t> </a:t>
            </a:r>
            <a:r>
              <a:rPr dirty="0" sz="1600">
                <a:solidFill>
                  <a:srgbClr val="404040"/>
                </a:solidFill>
                <a:latin typeface="QJUIEH+FranklinGothic-Book"/>
                <a:cs typeface="QJUIEH+FranklinGothic-Book"/>
              </a:rPr>
              <a:t>messages</a:t>
            </a:r>
            <a:r>
              <a:rPr dirty="0" sz="1600">
                <a:solidFill>
                  <a:srgbClr val="404040"/>
                </a:solidFill>
                <a:latin typeface="QJUIEH+FranklinGothic-Book"/>
                <a:cs typeface="QJUIEH+FranklinGothic-Book"/>
              </a:rPr>
              <a:t> </a:t>
            </a:r>
            <a:r>
              <a:rPr dirty="0" sz="1600">
                <a:solidFill>
                  <a:srgbClr val="404040"/>
                </a:solidFill>
                <a:latin typeface="QJUIEH+FranklinGothic-Book"/>
                <a:cs typeface="QJUIEH+FranklinGothic-Book"/>
              </a:rPr>
              <a:t>during</a:t>
            </a:r>
            <a:r>
              <a:rPr dirty="0" sz="1600">
                <a:solidFill>
                  <a:srgbClr val="404040"/>
                </a:solidFill>
                <a:latin typeface="QJUIEH+FranklinGothic-Book"/>
                <a:cs typeface="QJUIEH+FranklinGothic-Book"/>
              </a:rPr>
              <a:t> </a:t>
            </a:r>
            <a:r>
              <a:rPr dirty="0" sz="1600">
                <a:solidFill>
                  <a:srgbClr val="404040"/>
                </a:solidFill>
                <a:latin typeface="QJUIEH+FranklinGothic-Book"/>
                <a:cs typeface="QJUIEH+FranklinGothic-Book"/>
              </a:rPr>
              <a:t>the</a:t>
            </a:r>
            <a:r>
              <a:rPr dirty="0" sz="1600">
                <a:solidFill>
                  <a:srgbClr val="404040"/>
                </a:solidFill>
                <a:latin typeface="QJUIEH+FranklinGothic-Book"/>
                <a:cs typeface="QJUIEH+FranklinGothic-Book"/>
              </a:rPr>
              <a:t> </a:t>
            </a:r>
            <a:r>
              <a:rPr dirty="0" sz="1600">
                <a:solidFill>
                  <a:srgbClr val="404040"/>
                </a:solidFill>
                <a:latin typeface="QJUIEH+FranklinGothic-Book"/>
                <a:cs typeface="QJUIEH+FranklinGothic-Book"/>
              </a:rPr>
              <a:t>encryption</a:t>
            </a:r>
            <a:r>
              <a:rPr dirty="0" sz="1600">
                <a:solidFill>
                  <a:srgbClr val="404040"/>
                </a:solidFill>
                <a:latin typeface="QJUIEH+FranklinGothic-Book"/>
                <a:cs typeface="QJUIEH+FranklinGothic-Book"/>
              </a:rPr>
              <a:t> </a:t>
            </a:r>
            <a:r>
              <a:rPr dirty="0" sz="1600">
                <a:solidFill>
                  <a:srgbClr val="404040"/>
                </a:solidFill>
                <a:latin typeface="QJUIEH+FranklinGothic-Book"/>
                <a:cs typeface="QJUIEH+FranklinGothic-Book"/>
              </a:rPr>
              <a:t>and</a:t>
            </a:r>
            <a:r>
              <a:rPr dirty="0" sz="1600">
                <a:solidFill>
                  <a:srgbClr val="404040"/>
                </a:solidFill>
                <a:latin typeface="QJUIEH+FranklinGothic-Book"/>
                <a:cs typeface="QJUIEH+FranklinGothic-Book"/>
              </a:rPr>
              <a:t> </a:t>
            </a:r>
            <a:r>
              <a:rPr dirty="0" sz="1600">
                <a:solidFill>
                  <a:srgbClr val="404040"/>
                </a:solidFill>
                <a:latin typeface="QJUIEH+FranklinGothic-Book"/>
                <a:cs typeface="QJUIEH+FranklinGothic-Book"/>
              </a:rPr>
              <a:t>decryption</a:t>
            </a:r>
            <a:r>
              <a:rPr dirty="0" sz="1600">
                <a:solidFill>
                  <a:srgbClr val="404040"/>
                </a:solidFill>
                <a:latin typeface="QJUIEH+FranklinGothic-Book"/>
                <a:cs typeface="QJUIEH+FranklinGothic-Book"/>
              </a:rPr>
              <a:t> </a:t>
            </a:r>
            <a:r>
              <a:rPr dirty="0" sz="1600">
                <a:solidFill>
                  <a:srgbClr val="404040"/>
                </a:solidFill>
                <a:latin typeface="QJUIEH+FranklinGothic-Book"/>
                <a:cs typeface="QJUIEH+FranklinGothic-Book"/>
              </a:rPr>
              <a:t>process.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72632" y="611220"/>
            <a:ext cx="5425016" cy="60563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468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 b="1">
                <a:solidFill>
                  <a:srgbClr val="1cade4"/>
                </a:solidFill>
                <a:latin typeface="TUOJAQ+Arial-BoldMT"/>
                <a:cs typeface="TUOJAQ+Arial-BoldMT"/>
              </a:rPr>
              <a:t>TECHNOLOGY</a:t>
            </a:r>
            <a:r>
              <a:rPr dirty="0" sz="4000" spc="1214" b="1">
                <a:solidFill>
                  <a:srgbClr val="1cade4"/>
                </a:solidFill>
                <a:latin typeface="Times New Roman"/>
                <a:cs typeface="Times New Roman"/>
              </a:rPr>
              <a:t> </a:t>
            </a:r>
            <a:r>
              <a:rPr dirty="0" sz="4000" b="1">
                <a:solidFill>
                  <a:srgbClr val="1cade4"/>
                </a:solidFill>
                <a:latin typeface="TUOJAQ+Arial-BoldMT"/>
                <a:cs typeface="TUOJAQ+Arial-BoldMT"/>
              </a:rPr>
              <a:t>USED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3111" y="2313854"/>
            <a:ext cx="3100080" cy="2828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27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>
                <a:solidFill>
                  <a:srgbClr val="404040"/>
                </a:solidFill>
                <a:latin typeface="QJUIEH+FranklinGothic-Book"/>
                <a:cs typeface="QJUIEH+FranklinGothic-Book"/>
              </a:rPr>
              <a:t>Programming</a:t>
            </a:r>
            <a:r>
              <a:rPr dirty="0" sz="1700">
                <a:solidFill>
                  <a:srgbClr val="404040"/>
                </a:solidFill>
                <a:latin typeface="QJUIEH+FranklinGothic-Book"/>
                <a:cs typeface="QJUIEH+FranklinGothic-Book"/>
              </a:rPr>
              <a:t> </a:t>
            </a:r>
            <a:r>
              <a:rPr dirty="0" sz="1700">
                <a:solidFill>
                  <a:srgbClr val="404040"/>
                </a:solidFill>
                <a:latin typeface="QJUIEH+FranklinGothic-Book"/>
                <a:cs typeface="QJUIEH+FranklinGothic-Book"/>
              </a:rPr>
              <a:t>Language</a:t>
            </a:r>
            <a:r>
              <a:rPr dirty="0" sz="1700">
                <a:solidFill>
                  <a:srgbClr val="404040"/>
                </a:solidFill>
                <a:latin typeface="QJUIEH+FranklinGothic-Book"/>
                <a:cs typeface="QJUIEH+FranklinGothic-Book"/>
              </a:rPr>
              <a:t> </a:t>
            </a:r>
            <a:r>
              <a:rPr dirty="0" sz="1700">
                <a:solidFill>
                  <a:srgbClr val="404040"/>
                </a:solidFill>
                <a:latin typeface="QJUIEH+FranklinGothic-Book"/>
                <a:cs typeface="QJUIEH+FranklinGothic-Book"/>
              </a:rPr>
              <a:t>:</a:t>
            </a:r>
            <a:r>
              <a:rPr dirty="0" sz="1700">
                <a:solidFill>
                  <a:srgbClr val="404040"/>
                </a:solidFill>
                <a:latin typeface="QJUIEH+FranklinGothic-Book"/>
                <a:cs typeface="QJUIEH+FranklinGothic-Book"/>
              </a:rPr>
              <a:t> </a:t>
            </a:r>
            <a:r>
              <a:rPr dirty="0" sz="1700">
                <a:solidFill>
                  <a:srgbClr val="404040"/>
                </a:solidFill>
                <a:latin typeface="QJUIEH+FranklinGothic-Book"/>
                <a:cs typeface="QJUIEH+FranklinGothic-Book"/>
              </a:rPr>
              <a:t>Python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33111" y="2726859"/>
            <a:ext cx="2263686" cy="2828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27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>
                <a:solidFill>
                  <a:srgbClr val="404040"/>
                </a:solidFill>
                <a:latin typeface="QJUIEH+FranklinGothic-Book"/>
                <a:cs typeface="QJUIEH+FranklinGothic-Book"/>
              </a:rPr>
              <a:t>Libraries/</a:t>
            </a:r>
            <a:r>
              <a:rPr dirty="0" sz="1700">
                <a:solidFill>
                  <a:srgbClr val="404040"/>
                </a:solidFill>
                <a:latin typeface="QJUIEH+FranklinGothic-Book"/>
                <a:cs typeface="QJUIEH+FranklinGothic-Book"/>
              </a:rPr>
              <a:t> </a:t>
            </a:r>
            <a:r>
              <a:rPr dirty="0" sz="1700">
                <a:solidFill>
                  <a:srgbClr val="404040"/>
                </a:solidFill>
                <a:latin typeface="QJUIEH+FranklinGothic-Book"/>
                <a:cs typeface="QJUIEH+FranklinGothic-Book"/>
              </a:rPr>
              <a:t>Frameworks: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33111" y="3139862"/>
            <a:ext cx="7784202" cy="1934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27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1cade4"/>
                </a:solidFill>
                <a:latin typeface="TWNLLV+ArialMT"/>
                <a:cs typeface="TWNLLV+ArialMT"/>
              </a:rPr>
              <a:t>•</a:t>
            </a:r>
            <a:r>
              <a:rPr dirty="0" sz="1600" spc="1448">
                <a:solidFill>
                  <a:srgbClr val="1cade4"/>
                </a:solidFill>
                <a:latin typeface="Times New Roman"/>
                <a:cs typeface="Times New Roman"/>
              </a:rPr>
              <a:t> </a:t>
            </a:r>
            <a:r>
              <a:rPr dirty="0" sz="1700">
                <a:solidFill>
                  <a:srgbClr val="404040"/>
                </a:solidFill>
                <a:latin typeface="QJUIEH+FranklinGothic-Book"/>
                <a:cs typeface="QJUIEH+FranklinGothic-Book"/>
              </a:rPr>
              <a:t>OpenCV</a:t>
            </a:r>
            <a:r>
              <a:rPr dirty="0" sz="1700">
                <a:solidFill>
                  <a:srgbClr val="404040"/>
                </a:solidFill>
                <a:latin typeface="QJUIEH+FranklinGothic-Book"/>
                <a:cs typeface="QJUIEH+FranklinGothic-Book"/>
              </a:rPr>
              <a:t> </a:t>
            </a:r>
            <a:r>
              <a:rPr dirty="0" sz="1700">
                <a:solidFill>
                  <a:srgbClr val="404040"/>
                </a:solidFill>
                <a:latin typeface="QJUIEH+FranklinGothic-Book"/>
                <a:cs typeface="QJUIEH+FranklinGothic-Book"/>
              </a:rPr>
              <a:t>library</a:t>
            </a:r>
            <a:r>
              <a:rPr dirty="0" sz="1700">
                <a:solidFill>
                  <a:srgbClr val="404040"/>
                </a:solidFill>
                <a:latin typeface="QJUIEH+FranklinGothic-Book"/>
                <a:cs typeface="QJUIEH+FranklinGothic-Book"/>
              </a:rPr>
              <a:t> </a:t>
            </a:r>
            <a:r>
              <a:rPr dirty="0" sz="1700">
                <a:solidFill>
                  <a:srgbClr val="404040"/>
                </a:solidFill>
                <a:latin typeface="QJUIEH+FranklinGothic-Book"/>
                <a:cs typeface="QJUIEH+FranklinGothic-Book"/>
              </a:rPr>
              <a:t>(for</a:t>
            </a:r>
            <a:r>
              <a:rPr dirty="0" sz="1700">
                <a:solidFill>
                  <a:srgbClr val="404040"/>
                </a:solidFill>
                <a:latin typeface="QJUIEH+FranklinGothic-Book"/>
                <a:cs typeface="QJUIEH+FranklinGothic-Book"/>
              </a:rPr>
              <a:t> </a:t>
            </a:r>
            <a:r>
              <a:rPr dirty="0" sz="1700">
                <a:solidFill>
                  <a:srgbClr val="404040"/>
                </a:solidFill>
                <a:latin typeface="QJUIEH+FranklinGothic-Book"/>
                <a:cs typeface="QJUIEH+FranklinGothic-Book"/>
              </a:rPr>
              <a:t>manipulating</a:t>
            </a:r>
            <a:r>
              <a:rPr dirty="0" sz="1700">
                <a:solidFill>
                  <a:srgbClr val="404040"/>
                </a:solidFill>
                <a:latin typeface="QJUIEH+FranklinGothic-Book"/>
                <a:cs typeface="QJUIEH+FranklinGothic-Book"/>
              </a:rPr>
              <a:t> </a:t>
            </a:r>
            <a:r>
              <a:rPr dirty="0" sz="1700">
                <a:solidFill>
                  <a:srgbClr val="404040"/>
                </a:solidFill>
                <a:latin typeface="QJUIEH+FranklinGothic-Book"/>
                <a:cs typeface="QJUIEH+FranklinGothic-Book"/>
              </a:rPr>
              <a:t>Images,and</a:t>
            </a:r>
            <a:r>
              <a:rPr dirty="0" sz="1700">
                <a:solidFill>
                  <a:srgbClr val="404040"/>
                </a:solidFill>
                <a:latin typeface="QJUIEH+FranklinGothic-Book"/>
                <a:cs typeface="QJUIEH+FranklinGothic-Book"/>
              </a:rPr>
              <a:t> </a:t>
            </a:r>
            <a:r>
              <a:rPr dirty="0" sz="1700">
                <a:solidFill>
                  <a:srgbClr val="404040"/>
                </a:solidFill>
                <a:latin typeface="QJUIEH+FranklinGothic-Book"/>
                <a:cs typeface="QJUIEH+FranklinGothic-Book"/>
              </a:rPr>
              <a:t>Videos,Object</a:t>
            </a:r>
            <a:r>
              <a:rPr dirty="0" sz="1700">
                <a:solidFill>
                  <a:srgbClr val="404040"/>
                </a:solidFill>
                <a:latin typeface="QJUIEH+FranklinGothic-Book"/>
                <a:cs typeface="QJUIEH+FranklinGothic-Book"/>
              </a:rPr>
              <a:t> </a:t>
            </a:r>
            <a:r>
              <a:rPr dirty="0" sz="1700">
                <a:solidFill>
                  <a:srgbClr val="404040"/>
                </a:solidFill>
                <a:latin typeface="QJUIEH+FranklinGothic-Book"/>
                <a:cs typeface="QJUIEH+FranklinGothic-Book"/>
              </a:rPr>
              <a:t>detection)</a:t>
            </a:r>
          </a:p>
          <a:p>
            <a:pPr marL="0" marR="0">
              <a:lnSpc>
                <a:spcPts val="1927"/>
              </a:lnSpc>
              <a:spcBef>
                <a:spcPts val="1374"/>
              </a:spcBef>
              <a:spcAft>
                <a:spcPts val="0"/>
              </a:spcAft>
            </a:pPr>
            <a:r>
              <a:rPr dirty="0" sz="1600">
                <a:solidFill>
                  <a:srgbClr val="1cade4"/>
                </a:solidFill>
                <a:latin typeface="TWNLLV+ArialMT"/>
                <a:cs typeface="TWNLLV+ArialMT"/>
              </a:rPr>
              <a:t>•</a:t>
            </a:r>
            <a:r>
              <a:rPr dirty="0" sz="1600" spc="1448">
                <a:solidFill>
                  <a:srgbClr val="1cade4"/>
                </a:solidFill>
                <a:latin typeface="Times New Roman"/>
                <a:cs typeface="Times New Roman"/>
              </a:rPr>
              <a:t> </a:t>
            </a:r>
            <a:r>
              <a:rPr dirty="0" sz="1700">
                <a:solidFill>
                  <a:srgbClr val="404040"/>
                </a:solidFill>
                <a:latin typeface="QJUIEH+FranklinGothic-Book"/>
                <a:cs typeface="QJUIEH+FranklinGothic-Book"/>
              </a:rPr>
              <a:t>Openstego</a:t>
            </a:r>
            <a:r>
              <a:rPr dirty="0" sz="1700">
                <a:solidFill>
                  <a:srgbClr val="404040"/>
                </a:solidFill>
                <a:latin typeface="QJUIEH+FranklinGothic-Book"/>
                <a:cs typeface="QJUIEH+FranklinGothic-Book"/>
              </a:rPr>
              <a:t> </a:t>
            </a:r>
            <a:r>
              <a:rPr dirty="0" sz="1700">
                <a:solidFill>
                  <a:srgbClr val="404040"/>
                </a:solidFill>
                <a:latin typeface="QJUIEH+FranklinGothic-Book"/>
                <a:cs typeface="QJUIEH+FranklinGothic-Book"/>
              </a:rPr>
              <a:t>(for</a:t>
            </a:r>
            <a:r>
              <a:rPr dirty="0" sz="1700">
                <a:solidFill>
                  <a:srgbClr val="404040"/>
                </a:solidFill>
                <a:latin typeface="QJUIEH+FranklinGothic-Book"/>
                <a:cs typeface="QJUIEH+FranklinGothic-Book"/>
              </a:rPr>
              <a:t> </a:t>
            </a:r>
            <a:r>
              <a:rPr dirty="0" sz="1700">
                <a:solidFill>
                  <a:srgbClr val="404040"/>
                </a:solidFill>
                <a:latin typeface="QJUIEH+FranklinGothic-Book"/>
                <a:cs typeface="QJUIEH+FranklinGothic-Book"/>
              </a:rPr>
              <a:t>data</a:t>
            </a:r>
            <a:r>
              <a:rPr dirty="0" sz="1700">
                <a:solidFill>
                  <a:srgbClr val="404040"/>
                </a:solidFill>
                <a:latin typeface="QJUIEH+FranklinGothic-Book"/>
                <a:cs typeface="QJUIEH+FranklinGothic-Book"/>
              </a:rPr>
              <a:t> </a:t>
            </a:r>
            <a:r>
              <a:rPr dirty="0" sz="1700">
                <a:solidFill>
                  <a:srgbClr val="404040"/>
                </a:solidFill>
                <a:latin typeface="QJUIEH+FranklinGothic-Book"/>
                <a:cs typeface="QJUIEH+FranklinGothic-Book"/>
              </a:rPr>
              <a:t>hiding</a:t>
            </a:r>
            <a:r>
              <a:rPr dirty="0" sz="1700">
                <a:solidFill>
                  <a:srgbClr val="404040"/>
                </a:solidFill>
                <a:latin typeface="QJUIEH+FranklinGothic-Book"/>
                <a:cs typeface="QJUIEH+FranklinGothic-Book"/>
              </a:rPr>
              <a:t> </a:t>
            </a:r>
            <a:r>
              <a:rPr dirty="0" sz="1700">
                <a:solidFill>
                  <a:srgbClr val="404040"/>
                </a:solidFill>
                <a:latin typeface="QJUIEH+FranklinGothic-Book"/>
                <a:cs typeface="QJUIEH+FranklinGothic-Book"/>
              </a:rPr>
              <a:t>and</a:t>
            </a:r>
            <a:r>
              <a:rPr dirty="0" sz="1700">
                <a:solidFill>
                  <a:srgbClr val="404040"/>
                </a:solidFill>
                <a:latin typeface="QJUIEH+FranklinGothic-Book"/>
                <a:cs typeface="QJUIEH+FranklinGothic-Book"/>
              </a:rPr>
              <a:t> </a:t>
            </a:r>
            <a:r>
              <a:rPr dirty="0" sz="1700">
                <a:solidFill>
                  <a:srgbClr val="404040"/>
                </a:solidFill>
                <a:latin typeface="QJUIEH+FranklinGothic-Book"/>
                <a:cs typeface="QJUIEH+FranklinGothic-Book"/>
              </a:rPr>
              <a:t>watermarking)</a:t>
            </a:r>
          </a:p>
          <a:p>
            <a:pPr marL="0" marR="0">
              <a:lnSpc>
                <a:spcPts val="1927"/>
              </a:lnSpc>
              <a:spcBef>
                <a:spcPts val="1324"/>
              </a:spcBef>
              <a:spcAft>
                <a:spcPts val="0"/>
              </a:spcAft>
            </a:pPr>
            <a:r>
              <a:rPr dirty="0" sz="1600">
                <a:solidFill>
                  <a:srgbClr val="1cade4"/>
                </a:solidFill>
                <a:latin typeface="TWNLLV+ArialMT"/>
                <a:cs typeface="TWNLLV+ArialMT"/>
              </a:rPr>
              <a:t>•</a:t>
            </a:r>
            <a:r>
              <a:rPr dirty="0" sz="1600" spc="1448">
                <a:solidFill>
                  <a:srgbClr val="1cade4"/>
                </a:solidFill>
                <a:latin typeface="Times New Roman"/>
                <a:cs typeface="Times New Roman"/>
              </a:rPr>
              <a:t> </a:t>
            </a:r>
            <a:r>
              <a:rPr dirty="0" sz="1700">
                <a:solidFill>
                  <a:srgbClr val="404040"/>
                </a:solidFill>
                <a:latin typeface="QJUIEH+FranklinGothic-Book"/>
                <a:cs typeface="QJUIEH+FranklinGothic-Book"/>
              </a:rPr>
              <a:t>Stegano</a:t>
            </a:r>
            <a:r>
              <a:rPr dirty="0" sz="1700">
                <a:solidFill>
                  <a:srgbClr val="404040"/>
                </a:solidFill>
                <a:latin typeface="QJUIEH+FranklinGothic-Book"/>
                <a:cs typeface="QJUIEH+FranklinGothic-Book"/>
              </a:rPr>
              <a:t> </a:t>
            </a:r>
            <a:r>
              <a:rPr dirty="0" sz="1700">
                <a:solidFill>
                  <a:srgbClr val="404040"/>
                </a:solidFill>
                <a:latin typeface="QJUIEH+FranklinGothic-Book"/>
                <a:cs typeface="QJUIEH+FranklinGothic-Book"/>
              </a:rPr>
              <a:t>(for</a:t>
            </a:r>
            <a:r>
              <a:rPr dirty="0" sz="1700">
                <a:solidFill>
                  <a:srgbClr val="404040"/>
                </a:solidFill>
                <a:latin typeface="QJUIEH+FranklinGothic-Book"/>
                <a:cs typeface="QJUIEH+FranklinGothic-Book"/>
              </a:rPr>
              <a:t> </a:t>
            </a:r>
            <a:r>
              <a:rPr dirty="0" sz="1700">
                <a:solidFill>
                  <a:srgbClr val="404040"/>
                </a:solidFill>
                <a:latin typeface="QJUIEH+FranklinGothic-Book"/>
                <a:cs typeface="QJUIEH+FranklinGothic-Book"/>
              </a:rPr>
              <a:t>write</a:t>
            </a:r>
            <a:r>
              <a:rPr dirty="0" sz="1700">
                <a:solidFill>
                  <a:srgbClr val="404040"/>
                </a:solidFill>
                <a:latin typeface="QJUIEH+FranklinGothic-Book"/>
                <a:cs typeface="QJUIEH+FranklinGothic-Book"/>
              </a:rPr>
              <a:t> </a:t>
            </a:r>
            <a:r>
              <a:rPr dirty="0" sz="1700">
                <a:solidFill>
                  <a:srgbClr val="404040"/>
                </a:solidFill>
                <a:latin typeface="QJUIEH+FranklinGothic-Book"/>
                <a:cs typeface="QJUIEH+FranklinGothic-Book"/>
              </a:rPr>
              <a:t>a</a:t>
            </a:r>
            <a:r>
              <a:rPr dirty="0" sz="1700">
                <a:solidFill>
                  <a:srgbClr val="404040"/>
                </a:solidFill>
                <a:latin typeface="QJUIEH+FranklinGothic-Book"/>
                <a:cs typeface="QJUIEH+FranklinGothic-Book"/>
              </a:rPr>
              <a:t> </a:t>
            </a:r>
            <a:r>
              <a:rPr dirty="0" sz="1700">
                <a:solidFill>
                  <a:srgbClr val="404040"/>
                </a:solidFill>
                <a:latin typeface="QJUIEH+FranklinGothic-Book"/>
                <a:cs typeface="QJUIEH+FranklinGothic-Book"/>
              </a:rPr>
              <a:t>secret</a:t>
            </a:r>
            <a:r>
              <a:rPr dirty="0" sz="1700">
                <a:solidFill>
                  <a:srgbClr val="404040"/>
                </a:solidFill>
                <a:latin typeface="QJUIEH+FranklinGothic-Book"/>
                <a:cs typeface="QJUIEH+FranklinGothic-Book"/>
              </a:rPr>
              <a:t> </a:t>
            </a:r>
            <a:r>
              <a:rPr dirty="0" sz="1700">
                <a:solidFill>
                  <a:srgbClr val="404040"/>
                </a:solidFill>
                <a:latin typeface="QJUIEH+FranklinGothic-Book"/>
                <a:cs typeface="QJUIEH+FranklinGothic-Book"/>
              </a:rPr>
              <a:t>message</a:t>
            </a:r>
            <a:r>
              <a:rPr dirty="0" sz="1700">
                <a:solidFill>
                  <a:srgbClr val="404040"/>
                </a:solidFill>
                <a:latin typeface="QJUIEH+FranklinGothic-Book"/>
                <a:cs typeface="QJUIEH+FranklinGothic-Book"/>
              </a:rPr>
              <a:t> </a:t>
            </a:r>
            <a:r>
              <a:rPr dirty="0" sz="1700">
                <a:solidFill>
                  <a:srgbClr val="404040"/>
                </a:solidFill>
                <a:latin typeface="QJUIEH+FranklinGothic-Book"/>
                <a:cs typeface="QJUIEH+FranklinGothic-Book"/>
              </a:rPr>
              <a:t>by</a:t>
            </a:r>
            <a:r>
              <a:rPr dirty="0" sz="1700">
                <a:solidFill>
                  <a:srgbClr val="404040"/>
                </a:solidFill>
                <a:latin typeface="QJUIEH+FranklinGothic-Book"/>
                <a:cs typeface="QJUIEH+FranklinGothic-Book"/>
              </a:rPr>
              <a:t> </a:t>
            </a:r>
            <a:r>
              <a:rPr dirty="0" sz="1700">
                <a:solidFill>
                  <a:srgbClr val="404040"/>
                </a:solidFill>
                <a:latin typeface="QJUIEH+FranklinGothic-Book"/>
                <a:cs typeface="QJUIEH+FranklinGothic-Book"/>
              </a:rPr>
              <a:t>the</a:t>
            </a:r>
            <a:r>
              <a:rPr dirty="0" sz="1700">
                <a:solidFill>
                  <a:srgbClr val="404040"/>
                </a:solidFill>
                <a:latin typeface="QJUIEH+FranklinGothic-Book"/>
                <a:cs typeface="QJUIEH+FranklinGothic-Book"/>
              </a:rPr>
              <a:t> </a:t>
            </a:r>
            <a:r>
              <a:rPr dirty="0" sz="1700">
                <a:solidFill>
                  <a:srgbClr val="404040"/>
                </a:solidFill>
                <a:latin typeface="QJUIEH+FranklinGothic-Book"/>
                <a:cs typeface="QJUIEH+FranklinGothic-Book"/>
              </a:rPr>
              <a:t>sender</a:t>
            </a:r>
            <a:r>
              <a:rPr dirty="0" sz="1700">
                <a:solidFill>
                  <a:srgbClr val="404040"/>
                </a:solidFill>
                <a:latin typeface="QJUIEH+FranklinGothic-Book"/>
                <a:cs typeface="QJUIEH+FranklinGothic-Book"/>
              </a:rPr>
              <a:t> </a:t>
            </a:r>
            <a:r>
              <a:rPr dirty="0" sz="1700">
                <a:solidFill>
                  <a:srgbClr val="404040"/>
                </a:solidFill>
                <a:latin typeface="QJUIEH+FranklinGothic-Book"/>
                <a:cs typeface="QJUIEH+FranklinGothic-Book"/>
              </a:rPr>
              <a:t>and</a:t>
            </a:r>
            <a:r>
              <a:rPr dirty="0" sz="1700">
                <a:solidFill>
                  <a:srgbClr val="404040"/>
                </a:solidFill>
                <a:latin typeface="QJUIEH+FranklinGothic-Book"/>
                <a:cs typeface="QJUIEH+FranklinGothic-Book"/>
              </a:rPr>
              <a:t> </a:t>
            </a:r>
            <a:r>
              <a:rPr dirty="0" sz="1700">
                <a:solidFill>
                  <a:srgbClr val="404040"/>
                </a:solidFill>
                <a:latin typeface="QJUIEH+FranklinGothic-Book"/>
                <a:cs typeface="QJUIEH+FranklinGothic-Book"/>
              </a:rPr>
              <a:t>transfer</a:t>
            </a:r>
            <a:r>
              <a:rPr dirty="0" sz="1700">
                <a:solidFill>
                  <a:srgbClr val="404040"/>
                </a:solidFill>
                <a:latin typeface="QJUIEH+FranklinGothic-Book"/>
                <a:cs typeface="QJUIEH+FranklinGothic-Book"/>
              </a:rPr>
              <a:t> </a:t>
            </a:r>
            <a:r>
              <a:rPr dirty="0" sz="1700">
                <a:solidFill>
                  <a:srgbClr val="404040"/>
                </a:solidFill>
                <a:latin typeface="QJUIEH+FranklinGothic-Book"/>
                <a:cs typeface="QJUIEH+FranklinGothic-Book"/>
              </a:rPr>
              <a:t>it</a:t>
            </a:r>
            <a:r>
              <a:rPr dirty="0" sz="1700">
                <a:solidFill>
                  <a:srgbClr val="404040"/>
                </a:solidFill>
                <a:latin typeface="QJUIEH+FranklinGothic-Book"/>
                <a:cs typeface="QJUIEH+FranklinGothic-Book"/>
              </a:rPr>
              <a:t> </a:t>
            </a:r>
            <a:r>
              <a:rPr dirty="0" sz="1700">
                <a:solidFill>
                  <a:srgbClr val="404040"/>
                </a:solidFill>
                <a:latin typeface="QJUIEH+FranklinGothic-Book"/>
                <a:cs typeface="QJUIEH+FranklinGothic-Book"/>
              </a:rPr>
              <a:t>to</a:t>
            </a:r>
            <a:r>
              <a:rPr dirty="0" sz="1700">
                <a:solidFill>
                  <a:srgbClr val="404040"/>
                </a:solidFill>
                <a:latin typeface="QJUIEH+FranklinGothic-Book"/>
                <a:cs typeface="QJUIEH+FranklinGothic-Book"/>
              </a:rPr>
              <a:t> </a:t>
            </a:r>
            <a:r>
              <a:rPr dirty="0" sz="1700">
                <a:solidFill>
                  <a:srgbClr val="404040"/>
                </a:solidFill>
                <a:latin typeface="QJUIEH+FranklinGothic-Book"/>
                <a:cs typeface="QJUIEH+FranklinGothic-Book"/>
              </a:rPr>
              <a:t>the</a:t>
            </a:r>
            <a:r>
              <a:rPr dirty="0" sz="1700">
                <a:solidFill>
                  <a:srgbClr val="404040"/>
                </a:solidFill>
                <a:latin typeface="QJUIEH+FranklinGothic-Book"/>
                <a:cs typeface="QJUIEH+FranklinGothic-Book"/>
              </a:rPr>
              <a:t> </a:t>
            </a:r>
            <a:r>
              <a:rPr dirty="0" sz="1700">
                <a:solidFill>
                  <a:srgbClr val="404040"/>
                </a:solidFill>
                <a:latin typeface="QJUIEH+FranklinGothic-Book"/>
                <a:cs typeface="QJUIEH+FranklinGothic-Book"/>
              </a:rPr>
              <a:t>receiver)</a:t>
            </a:r>
          </a:p>
          <a:p>
            <a:pPr marL="0" marR="0">
              <a:lnSpc>
                <a:spcPts val="1927"/>
              </a:lnSpc>
              <a:spcBef>
                <a:spcPts val="1374"/>
              </a:spcBef>
              <a:spcAft>
                <a:spcPts val="0"/>
              </a:spcAft>
            </a:pPr>
            <a:r>
              <a:rPr dirty="0" sz="1600">
                <a:solidFill>
                  <a:srgbClr val="1cade4"/>
                </a:solidFill>
                <a:latin typeface="TWNLLV+ArialMT"/>
                <a:cs typeface="TWNLLV+ArialMT"/>
              </a:rPr>
              <a:t>•</a:t>
            </a:r>
            <a:r>
              <a:rPr dirty="0" sz="1600" spc="1448">
                <a:solidFill>
                  <a:srgbClr val="1cade4"/>
                </a:solidFill>
                <a:latin typeface="Times New Roman"/>
                <a:cs typeface="Times New Roman"/>
              </a:rPr>
              <a:t> </a:t>
            </a:r>
            <a:r>
              <a:rPr dirty="0" sz="1700">
                <a:solidFill>
                  <a:srgbClr val="404040"/>
                </a:solidFill>
                <a:latin typeface="QJUIEH+FranklinGothic-Book"/>
                <a:cs typeface="QJUIEH+FranklinGothic-Book"/>
              </a:rPr>
              <a:t>Python</a:t>
            </a:r>
            <a:r>
              <a:rPr dirty="0" sz="1700">
                <a:solidFill>
                  <a:srgbClr val="404040"/>
                </a:solidFill>
                <a:latin typeface="QJUIEH+FranklinGothic-Book"/>
                <a:cs typeface="QJUIEH+FranklinGothic-Book"/>
              </a:rPr>
              <a:t> </a:t>
            </a:r>
            <a:r>
              <a:rPr dirty="0" sz="1700">
                <a:solidFill>
                  <a:srgbClr val="404040"/>
                </a:solidFill>
                <a:latin typeface="QJUIEH+FranklinGothic-Book"/>
                <a:cs typeface="QJUIEH+FranklinGothic-Book"/>
              </a:rPr>
              <a:t>ImageIO</a:t>
            </a:r>
            <a:r>
              <a:rPr dirty="0" sz="1700">
                <a:solidFill>
                  <a:srgbClr val="404040"/>
                </a:solidFill>
                <a:latin typeface="QJUIEH+FranklinGothic-Book"/>
                <a:cs typeface="QJUIEH+FranklinGothic-Book"/>
              </a:rPr>
              <a:t> </a:t>
            </a:r>
            <a:r>
              <a:rPr dirty="0" sz="1700">
                <a:solidFill>
                  <a:srgbClr val="404040"/>
                </a:solidFill>
                <a:latin typeface="QJUIEH+FranklinGothic-Book"/>
                <a:cs typeface="QJUIEH+FranklinGothic-Book"/>
              </a:rPr>
              <a:t>(for</a:t>
            </a:r>
            <a:r>
              <a:rPr dirty="0" sz="1700">
                <a:solidFill>
                  <a:srgbClr val="404040"/>
                </a:solidFill>
                <a:latin typeface="QJUIEH+FranklinGothic-Book"/>
                <a:cs typeface="QJUIEH+FranklinGothic-Book"/>
              </a:rPr>
              <a:t> </a:t>
            </a:r>
            <a:r>
              <a:rPr dirty="0" sz="1700">
                <a:solidFill>
                  <a:srgbClr val="404040"/>
                </a:solidFill>
                <a:latin typeface="QJUIEH+FranklinGothic-Book"/>
                <a:cs typeface="QJUIEH+FranklinGothic-Book"/>
              </a:rPr>
              <a:t>reading</a:t>
            </a:r>
            <a:r>
              <a:rPr dirty="0" sz="1700">
                <a:solidFill>
                  <a:srgbClr val="404040"/>
                </a:solidFill>
                <a:latin typeface="QJUIEH+FranklinGothic-Book"/>
                <a:cs typeface="QJUIEH+FranklinGothic-Book"/>
              </a:rPr>
              <a:t> </a:t>
            </a:r>
            <a:r>
              <a:rPr dirty="0" sz="1700">
                <a:solidFill>
                  <a:srgbClr val="404040"/>
                </a:solidFill>
                <a:latin typeface="QJUIEH+FranklinGothic-Book"/>
                <a:cs typeface="QJUIEH+FranklinGothic-Book"/>
              </a:rPr>
              <a:t>and</a:t>
            </a:r>
            <a:r>
              <a:rPr dirty="0" sz="1700">
                <a:solidFill>
                  <a:srgbClr val="404040"/>
                </a:solidFill>
                <a:latin typeface="QJUIEH+FranklinGothic-Book"/>
                <a:cs typeface="QJUIEH+FranklinGothic-Book"/>
              </a:rPr>
              <a:t> </a:t>
            </a:r>
            <a:r>
              <a:rPr dirty="0" sz="1700">
                <a:solidFill>
                  <a:srgbClr val="404040"/>
                </a:solidFill>
                <a:latin typeface="QJUIEH+FranklinGothic-Book"/>
                <a:cs typeface="QJUIEH+FranklinGothic-Book"/>
              </a:rPr>
              <a:t>write</a:t>
            </a:r>
            <a:r>
              <a:rPr dirty="0" sz="1700">
                <a:solidFill>
                  <a:srgbClr val="404040"/>
                </a:solidFill>
                <a:latin typeface="QJUIEH+FranklinGothic-Book"/>
                <a:cs typeface="QJUIEH+FranklinGothic-Book"/>
              </a:rPr>
              <a:t> </a:t>
            </a:r>
            <a:r>
              <a:rPr dirty="0" sz="1700">
                <a:solidFill>
                  <a:srgbClr val="404040"/>
                </a:solidFill>
                <a:latin typeface="QJUIEH+FranklinGothic-Book"/>
                <a:cs typeface="QJUIEH+FranklinGothic-Book"/>
              </a:rPr>
              <a:t>a</a:t>
            </a:r>
            <a:r>
              <a:rPr dirty="0" sz="1700">
                <a:solidFill>
                  <a:srgbClr val="404040"/>
                </a:solidFill>
                <a:latin typeface="QJUIEH+FranklinGothic-Book"/>
                <a:cs typeface="QJUIEH+FranklinGothic-Book"/>
              </a:rPr>
              <a:t> </a:t>
            </a:r>
            <a:r>
              <a:rPr dirty="0" sz="1700">
                <a:solidFill>
                  <a:srgbClr val="404040"/>
                </a:solidFill>
                <a:latin typeface="QJUIEH+FranklinGothic-Book"/>
                <a:cs typeface="QJUIEH+FranklinGothic-Book"/>
              </a:rPr>
              <a:t>wide</a:t>
            </a:r>
            <a:r>
              <a:rPr dirty="0" sz="1700">
                <a:solidFill>
                  <a:srgbClr val="404040"/>
                </a:solidFill>
                <a:latin typeface="QJUIEH+FranklinGothic-Book"/>
                <a:cs typeface="QJUIEH+FranklinGothic-Book"/>
              </a:rPr>
              <a:t> </a:t>
            </a:r>
            <a:r>
              <a:rPr dirty="0" sz="1700">
                <a:solidFill>
                  <a:srgbClr val="404040"/>
                </a:solidFill>
                <a:latin typeface="QJUIEH+FranklinGothic-Book"/>
                <a:cs typeface="QJUIEH+FranklinGothic-Book"/>
              </a:rPr>
              <a:t>range</a:t>
            </a:r>
            <a:r>
              <a:rPr dirty="0" sz="1700">
                <a:solidFill>
                  <a:srgbClr val="404040"/>
                </a:solidFill>
                <a:latin typeface="QJUIEH+FranklinGothic-Book"/>
                <a:cs typeface="QJUIEH+FranklinGothic-Book"/>
              </a:rPr>
              <a:t> </a:t>
            </a:r>
            <a:r>
              <a:rPr dirty="0" sz="1700">
                <a:solidFill>
                  <a:srgbClr val="404040"/>
                </a:solidFill>
                <a:latin typeface="QJUIEH+FranklinGothic-Book"/>
                <a:cs typeface="QJUIEH+FranklinGothic-Book"/>
              </a:rPr>
              <a:t>of</a:t>
            </a:r>
            <a:r>
              <a:rPr dirty="0" sz="1700">
                <a:solidFill>
                  <a:srgbClr val="404040"/>
                </a:solidFill>
                <a:latin typeface="QJUIEH+FranklinGothic-Book"/>
                <a:cs typeface="QJUIEH+FranklinGothic-Book"/>
              </a:rPr>
              <a:t> </a:t>
            </a:r>
            <a:r>
              <a:rPr dirty="0" sz="1700">
                <a:solidFill>
                  <a:srgbClr val="404040"/>
                </a:solidFill>
                <a:latin typeface="QJUIEH+FranklinGothic-Book"/>
                <a:cs typeface="QJUIEH+FranklinGothic-Book"/>
              </a:rPr>
              <a:t>image</a:t>
            </a:r>
            <a:r>
              <a:rPr dirty="0" sz="1700">
                <a:solidFill>
                  <a:srgbClr val="404040"/>
                </a:solidFill>
                <a:latin typeface="QJUIEH+FranklinGothic-Book"/>
                <a:cs typeface="QJUIEH+FranklinGothic-Book"/>
              </a:rPr>
              <a:t> </a:t>
            </a:r>
            <a:r>
              <a:rPr dirty="0" sz="1700">
                <a:solidFill>
                  <a:srgbClr val="404040"/>
                </a:solidFill>
                <a:latin typeface="QJUIEH+FranklinGothic-Book"/>
                <a:cs typeface="QJUIEH+FranklinGothic-Book"/>
              </a:rPr>
              <a:t>data)</a:t>
            </a:r>
          </a:p>
          <a:p>
            <a:pPr marL="0" marR="0">
              <a:lnSpc>
                <a:spcPts val="1927"/>
              </a:lnSpc>
              <a:spcBef>
                <a:spcPts val="1324"/>
              </a:spcBef>
              <a:spcAft>
                <a:spcPts val="0"/>
              </a:spcAft>
            </a:pPr>
            <a:r>
              <a:rPr dirty="0" sz="1600">
                <a:solidFill>
                  <a:srgbClr val="1cade4"/>
                </a:solidFill>
                <a:latin typeface="TWNLLV+ArialMT"/>
                <a:cs typeface="TWNLLV+ArialMT"/>
              </a:rPr>
              <a:t>•</a:t>
            </a:r>
            <a:r>
              <a:rPr dirty="0" sz="1600" spc="1448">
                <a:solidFill>
                  <a:srgbClr val="1cade4"/>
                </a:solidFill>
                <a:latin typeface="Times New Roman"/>
                <a:cs typeface="Times New Roman"/>
              </a:rPr>
              <a:t> </a:t>
            </a:r>
            <a:r>
              <a:rPr dirty="0" sz="1700">
                <a:solidFill>
                  <a:srgbClr val="404040"/>
                </a:solidFill>
                <a:latin typeface="QJUIEH+FranklinGothic-Book"/>
                <a:cs typeface="QJUIEH+FranklinGothic-Book"/>
              </a:rPr>
              <a:t>Python</a:t>
            </a:r>
            <a:r>
              <a:rPr dirty="0" sz="1700">
                <a:solidFill>
                  <a:srgbClr val="404040"/>
                </a:solidFill>
                <a:latin typeface="QJUIEH+FranklinGothic-Book"/>
                <a:cs typeface="QJUIEH+FranklinGothic-Book"/>
              </a:rPr>
              <a:t> </a:t>
            </a:r>
            <a:r>
              <a:rPr dirty="0" sz="1700">
                <a:solidFill>
                  <a:srgbClr val="404040"/>
                </a:solidFill>
                <a:latin typeface="QJUIEH+FranklinGothic-Book"/>
                <a:cs typeface="QJUIEH+FranklinGothic-Book"/>
              </a:rPr>
              <a:t>File</a:t>
            </a:r>
            <a:r>
              <a:rPr dirty="0" sz="1700">
                <a:solidFill>
                  <a:srgbClr val="404040"/>
                </a:solidFill>
                <a:latin typeface="QJUIEH+FranklinGothic-Book"/>
                <a:cs typeface="QJUIEH+FranklinGothic-Book"/>
              </a:rPr>
              <a:t> </a:t>
            </a:r>
            <a:r>
              <a:rPr dirty="0" sz="1700">
                <a:solidFill>
                  <a:srgbClr val="404040"/>
                </a:solidFill>
                <a:latin typeface="QJUIEH+FranklinGothic-Book"/>
                <a:cs typeface="QJUIEH+FranklinGothic-Book"/>
              </a:rPr>
              <a:t>Handling</a:t>
            </a:r>
            <a:r>
              <a:rPr dirty="0" sz="1700">
                <a:solidFill>
                  <a:srgbClr val="404040"/>
                </a:solidFill>
                <a:latin typeface="QJUIEH+FranklinGothic-Book"/>
                <a:cs typeface="QJUIEH+FranklinGothic-Book"/>
              </a:rPr>
              <a:t> </a:t>
            </a:r>
            <a:r>
              <a:rPr dirty="0" sz="1700">
                <a:solidFill>
                  <a:srgbClr val="404040"/>
                </a:solidFill>
                <a:latin typeface="QJUIEH+FranklinGothic-Book"/>
                <a:cs typeface="QJUIEH+FranklinGothic-Book"/>
              </a:rPr>
              <a:t>(for</a:t>
            </a:r>
            <a:r>
              <a:rPr dirty="0" sz="1700">
                <a:solidFill>
                  <a:srgbClr val="404040"/>
                </a:solidFill>
                <a:latin typeface="QJUIEH+FranklinGothic-Book"/>
                <a:cs typeface="QJUIEH+FranklinGothic-Book"/>
              </a:rPr>
              <a:t> </a:t>
            </a:r>
            <a:r>
              <a:rPr dirty="0" sz="1700">
                <a:solidFill>
                  <a:srgbClr val="404040"/>
                </a:solidFill>
                <a:latin typeface="QJUIEH+FranklinGothic-Book"/>
                <a:cs typeface="QJUIEH+FranklinGothic-Book"/>
              </a:rPr>
              <a:t>file</a:t>
            </a:r>
            <a:r>
              <a:rPr dirty="0" sz="1700">
                <a:solidFill>
                  <a:srgbClr val="404040"/>
                </a:solidFill>
                <a:latin typeface="QJUIEH+FranklinGothic-Book"/>
                <a:cs typeface="QJUIEH+FranklinGothic-Book"/>
              </a:rPr>
              <a:t> </a:t>
            </a:r>
            <a:r>
              <a:rPr dirty="0" sz="1700">
                <a:solidFill>
                  <a:srgbClr val="404040"/>
                </a:solidFill>
                <a:latin typeface="QJUIEH+FranklinGothic-Book"/>
                <a:cs typeface="QJUIEH+FranklinGothic-Book"/>
              </a:rPr>
              <a:t>operations)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72631" y="795897"/>
            <a:ext cx="3310125" cy="4921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575"/>
              </a:lnSpc>
              <a:spcBef>
                <a:spcPts val="0"/>
              </a:spcBef>
              <a:spcAft>
                <a:spcPts val="0"/>
              </a:spcAft>
            </a:pPr>
            <a:r>
              <a:rPr dirty="0" sz="3200" b="1">
                <a:solidFill>
                  <a:srgbClr val="1cade4"/>
                </a:solidFill>
                <a:latin typeface="TUOJAQ+Arial-BoldMT"/>
                <a:cs typeface="TUOJAQ+Arial-BoldMT"/>
              </a:rPr>
              <a:t>WOW</a:t>
            </a:r>
            <a:r>
              <a:rPr dirty="0" sz="3200" spc="86" b="1">
                <a:solidFill>
                  <a:srgbClr val="1cade4"/>
                </a:solidFill>
                <a:latin typeface="Times New Roman"/>
                <a:cs typeface="Times New Roman"/>
              </a:rPr>
              <a:t> </a:t>
            </a:r>
            <a:r>
              <a:rPr dirty="0" sz="3200" b="1">
                <a:solidFill>
                  <a:srgbClr val="1cade4"/>
                </a:solidFill>
                <a:latin typeface="TUOJAQ+Arial-BoldMT"/>
                <a:cs typeface="TUOJAQ+Arial-BoldMT"/>
              </a:rPr>
              <a:t>FACTORS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72632" y="1486842"/>
            <a:ext cx="2936007" cy="70266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40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>
                <a:solidFill>
                  <a:srgbClr val="1cade4"/>
                </a:solidFill>
                <a:latin typeface="LUQJPP+FranklinGothic-Book,Bold"/>
                <a:cs typeface="LUQJPP+FranklinGothic-Book,Bold"/>
              </a:rPr>
              <a:t>1.</a:t>
            </a:r>
            <a:r>
              <a:rPr dirty="0" sz="1700" spc="847">
                <a:solidFill>
                  <a:srgbClr val="1cade4"/>
                </a:solidFill>
                <a:latin typeface="LUQJPP+FranklinGothic-Book,Bold"/>
                <a:cs typeface="LUQJPP+FranklinGothic-Book,Bold"/>
              </a:rPr>
              <a:t> </a:t>
            </a:r>
            <a:r>
              <a:rPr dirty="0" sz="1800">
                <a:solidFill>
                  <a:srgbClr val="0f0f0f"/>
                </a:solidFill>
                <a:latin typeface="LUQJPP+FranklinGothic-Book,Bold"/>
                <a:cs typeface="LUQJPP+FranklinGothic-Book,Bold"/>
              </a:rPr>
              <a:t>Advanced</a:t>
            </a:r>
            <a:r>
              <a:rPr dirty="0" sz="1800">
                <a:solidFill>
                  <a:srgbClr val="0f0f0f"/>
                </a:solidFill>
                <a:latin typeface="LUQJPP+FranklinGothic-Book,Bold"/>
                <a:cs typeface="LUQJPP+FranklinGothic-Book,Bold"/>
              </a:rPr>
              <a:t> </a:t>
            </a:r>
            <a:r>
              <a:rPr dirty="0" sz="1800">
                <a:solidFill>
                  <a:srgbClr val="0f0f0f"/>
                </a:solidFill>
                <a:latin typeface="LUQJPP+FranklinGothic-Book,Bold"/>
                <a:cs typeface="LUQJPP+FranklinGothic-Book,Bold"/>
              </a:rPr>
              <a:t>Steganography</a:t>
            </a:r>
          </a:p>
          <a:p>
            <a:pPr marL="0" marR="0">
              <a:lnSpc>
                <a:spcPts val="2040"/>
              </a:lnSpc>
              <a:spcBef>
                <a:spcPts val="1151"/>
              </a:spcBef>
              <a:spcAft>
                <a:spcPts val="0"/>
              </a:spcAft>
            </a:pPr>
            <a:r>
              <a:rPr dirty="0" sz="1700">
                <a:solidFill>
                  <a:srgbClr val="1cade4"/>
                </a:solidFill>
                <a:latin typeface="LUQJPP+FranklinGothic-Book,Bold"/>
                <a:cs typeface="LUQJPP+FranklinGothic-Book,Bold"/>
              </a:rPr>
              <a:t>2.</a:t>
            </a:r>
            <a:r>
              <a:rPr dirty="0" sz="1700" spc="847">
                <a:solidFill>
                  <a:srgbClr val="1cade4"/>
                </a:solidFill>
                <a:latin typeface="LUQJPP+FranklinGothic-Book,Bold"/>
                <a:cs typeface="LUQJPP+FranklinGothic-Book,Bold"/>
              </a:rPr>
              <a:t> </a:t>
            </a:r>
            <a:r>
              <a:rPr dirty="0" sz="1800">
                <a:solidFill>
                  <a:srgbClr val="0f0f0f"/>
                </a:solidFill>
                <a:latin typeface="LUQJPP+FranklinGothic-Book,Bold"/>
                <a:cs typeface="LUQJPP+FranklinGothic-Book,Bold"/>
              </a:rPr>
              <a:t>Multi-Format</a:t>
            </a:r>
            <a:r>
              <a:rPr dirty="0" sz="1800">
                <a:solidFill>
                  <a:srgbClr val="0f0f0f"/>
                </a:solidFill>
                <a:latin typeface="LUQJPP+FranklinGothic-Book,Bold"/>
                <a:cs typeface="LUQJPP+FranklinGothic-Book,Bold"/>
              </a:rPr>
              <a:t> </a:t>
            </a:r>
            <a:r>
              <a:rPr dirty="0" sz="1800">
                <a:solidFill>
                  <a:srgbClr val="0f0f0f"/>
                </a:solidFill>
                <a:latin typeface="LUQJPP+FranklinGothic-Book,Bold"/>
                <a:cs typeface="LUQJPP+FranklinGothic-Book,Bold"/>
              </a:rPr>
              <a:t>Support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72632" y="2297610"/>
            <a:ext cx="2621974" cy="29728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40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>
                <a:solidFill>
                  <a:srgbClr val="1cade4"/>
                </a:solidFill>
                <a:latin typeface="LUQJPP+FranklinGothic-Book,Bold"/>
                <a:cs typeface="LUQJPP+FranklinGothic-Book,Bold"/>
              </a:rPr>
              <a:t>3.</a:t>
            </a:r>
            <a:r>
              <a:rPr dirty="0" sz="1700" spc="847">
                <a:solidFill>
                  <a:srgbClr val="1cade4"/>
                </a:solidFill>
                <a:latin typeface="LUQJPP+FranklinGothic-Book,Bold"/>
                <a:cs typeface="LUQJPP+FranklinGothic-Book,Bold"/>
              </a:rPr>
              <a:t> </a:t>
            </a:r>
            <a:r>
              <a:rPr dirty="0" sz="1800">
                <a:solidFill>
                  <a:srgbClr val="0f0f0f"/>
                </a:solidFill>
                <a:latin typeface="LUQJPP+FranklinGothic-Book,Bold"/>
                <a:cs typeface="LUQJPP+FranklinGothic-Book,Bold"/>
              </a:rPr>
              <a:t>High</a:t>
            </a:r>
            <a:r>
              <a:rPr dirty="0" sz="1800">
                <a:solidFill>
                  <a:srgbClr val="0f0f0f"/>
                </a:solidFill>
                <a:latin typeface="LUQJPP+FranklinGothic-Book,Bold"/>
                <a:cs typeface="LUQJPP+FranklinGothic-Book,Bold"/>
              </a:rPr>
              <a:t> </a:t>
            </a:r>
            <a:r>
              <a:rPr dirty="0" sz="1800">
                <a:solidFill>
                  <a:srgbClr val="0f0f0f"/>
                </a:solidFill>
                <a:latin typeface="LUQJPP+FranklinGothic-Book,Bold"/>
                <a:cs typeface="LUQJPP+FranklinGothic-Book,Bold"/>
              </a:rPr>
              <a:t>Payload</a:t>
            </a:r>
            <a:r>
              <a:rPr dirty="0" sz="1800">
                <a:solidFill>
                  <a:srgbClr val="0f0f0f"/>
                </a:solidFill>
                <a:latin typeface="LUQJPP+FranklinGothic-Book,Bold"/>
                <a:cs typeface="LUQJPP+FranklinGothic-Book,Bold"/>
              </a:rPr>
              <a:t> </a:t>
            </a:r>
            <a:r>
              <a:rPr dirty="0" sz="1800">
                <a:solidFill>
                  <a:srgbClr val="0f0f0f"/>
                </a:solidFill>
                <a:latin typeface="LUQJPP+FranklinGothic-Book,Bold"/>
                <a:cs typeface="LUQJPP+FranklinGothic-Book,Bold"/>
              </a:rPr>
              <a:t>Capacity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72632" y="2702994"/>
            <a:ext cx="2770297" cy="29728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40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>
                <a:solidFill>
                  <a:srgbClr val="1cade4"/>
                </a:solidFill>
                <a:latin typeface="LUQJPP+FranklinGothic-Book,Bold"/>
                <a:cs typeface="LUQJPP+FranklinGothic-Book,Bold"/>
              </a:rPr>
              <a:t>4.</a:t>
            </a:r>
            <a:r>
              <a:rPr dirty="0" sz="1700" spc="847">
                <a:solidFill>
                  <a:srgbClr val="1cade4"/>
                </a:solidFill>
                <a:latin typeface="LUQJPP+FranklinGothic-Book,Bold"/>
                <a:cs typeface="LUQJPP+FranklinGothic-Book,Bold"/>
              </a:rPr>
              <a:t> </a:t>
            </a:r>
            <a:r>
              <a:rPr dirty="0" sz="1800">
                <a:solidFill>
                  <a:srgbClr val="0f0f0f"/>
                </a:solidFill>
                <a:latin typeface="LUQJPP+FranklinGothic-Book,Bold"/>
                <a:cs typeface="LUQJPP+FranklinGothic-Book,Bold"/>
              </a:rPr>
              <a:t>Security</a:t>
            </a:r>
            <a:r>
              <a:rPr dirty="0" sz="1800">
                <a:solidFill>
                  <a:srgbClr val="0f0f0f"/>
                </a:solidFill>
                <a:latin typeface="LUQJPP+FranklinGothic-Book,Bold"/>
                <a:cs typeface="LUQJPP+FranklinGothic-Book,Bold"/>
              </a:rPr>
              <a:t> </a:t>
            </a:r>
            <a:r>
              <a:rPr dirty="0" sz="1800">
                <a:solidFill>
                  <a:srgbClr val="0f0f0f"/>
                </a:solidFill>
                <a:latin typeface="LUQJPP+FranklinGothic-Book,Bold"/>
                <a:cs typeface="LUQJPP+FranklinGothic-Book,Bold"/>
              </a:rPr>
              <a:t>Enhancements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72632" y="3108378"/>
            <a:ext cx="2766410" cy="29728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40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>
                <a:solidFill>
                  <a:srgbClr val="1cade4"/>
                </a:solidFill>
                <a:latin typeface="LUQJPP+FranklinGothic-Book,Bold"/>
                <a:cs typeface="LUQJPP+FranklinGothic-Book,Bold"/>
              </a:rPr>
              <a:t>5.</a:t>
            </a:r>
            <a:r>
              <a:rPr dirty="0" sz="1700" spc="847">
                <a:solidFill>
                  <a:srgbClr val="1cade4"/>
                </a:solidFill>
                <a:latin typeface="LUQJPP+FranklinGothic-Book,Bold"/>
                <a:cs typeface="LUQJPP+FranklinGothic-Book,Bold"/>
              </a:rPr>
              <a:t> </a:t>
            </a:r>
            <a:r>
              <a:rPr dirty="0" sz="1800">
                <a:solidFill>
                  <a:srgbClr val="0f0f0f"/>
                </a:solidFill>
                <a:latin typeface="LUQJPP+FranklinGothic-Book,Bold"/>
                <a:cs typeface="LUQJPP+FranklinGothic-Book,Bold"/>
              </a:rPr>
              <a:t>Real-World</a:t>
            </a:r>
            <a:r>
              <a:rPr dirty="0" sz="1800">
                <a:solidFill>
                  <a:srgbClr val="0f0f0f"/>
                </a:solidFill>
                <a:latin typeface="LUQJPP+FranklinGothic-Book,Bold"/>
                <a:cs typeface="LUQJPP+FranklinGothic-Book,Bold"/>
              </a:rPr>
              <a:t> </a:t>
            </a:r>
            <a:r>
              <a:rPr dirty="0" sz="1800">
                <a:solidFill>
                  <a:srgbClr val="0f0f0f"/>
                </a:solidFill>
                <a:latin typeface="LUQJPP+FranklinGothic-Book,Bold"/>
                <a:cs typeface="LUQJPP+FranklinGothic-Book,Bold"/>
              </a:rPr>
              <a:t>Applications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72632" y="3513763"/>
            <a:ext cx="3871234" cy="70266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40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>
                <a:solidFill>
                  <a:srgbClr val="1cade4"/>
                </a:solidFill>
                <a:latin typeface="LUQJPP+FranklinGothic-Book,Bold"/>
                <a:cs typeface="LUQJPP+FranklinGothic-Book,Bold"/>
              </a:rPr>
              <a:t>6.</a:t>
            </a:r>
            <a:r>
              <a:rPr dirty="0" sz="1700" spc="847">
                <a:solidFill>
                  <a:srgbClr val="1cade4"/>
                </a:solidFill>
                <a:latin typeface="LUQJPP+FranklinGothic-Book,Bold"/>
                <a:cs typeface="LUQJPP+FranklinGothic-Book,Bold"/>
              </a:rPr>
              <a:t> </a:t>
            </a:r>
            <a:r>
              <a:rPr dirty="0" sz="1800">
                <a:solidFill>
                  <a:srgbClr val="0f0f0f"/>
                </a:solidFill>
                <a:latin typeface="LUQJPP+FranklinGothic-Book,Bold"/>
                <a:cs typeface="LUQJPP+FranklinGothic-Book,Bold"/>
              </a:rPr>
              <a:t>Robust</a:t>
            </a:r>
            <a:r>
              <a:rPr dirty="0" sz="1800">
                <a:solidFill>
                  <a:srgbClr val="0f0f0f"/>
                </a:solidFill>
                <a:latin typeface="LUQJPP+FranklinGothic-Book,Bold"/>
                <a:cs typeface="LUQJPP+FranklinGothic-Book,Bold"/>
              </a:rPr>
              <a:t> </a:t>
            </a:r>
            <a:r>
              <a:rPr dirty="0" sz="1800">
                <a:solidFill>
                  <a:srgbClr val="0f0f0f"/>
                </a:solidFill>
                <a:latin typeface="LUQJPP+FranklinGothic-Book,Bold"/>
                <a:cs typeface="LUQJPP+FranklinGothic-Book,Bold"/>
              </a:rPr>
              <a:t>Anti-Detection</a:t>
            </a:r>
            <a:r>
              <a:rPr dirty="0" sz="1800">
                <a:solidFill>
                  <a:srgbClr val="0f0f0f"/>
                </a:solidFill>
                <a:latin typeface="LUQJPP+FranklinGothic-Book,Bold"/>
                <a:cs typeface="LUQJPP+FranklinGothic-Book,Bold"/>
              </a:rPr>
              <a:t> </a:t>
            </a:r>
            <a:r>
              <a:rPr dirty="0" sz="1800">
                <a:solidFill>
                  <a:srgbClr val="0f0f0f"/>
                </a:solidFill>
                <a:latin typeface="LUQJPP+FranklinGothic-Book,Bold"/>
                <a:cs typeface="LUQJPP+FranklinGothic-Book,Bold"/>
              </a:rPr>
              <a:t>Mechanisms</a:t>
            </a:r>
          </a:p>
          <a:p>
            <a:pPr marL="0" marR="0">
              <a:lnSpc>
                <a:spcPts val="2040"/>
              </a:lnSpc>
              <a:spcBef>
                <a:spcPts val="1151"/>
              </a:spcBef>
              <a:spcAft>
                <a:spcPts val="0"/>
              </a:spcAft>
            </a:pPr>
            <a:r>
              <a:rPr dirty="0" sz="1700">
                <a:solidFill>
                  <a:srgbClr val="1cade4"/>
                </a:solidFill>
                <a:latin typeface="LUQJPP+FranklinGothic-Book,Bold"/>
                <a:cs typeface="LUQJPP+FranklinGothic-Book,Bold"/>
              </a:rPr>
              <a:t>7.</a:t>
            </a:r>
            <a:r>
              <a:rPr dirty="0" sz="1700" spc="847">
                <a:solidFill>
                  <a:srgbClr val="1cade4"/>
                </a:solidFill>
                <a:latin typeface="LUQJPP+FranklinGothic-Book,Bold"/>
                <a:cs typeface="LUQJPP+FranklinGothic-Book,Bold"/>
              </a:rPr>
              <a:t> </a:t>
            </a:r>
            <a:r>
              <a:rPr dirty="0" sz="1800">
                <a:solidFill>
                  <a:srgbClr val="0f0f0f"/>
                </a:solidFill>
                <a:latin typeface="LUQJPP+FranklinGothic-Book,Bold"/>
                <a:cs typeface="LUQJPP+FranklinGothic-Book,Bold"/>
              </a:rPr>
              <a:t>User</a:t>
            </a:r>
            <a:r>
              <a:rPr dirty="0" sz="1800">
                <a:solidFill>
                  <a:srgbClr val="0f0f0f"/>
                </a:solidFill>
                <a:latin typeface="LUQJPP+FranklinGothic-Book,Bold"/>
                <a:cs typeface="LUQJPP+FranklinGothic-Book,Bold"/>
              </a:rPr>
              <a:t> </a:t>
            </a:r>
            <a:r>
              <a:rPr dirty="0" sz="1800">
                <a:solidFill>
                  <a:srgbClr val="0f0f0f"/>
                </a:solidFill>
                <a:latin typeface="LUQJPP+FranklinGothic-Book,Bold"/>
                <a:cs typeface="LUQJPP+FranklinGothic-Book,Bold"/>
              </a:rPr>
              <a:t>friendly</a:t>
            </a:r>
            <a:r>
              <a:rPr dirty="0" sz="1800">
                <a:solidFill>
                  <a:srgbClr val="0f0f0f"/>
                </a:solidFill>
                <a:latin typeface="LUQJPP+FranklinGothic-Book,Bold"/>
                <a:cs typeface="LUQJPP+FranklinGothic-Book,Bold"/>
              </a:rPr>
              <a:t> </a:t>
            </a:r>
            <a:r>
              <a:rPr dirty="0" sz="1800">
                <a:solidFill>
                  <a:srgbClr val="0f0f0f"/>
                </a:solidFill>
                <a:latin typeface="LUQJPP+FranklinGothic-Book,Bold"/>
                <a:cs typeface="LUQJPP+FranklinGothic-Book,Bold"/>
              </a:rPr>
              <a:t>Features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72632" y="4324531"/>
            <a:ext cx="3767707" cy="110805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40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>
                <a:solidFill>
                  <a:srgbClr val="1cade4"/>
                </a:solidFill>
                <a:latin typeface="LUQJPP+FranklinGothic-Book,Bold"/>
                <a:cs typeface="LUQJPP+FranklinGothic-Book,Bold"/>
              </a:rPr>
              <a:t>8.</a:t>
            </a:r>
            <a:r>
              <a:rPr dirty="0" sz="1700" spc="847">
                <a:solidFill>
                  <a:srgbClr val="1cade4"/>
                </a:solidFill>
                <a:latin typeface="LUQJPP+FranklinGothic-Book,Bold"/>
                <a:cs typeface="LUQJPP+FranklinGothic-Book,Bold"/>
              </a:rPr>
              <a:t> </a:t>
            </a:r>
            <a:r>
              <a:rPr dirty="0" sz="1800">
                <a:solidFill>
                  <a:srgbClr val="0f0f0f"/>
                </a:solidFill>
                <a:latin typeface="LUQJPP+FranklinGothic-Book,Bold"/>
                <a:cs typeface="LUQJPP+FranklinGothic-Book,Bold"/>
              </a:rPr>
              <a:t>Multi-Mode</a:t>
            </a:r>
            <a:r>
              <a:rPr dirty="0" sz="1800">
                <a:solidFill>
                  <a:srgbClr val="0f0f0f"/>
                </a:solidFill>
                <a:latin typeface="LUQJPP+FranklinGothic-Book,Bold"/>
                <a:cs typeface="LUQJPP+FranklinGothic-Book,Bold"/>
              </a:rPr>
              <a:t> </a:t>
            </a:r>
            <a:r>
              <a:rPr dirty="0" sz="1800">
                <a:solidFill>
                  <a:srgbClr val="0f0f0f"/>
                </a:solidFill>
                <a:latin typeface="LUQJPP+FranklinGothic-Book,Bold"/>
                <a:cs typeface="LUQJPP+FranklinGothic-Book,Bold"/>
              </a:rPr>
              <a:t>Data</a:t>
            </a:r>
            <a:r>
              <a:rPr dirty="0" sz="1800">
                <a:solidFill>
                  <a:srgbClr val="0f0f0f"/>
                </a:solidFill>
                <a:latin typeface="LUQJPP+FranklinGothic-Book,Bold"/>
                <a:cs typeface="LUQJPP+FranklinGothic-Book,Bold"/>
              </a:rPr>
              <a:t> </a:t>
            </a:r>
            <a:r>
              <a:rPr dirty="0" sz="1800">
                <a:solidFill>
                  <a:srgbClr val="0f0f0f"/>
                </a:solidFill>
                <a:latin typeface="LUQJPP+FranklinGothic-Book,Bold"/>
                <a:cs typeface="LUQJPP+FranklinGothic-Book,Bold"/>
              </a:rPr>
              <a:t>Extraction</a:t>
            </a:r>
          </a:p>
          <a:p>
            <a:pPr marL="0" marR="0">
              <a:lnSpc>
                <a:spcPts val="2040"/>
              </a:lnSpc>
              <a:spcBef>
                <a:spcPts val="1151"/>
              </a:spcBef>
              <a:spcAft>
                <a:spcPts val="0"/>
              </a:spcAft>
            </a:pPr>
            <a:r>
              <a:rPr dirty="0" sz="1700">
                <a:solidFill>
                  <a:srgbClr val="1cade4"/>
                </a:solidFill>
                <a:latin typeface="LUQJPP+FranklinGothic-Book,Bold"/>
                <a:cs typeface="LUQJPP+FranklinGothic-Book,Bold"/>
              </a:rPr>
              <a:t>9.</a:t>
            </a:r>
            <a:r>
              <a:rPr dirty="0" sz="1700" spc="847">
                <a:solidFill>
                  <a:srgbClr val="1cade4"/>
                </a:solidFill>
                <a:latin typeface="LUQJPP+FranklinGothic-Book,Bold"/>
                <a:cs typeface="LUQJPP+FranklinGothic-Book,Bold"/>
              </a:rPr>
              <a:t> </a:t>
            </a:r>
            <a:r>
              <a:rPr dirty="0" sz="1800">
                <a:solidFill>
                  <a:srgbClr val="0f0f0f"/>
                </a:solidFill>
                <a:latin typeface="LUQJPP+FranklinGothic-Book,Bold"/>
                <a:cs typeface="LUQJPP+FranklinGothic-Book,Bold"/>
              </a:rPr>
              <a:t>AI</a:t>
            </a:r>
            <a:r>
              <a:rPr dirty="0" sz="1800">
                <a:solidFill>
                  <a:srgbClr val="0f0f0f"/>
                </a:solidFill>
                <a:latin typeface="LUQJPP+FranklinGothic-Book,Bold"/>
                <a:cs typeface="LUQJPP+FranklinGothic-Book,Bold"/>
              </a:rPr>
              <a:t> </a:t>
            </a:r>
            <a:r>
              <a:rPr dirty="0" sz="1800">
                <a:solidFill>
                  <a:srgbClr val="0f0f0f"/>
                </a:solidFill>
                <a:latin typeface="LUQJPP+FranklinGothic-Book,Bold"/>
                <a:cs typeface="LUQJPP+FranklinGothic-Book,Bold"/>
              </a:rPr>
              <a:t>&amp;</a:t>
            </a:r>
            <a:r>
              <a:rPr dirty="0" sz="1800">
                <a:solidFill>
                  <a:srgbClr val="0f0f0f"/>
                </a:solidFill>
                <a:latin typeface="LUQJPP+FranklinGothic-Book,Bold"/>
                <a:cs typeface="LUQJPP+FranklinGothic-Book,Bold"/>
              </a:rPr>
              <a:t> </a:t>
            </a:r>
            <a:r>
              <a:rPr dirty="0" sz="1800">
                <a:solidFill>
                  <a:srgbClr val="0f0f0f"/>
                </a:solidFill>
                <a:latin typeface="LUQJPP+FranklinGothic-Book,Bold"/>
                <a:cs typeface="LUQJPP+FranklinGothic-Book,Bold"/>
              </a:rPr>
              <a:t>Machine</a:t>
            </a:r>
            <a:r>
              <a:rPr dirty="0" sz="1800">
                <a:solidFill>
                  <a:srgbClr val="0f0f0f"/>
                </a:solidFill>
                <a:latin typeface="LUQJPP+FranklinGothic-Book,Bold"/>
                <a:cs typeface="LUQJPP+FranklinGothic-Book,Bold"/>
              </a:rPr>
              <a:t> </a:t>
            </a:r>
            <a:r>
              <a:rPr dirty="0" sz="1800">
                <a:solidFill>
                  <a:srgbClr val="0f0f0f"/>
                </a:solidFill>
                <a:latin typeface="LUQJPP+FranklinGothic-Book,Bold"/>
                <a:cs typeface="LUQJPP+FranklinGothic-Book,Bold"/>
              </a:rPr>
              <a:t>Learning</a:t>
            </a:r>
            <a:r>
              <a:rPr dirty="0" sz="1800">
                <a:solidFill>
                  <a:srgbClr val="0f0f0f"/>
                </a:solidFill>
                <a:latin typeface="LUQJPP+FranklinGothic-Book,Bold"/>
                <a:cs typeface="LUQJPP+FranklinGothic-Book,Bold"/>
              </a:rPr>
              <a:t> </a:t>
            </a:r>
            <a:r>
              <a:rPr dirty="0" sz="1800">
                <a:solidFill>
                  <a:srgbClr val="0f0f0f"/>
                </a:solidFill>
                <a:latin typeface="LUQJPP+FranklinGothic-Book,Bold"/>
                <a:cs typeface="LUQJPP+FranklinGothic-Book,Bold"/>
              </a:rPr>
              <a:t>Integration</a:t>
            </a:r>
          </a:p>
          <a:p>
            <a:pPr marL="0" marR="0">
              <a:lnSpc>
                <a:spcPts val="2040"/>
              </a:lnSpc>
              <a:spcBef>
                <a:spcPts val="1151"/>
              </a:spcBef>
              <a:spcAft>
                <a:spcPts val="0"/>
              </a:spcAft>
            </a:pPr>
            <a:r>
              <a:rPr dirty="0" sz="1700">
                <a:solidFill>
                  <a:srgbClr val="1cade4"/>
                </a:solidFill>
                <a:latin typeface="LUQJPP+FranklinGothic-Book,Bold"/>
                <a:cs typeface="LUQJPP+FranklinGothic-Book,Bold"/>
              </a:rPr>
              <a:t>10.</a:t>
            </a:r>
            <a:r>
              <a:rPr dirty="0" sz="1700" spc="-151">
                <a:solidFill>
                  <a:srgbClr val="1cade4"/>
                </a:solidFill>
                <a:latin typeface="LUQJPP+FranklinGothic-Book,Bold"/>
                <a:cs typeface="LUQJPP+FranklinGothic-Book,Bold"/>
              </a:rPr>
              <a:t> </a:t>
            </a:r>
            <a:r>
              <a:rPr dirty="0" sz="1800">
                <a:solidFill>
                  <a:srgbClr val="0f0f0f"/>
                </a:solidFill>
                <a:latin typeface="LUQJPP+FranklinGothic-Book,Bold"/>
                <a:cs typeface="LUQJPP+FranklinGothic-Book,Bold"/>
              </a:rPr>
              <a:t>Trap</a:t>
            </a:r>
            <a:r>
              <a:rPr dirty="0" sz="1800">
                <a:solidFill>
                  <a:srgbClr val="0f0f0f"/>
                </a:solidFill>
                <a:latin typeface="LUQJPP+FranklinGothic-Book,Bold"/>
                <a:cs typeface="LUQJPP+FranklinGothic-Book,Bold"/>
              </a:rPr>
              <a:t> </a:t>
            </a:r>
            <a:r>
              <a:rPr dirty="0" sz="1800">
                <a:solidFill>
                  <a:srgbClr val="0f0f0f"/>
                </a:solidFill>
                <a:latin typeface="LUQJPP+FranklinGothic-Book,Bold"/>
                <a:cs typeface="LUQJPP+FranklinGothic-Book,Bold"/>
              </a:rPr>
              <a:t>Mechanism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72632" y="5540683"/>
            <a:ext cx="4405873" cy="29728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40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>
                <a:solidFill>
                  <a:srgbClr val="1cade4"/>
                </a:solidFill>
                <a:latin typeface="LUQJPP+FranklinGothic-Book,Bold"/>
                <a:cs typeface="LUQJPP+FranklinGothic-Book,Bold"/>
              </a:rPr>
              <a:t>11.</a:t>
            </a:r>
            <a:r>
              <a:rPr dirty="0" sz="1700" spc="-151">
                <a:solidFill>
                  <a:srgbClr val="1cade4"/>
                </a:solidFill>
                <a:latin typeface="LUQJPP+FranklinGothic-Book,Bold"/>
                <a:cs typeface="LUQJPP+FranklinGothic-Book,Bold"/>
              </a:rPr>
              <a:t> </a:t>
            </a:r>
            <a:r>
              <a:rPr dirty="0" sz="1800">
                <a:solidFill>
                  <a:srgbClr val="0f0f0f"/>
                </a:solidFill>
                <a:latin typeface="LUQJPP+FranklinGothic-Book,Bold"/>
                <a:cs typeface="LUQJPP+FranklinGothic-Book,Bold"/>
              </a:rPr>
              <a:t>Portable</a:t>
            </a:r>
            <a:r>
              <a:rPr dirty="0" sz="1800">
                <a:solidFill>
                  <a:srgbClr val="0f0f0f"/>
                </a:solidFill>
                <a:latin typeface="LUQJPP+FranklinGothic-Book,Bold"/>
                <a:cs typeface="LUQJPP+FranklinGothic-Book,Bold"/>
              </a:rPr>
              <a:t> </a:t>
            </a:r>
            <a:r>
              <a:rPr dirty="0" sz="1800">
                <a:solidFill>
                  <a:srgbClr val="0f0f0f"/>
                </a:solidFill>
                <a:latin typeface="LUQJPP+FranklinGothic-Book,Bold"/>
                <a:cs typeface="LUQJPP+FranklinGothic-Book,Bold"/>
              </a:rPr>
              <a:t>and</a:t>
            </a:r>
            <a:r>
              <a:rPr dirty="0" sz="1800">
                <a:solidFill>
                  <a:srgbClr val="0f0f0f"/>
                </a:solidFill>
                <a:latin typeface="LUQJPP+FranklinGothic-Book,Bold"/>
                <a:cs typeface="LUQJPP+FranklinGothic-Book,Bold"/>
              </a:rPr>
              <a:t> </a:t>
            </a:r>
            <a:r>
              <a:rPr dirty="0" sz="1800">
                <a:solidFill>
                  <a:srgbClr val="0f0f0f"/>
                </a:solidFill>
                <a:latin typeface="LUQJPP+FranklinGothic-Book,Bold"/>
                <a:cs typeface="LUQJPP+FranklinGothic-Book,Bold"/>
              </a:rPr>
              <a:t>Embedded</a:t>
            </a:r>
            <a:r>
              <a:rPr dirty="0" sz="1800">
                <a:solidFill>
                  <a:srgbClr val="0f0f0f"/>
                </a:solidFill>
                <a:latin typeface="LUQJPP+FranklinGothic-Book,Bold"/>
                <a:cs typeface="LUQJPP+FranklinGothic-Book,Bold"/>
              </a:rPr>
              <a:t> </a:t>
            </a:r>
            <a:r>
              <a:rPr dirty="0" sz="1800">
                <a:solidFill>
                  <a:srgbClr val="0f0f0f"/>
                </a:solidFill>
                <a:latin typeface="LUQJPP+FranklinGothic-Book,Bold"/>
                <a:cs typeface="LUQJPP+FranklinGothic-Book,Bold"/>
              </a:rPr>
              <a:t>System</a:t>
            </a:r>
            <a:r>
              <a:rPr dirty="0" sz="1800">
                <a:solidFill>
                  <a:srgbClr val="0f0f0f"/>
                </a:solidFill>
                <a:latin typeface="LUQJPP+FranklinGothic-Book,Bold"/>
                <a:cs typeface="LUQJPP+FranklinGothic-Book,Bold"/>
              </a:rPr>
              <a:t> </a:t>
            </a:r>
            <a:r>
              <a:rPr dirty="0" sz="1800">
                <a:solidFill>
                  <a:srgbClr val="0f0f0f"/>
                </a:solidFill>
                <a:latin typeface="LUQJPP+FranklinGothic-Book,Bold"/>
                <a:cs typeface="LUQJPP+FranklinGothic-Book,Bold"/>
              </a:rPr>
              <a:t>Support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72632" y="779044"/>
            <a:ext cx="1983230" cy="4412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74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1cade4"/>
                </a:solidFill>
                <a:latin typeface="GCOIMG+FranklinGothic-Demi"/>
                <a:cs typeface="GCOIMG+FranklinGothic-Demi"/>
              </a:rPr>
              <a:t>END</a:t>
            </a:r>
            <a:r>
              <a:rPr dirty="0" sz="2800">
                <a:solidFill>
                  <a:srgbClr val="1cade4"/>
                </a:solidFill>
                <a:latin typeface="GCOIMG+FranklinGothic-Demi"/>
                <a:cs typeface="GCOIMG+FranklinGothic-Demi"/>
              </a:rPr>
              <a:t> </a:t>
            </a:r>
            <a:r>
              <a:rPr dirty="0" sz="2800">
                <a:solidFill>
                  <a:srgbClr val="1cade4"/>
                </a:solidFill>
                <a:latin typeface="GCOIMG+FranklinGothic-Demi"/>
                <a:cs typeface="GCOIMG+FranklinGothic-Demi"/>
              </a:rPr>
              <a:t>USERS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72632" y="2083178"/>
            <a:ext cx="4655854" cy="110889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27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1cade4"/>
                </a:solidFill>
                <a:latin typeface="QJUIEH+FranklinGothic-Book"/>
                <a:cs typeface="QJUIEH+FranklinGothic-Book"/>
              </a:rPr>
              <a:t>a)</a:t>
            </a:r>
            <a:r>
              <a:rPr dirty="0" sz="1600" spc="972">
                <a:solidFill>
                  <a:srgbClr val="1cade4"/>
                </a:solidFill>
                <a:latin typeface="QJUIEH+FranklinGothic-Book"/>
                <a:cs typeface="QJUIEH+FranklinGothic-Book"/>
              </a:rPr>
              <a:t> </a:t>
            </a:r>
            <a:r>
              <a:rPr dirty="0" sz="1700">
                <a:solidFill>
                  <a:srgbClr val="404040"/>
                </a:solidFill>
                <a:latin typeface="QJUIEH+FranklinGothic-Book"/>
                <a:cs typeface="QJUIEH+FranklinGothic-Book"/>
              </a:rPr>
              <a:t>Cybersecurity</a:t>
            </a:r>
            <a:r>
              <a:rPr dirty="0" sz="1700">
                <a:solidFill>
                  <a:srgbClr val="404040"/>
                </a:solidFill>
                <a:latin typeface="QJUIEH+FranklinGothic-Book"/>
                <a:cs typeface="QJUIEH+FranklinGothic-Book"/>
              </a:rPr>
              <a:t> </a:t>
            </a:r>
            <a:r>
              <a:rPr dirty="0" sz="1700">
                <a:solidFill>
                  <a:srgbClr val="404040"/>
                </a:solidFill>
                <a:latin typeface="QJUIEH+FranklinGothic-Book"/>
                <a:cs typeface="QJUIEH+FranklinGothic-Book"/>
              </a:rPr>
              <a:t>Professionals</a:t>
            </a:r>
            <a:r>
              <a:rPr dirty="0" sz="1700">
                <a:solidFill>
                  <a:srgbClr val="404040"/>
                </a:solidFill>
                <a:latin typeface="QJUIEH+FranklinGothic-Book"/>
                <a:cs typeface="QJUIEH+FranklinGothic-Book"/>
              </a:rPr>
              <a:t> </a:t>
            </a:r>
            <a:r>
              <a:rPr dirty="0" sz="1700">
                <a:solidFill>
                  <a:srgbClr val="404040"/>
                </a:solidFill>
                <a:latin typeface="QJUIEH+FranklinGothic-Book"/>
                <a:cs typeface="QJUIEH+FranklinGothic-Book"/>
              </a:rPr>
              <a:t>&amp;</a:t>
            </a:r>
            <a:r>
              <a:rPr dirty="0" sz="1700">
                <a:solidFill>
                  <a:srgbClr val="404040"/>
                </a:solidFill>
                <a:latin typeface="QJUIEH+FranklinGothic-Book"/>
                <a:cs typeface="QJUIEH+FranklinGothic-Book"/>
              </a:rPr>
              <a:t> </a:t>
            </a:r>
            <a:r>
              <a:rPr dirty="0" sz="1700">
                <a:solidFill>
                  <a:srgbClr val="404040"/>
                </a:solidFill>
                <a:latin typeface="QJUIEH+FranklinGothic-Book"/>
                <a:cs typeface="QJUIEH+FranklinGothic-Book"/>
              </a:rPr>
              <a:t>Ethical</a:t>
            </a:r>
            <a:r>
              <a:rPr dirty="0" sz="1700">
                <a:solidFill>
                  <a:srgbClr val="404040"/>
                </a:solidFill>
                <a:latin typeface="QJUIEH+FranklinGothic-Book"/>
                <a:cs typeface="QJUIEH+FranklinGothic-Book"/>
              </a:rPr>
              <a:t> </a:t>
            </a:r>
            <a:r>
              <a:rPr dirty="0" sz="1700">
                <a:solidFill>
                  <a:srgbClr val="404040"/>
                </a:solidFill>
                <a:latin typeface="QJUIEH+FranklinGothic-Book"/>
                <a:cs typeface="QJUIEH+FranklinGothic-Book"/>
              </a:rPr>
              <a:t>Hackers</a:t>
            </a:r>
          </a:p>
          <a:p>
            <a:pPr marL="0" marR="0">
              <a:lnSpc>
                <a:spcPts val="1927"/>
              </a:lnSpc>
              <a:spcBef>
                <a:spcPts val="1374"/>
              </a:spcBef>
              <a:spcAft>
                <a:spcPts val="0"/>
              </a:spcAft>
            </a:pPr>
            <a:r>
              <a:rPr dirty="0" sz="1600">
                <a:solidFill>
                  <a:srgbClr val="1cade4"/>
                </a:solidFill>
                <a:latin typeface="QJUIEH+FranklinGothic-Book"/>
                <a:cs typeface="QJUIEH+FranklinGothic-Book"/>
              </a:rPr>
              <a:t>b)</a:t>
            </a:r>
            <a:r>
              <a:rPr dirty="0" sz="1600" spc="956">
                <a:solidFill>
                  <a:srgbClr val="1cade4"/>
                </a:solidFill>
                <a:latin typeface="QJUIEH+FranklinGothic-Book"/>
                <a:cs typeface="QJUIEH+FranklinGothic-Book"/>
              </a:rPr>
              <a:t> </a:t>
            </a:r>
            <a:r>
              <a:rPr dirty="0" sz="1700">
                <a:solidFill>
                  <a:srgbClr val="404040"/>
                </a:solidFill>
                <a:latin typeface="QJUIEH+FranklinGothic-Book"/>
                <a:cs typeface="QJUIEH+FranklinGothic-Book"/>
              </a:rPr>
              <a:t>Government</a:t>
            </a:r>
            <a:r>
              <a:rPr dirty="0" sz="1700">
                <a:solidFill>
                  <a:srgbClr val="404040"/>
                </a:solidFill>
                <a:latin typeface="QJUIEH+FranklinGothic-Book"/>
                <a:cs typeface="QJUIEH+FranklinGothic-Book"/>
              </a:rPr>
              <a:t> </a:t>
            </a:r>
            <a:r>
              <a:rPr dirty="0" sz="1700">
                <a:solidFill>
                  <a:srgbClr val="404040"/>
                </a:solidFill>
                <a:latin typeface="QJUIEH+FranklinGothic-Book"/>
                <a:cs typeface="QJUIEH+FranklinGothic-Book"/>
              </a:rPr>
              <a:t>&amp;</a:t>
            </a:r>
            <a:r>
              <a:rPr dirty="0" sz="1700">
                <a:solidFill>
                  <a:srgbClr val="404040"/>
                </a:solidFill>
                <a:latin typeface="QJUIEH+FranklinGothic-Book"/>
                <a:cs typeface="QJUIEH+FranklinGothic-Book"/>
              </a:rPr>
              <a:t> </a:t>
            </a:r>
            <a:r>
              <a:rPr dirty="0" sz="1700">
                <a:solidFill>
                  <a:srgbClr val="404040"/>
                </a:solidFill>
                <a:latin typeface="QJUIEH+FranklinGothic-Book"/>
                <a:cs typeface="QJUIEH+FranklinGothic-Book"/>
              </a:rPr>
              <a:t>Military</a:t>
            </a:r>
            <a:r>
              <a:rPr dirty="0" sz="1700">
                <a:solidFill>
                  <a:srgbClr val="404040"/>
                </a:solidFill>
                <a:latin typeface="QJUIEH+FranklinGothic-Book"/>
                <a:cs typeface="QJUIEH+FranklinGothic-Book"/>
              </a:rPr>
              <a:t> </a:t>
            </a:r>
            <a:r>
              <a:rPr dirty="0" sz="1700">
                <a:solidFill>
                  <a:srgbClr val="404040"/>
                </a:solidFill>
                <a:latin typeface="QJUIEH+FranklinGothic-Book"/>
                <a:cs typeface="QJUIEH+FranklinGothic-Book"/>
              </a:rPr>
              <a:t>Agencies</a:t>
            </a:r>
          </a:p>
          <a:p>
            <a:pPr marL="0" marR="0">
              <a:lnSpc>
                <a:spcPts val="1927"/>
              </a:lnSpc>
              <a:spcBef>
                <a:spcPts val="1324"/>
              </a:spcBef>
              <a:spcAft>
                <a:spcPts val="0"/>
              </a:spcAft>
            </a:pPr>
            <a:r>
              <a:rPr dirty="0" sz="1600">
                <a:solidFill>
                  <a:srgbClr val="1cade4"/>
                </a:solidFill>
                <a:latin typeface="QJUIEH+FranklinGothic-Book"/>
                <a:cs typeface="QJUIEH+FranklinGothic-Book"/>
              </a:rPr>
              <a:t>c)</a:t>
            </a:r>
            <a:r>
              <a:rPr dirty="0" sz="1600" spc="1075">
                <a:solidFill>
                  <a:srgbClr val="1cade4"/>
                </a:solidFill>
                <a:latin typeface="QJUIEH+FranklinGothic-Book"/>
                <a:cs typeface="QJUIEH+FranklinGothic-Book"/>
              </a:rPr>
              <a:t> </a:t>
            </a:r>
            <a:r>
              <a:rPr dirty="0" sz="1700">
                <a:solidFill>
                  <a:srgbClr val="404040"/>
                </a:solidFill>
                <a:latin typeface="QJUIEH+FranklinGothic-Book"/>
                <a:cs typeface="QJUIEH+FranklinGothic-Book"/>
              </a:rPr>
              <a:t>Journalists</a:t>
            </a:r>
            <a:r>
              <a:rPr dirty="0" sz="1700">
                <a:solidFill>
                  <a:srgbClr val="404040"/>
                </a:solidFill>
                <a:latin typeface="QJUIEH+FranklinGothic-Book"/>
                <a:cs typeface="QJUIEH+FranklinGothic-Book"/>
              </a:rPr>
              <a:t> </a:t>
            </a:r>
            <a:r>
              <a:rPr dirty="0" sz="1700">
                <a:solidFill>
                  <a:srgbClr val="404040"/>
                </a:solidFill>
                <a:latin typeface="QJUIEH+FranklinGothic-Book"/>
                <a:cs typeface="QJUIEH+FranklinGothic-Book"/>
              </a:rPr>
              <a:t>&amp;</a:t>
            </a:r>
            <a:r>
              <a:rPr dirty="0" sz="1700">
                <a:solidFill>
                  <a:srgbClr val="404040"/>
                </a:solidFill>
                <a:latin typeface="QJUIEH+FranklinGothic-Book"/>
                <a:cs typeface="QJUIEH+FranklinGothic-Book"/>
              </a:rPr>
              <a:t> </a:t>
            </a:r>
            <a:r>
              <a:rPr dirty="0" sz="1700">
                <a:solidFill>
                  <a:srgbClr val="404040"/>
                </a:solidFill>
                <a:latin typeface="QJUIEH+FranklinGothic-Book"/>
                <a:cs typeface="QJUIEH+FranklinGothic-Book"/>
              </a:rPr>
              <a:t>Whistleblowers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72632" y="3322190"/>
            <a:ext cx="3768963" cy="69588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27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1cade4"/>
                </a:solidFill>
                <a:latin typeface="QJUIEH+FranklinGothic-Book"/>
                <a:cs typeface="QJUIEH+FranklinGothic-Book"/>
              </a:rPr>
              <a:t>d)</a:t>
            </a:r>
            <a:r>
              <a:rPr dirty="0" sz="1600" spc="956">
                <a:solidFill>
                  <a:srgbClr val="1cade4"/>
                </a:solidFill>
                <a:latin typeface="QJUIEH+FranklinGothic-Book"/>
                <a:cs typeface="QJUIEH+FranklinGothic-Book"/>
              </a:rPr>
              <a:t> </a:t>
            </a:r>
            <a:r>
              <a:rPr dirty="0" sz="1700">
                <a:solidFill>
                  <a:srgbClr val="404040"/>
                </a:solidFill>
                <a:latin typeface="QJUIEH+FranklinGothic-Book"/>
                <a:cs typeface="QJUIEH+FranklinGothic-Book"/>
              </a:rPr>
              <a:t>Corporate</a:t>
            </a:r>
            <a:r>
              <a:rPr dirty="0" sz="1700">
                <a:solidFill>
                  <a:srgbClr val="404040"/>
                </a:solidFill>
                <a:latin typeface="QJUIEH+FranklinGothic-Book"/>
                <a:cs typeface="QJUIEH+FranklinGothic-Book"/>
              </a:rPr>
              <a:t> </a:t>
            </a:r>
            <a:r>
              <a:rPr dirty="0" sz="1700">
                <a:solidFill>
                  <a:srgbClr val="404040"/>
                </a:solidFill>
                <a:latin typeface="QJUIEH+FranklinGothic-Book"/>
                <a:cs typeface="QJUIEH+FranklinGothic-Book"/>
              </a:rPr>
              <a:t>&amp;</a:t>
            </a:r>
            <a:r>
              <a:rPr dirty="0" sz="1700">
                <a:solidFill>
                  <a:srgbClr val="404040"/>
                </a:solidFill>
                <a:latin typeface="QJUIEH+FranklinGothic-Book"/>
                <a:cs typeface="QJUIEH+FranklinGothic-Book"/>
              </a:rPr>
              <a:t> </a:t>
            </a:r>
            <a:r>
              <a:rPr dirty="0" sz="1700">
                <a:solidFill>
                  <a:srgbClr val="404040"/>
                </a:solidFill>
                <a:latin typeface="QJUIEH+FranklinGothic-Book"/>
                <a:cs typeface="QJUIEH+FranklinGothic-Book"/>
              </a:rPr>
              <a:t>Business</a:t>
            </a:r>
            <a:r>
              <a:rPr dirty="0" sz="1700">
                <a:solidFill>
                  <a:srgbClr val="404040"/>
                </a:solidFill>
                <a:latin typeface="QJUIEH+FranklinGothic-Book"/>
                <a:cs typeface="QJUIEH+FranklinGothic-Book"/>
              </a:rPr>
              <a:t> </a:t>
            </a:r>
            <a:r>
              <a:rPr dirty="0" sz="1700">
                <a:solidFill>
                  <a:srgbClr val="404040"/>
                </a:solidFill>
                <a:latin typeface="QJUIEH+FranklinGothic-Book"/>
                <a:cs typeface="QJUIEH+FranklinGothic-Book"/>
              </a:rPr>
              <a:t>Organizations</a:t>
            </a:r>
          </a:p>
          <a:p>
            <a:pPr marL="0" marR="0">
              <a:lnSpc>
                <a:spcPts val="1927"/>
              </a:lnSpc>
              <a:spcBef>
                <a:spcPts val="1374"/>
              </a:spcBef>
              <a:spcAft>
                <a:spcPts val="0"/>
              </a:spcAft>
            </a:pPr>
            <a:r>
              <a:rPr dirty="0" sz="1600">
                <a:solidFill>
                  <a:srgbClr val="1cade4"/>
                </a:solidFill>
                <a:latin typeface="QJUIEH+FranklinGothic-Book"/>
                <a:cs typeface="QJUIEH+FranklinGothic-Book"/>
              </a:rPr>
              <a:t>e)</a:t>
            </a:r>
            <a:r>
              <a:rPr dirty="0" sz="1600" spc="985">
                <a:solidFill>
                  <a:srgbClr val="1cade4"/>
                </a:solidFill>
                <a:latin typeface="QJUIEH+FranklinGothic-Book"/>
                <a:cs typeface="QJUIEH+FranklinGothic-Book"/>
              </a:rPr>
              <a:t> </a:t>
            </a:r>
            <a:r>
              <a:rPr dirty="0" sz="1700">
                <a:solidFill>
                  <a:srgbClr val="404040"/>
                </a:solidFill>
                <a:latin typeface="QJUIEH+FranklinGothic-Book"/>
                <a:cs typeface="QJUIEH+FranklinGothic-Book"/>
              </a:rPr>
              <a:t>Researchers</a:t>
            </a:r>
            <a:r>
              <a:rPr dirty="0" sz="1700">
                <a:solidFill>
                  <a:srgbClr val="404040"/>
                </a:solidFill>
                <a:latin typeface="QJUIEH+FranklinGothic-Book"/>
                <a:cs typeface="QJUIEH+FranklinGothic-Book"/>
              </a:rPr>
              <a:t> </a:t>
            </a:r>
            <a:r>
              <a:rPr dirty="0" sz="1700">
                <a:solidFill>
                  <a:srgbClr val="404040"/>
                </a:solidFill>
                <a:latin typeface="QJUIEH+FranklinGothic-Book"/>
                <a:cs typeface="QJUIEH+FranklinGothic-Book"/>
              </a:rPr>
              <a:t>&amp;</a:t>
            </a:r>
            <a:r>
              <a:rPr dirty="0" sz="1700">
                <a:solidFill>
                  <a:srgbClr val="404040"/>
                </a:solidFill>
                <a:latin typeface="QJUIEH+FranklinGothic-Book"/>
                <a:cs typeface="QJUIEH+FranklinGothic-Book"/>
              </a:rPr>
              <a:t> </a:t>
            </a:r>
            <a:r>
              <a:rPr dirty="0" sz="1700">
                <a:solidFill>
                  <a:srgbClr val="404040"/>
                </a:solidFill>
                <a:latin typeface="QJUIEH+FranklinGothic-Book"/>
                <a:cs typeface="QJUIEH+FranklinGothic-Book"/>
              </a:rPr>
              <a:t>Academicians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72632" y="4148197"/>
            <a:ext cx="3829576" cy="6958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27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1cade4"/>
                </a:solidFill>
                <a:latin typeface="QJUIEH+FranklinGothic-Book"/>
                <a:cs typeface="QJUIEH+FranklinGothic-Book"/>
              </a:rPr>
              <a:t>f)</a:t>
            </a:r>
            <a:r>
              <a:rPr dirty="0" sz="1600" spc="1344">
                <a:solidFill>
                  <a:srgbClr val="1cade4"/>
                </a:solidFill>
                <a:latin typeface="QJUIEH+FranklinGothic-Book"/>
                <a:cs typeface="QJUIEH+FranklinGothic-Book"/>
              </a:rPr>
              <a:t> </a:t>
            </a:r>
            <a:r>
              <a:rPr dirty="0" sz="1700">
                <a:solidFill>
                  <a:srgbClr val="404040"/>
                </a:solidFill>
                <a:latin typeface="QJUIEH+FranklinGothic-Book"/>
                <a:cs typeface="QJUIEH+FranklinGothic-Book"/>
              </a:rPr>
              <a:t>Digital</a:t>
            </a:r>
            <a:r>
              <a:rPr dirty="0" sz="1700">
                <a:solidFill>
                  <a:srgbClr val="404040"/>
                </a:solidFill>
                <a:latin typeface="QJUIEH+FranklinGothic-Book"/>
                <a:cs typeface="QJUIEH+FranklinGothic-Book"/>
              </a:rPr>
              <a:t> </a:t>
            </a:r>
            <a:r>
              <a:rPr dirty="0" sz="1700">
                <a:solidFill>
                  <a:srgbClr val="404040"/>
                </a:solidFill>
                <a:latin typeface="QJUIEH+FranklinGothic-Book"/>
                <a:cs typeface="QJUIEH+FranklinGothic-Book"/>
              </a:rPr>
              <a:t>Forensics</a:t>
            </a:r>
            <a:r>
              <a:rPr dirty="0" sz="1700">
                <a:solidFill>
                  <a:srgbClr val="404040"/>
                </a:solidFill>
                <a:latin typeface="QJUIEH+FranklinGothic-Book"/>
                <a:cs typeface="QJUIEH+FranklinGothic-Book"/>
              </a:rPr>
              <a:t> </a:t>
            </a:r>
            <a:r>
              <a:rPr dirty="0" sz="1700">
                <a:solidFill>
                  <a:srgbClr val="404040"/>
                </a:solidFill>
                <a:latin typeface="QJUIEH+FranklinGothic-Book"/>
                <a:cs typeface="QJUIEH+FranklinGothic-Book"/>
              </a:rPr>
              <a:t>&amp;</a:t>
            </a:r>
            <a:r>
              <a:rPr dirty="0" sz="1700">
                <a:solidFill>
                  <a:srgbClr val="404040"/>
                </a:solidFill>
                <a:latin typeface="QJUIEH+FranklinGothic-Book"/>
                <a:cs typeface="QJUIEH+FranklinGothic-Book"/>
              </a:rPr>
              <a:t> </a:t>
            </a:r>
            <a:r>
              <a:rPr dirty="0" sz="1700">
                <a:solidFill>
                  <a:srgbClr val="404040"/>
                </a:solidFill>
                <a:latin typeface="QJUIEH+FranklinGothic-Book"/>
                <a:cs typeface="QJUIEH+FranklinGothic-Book"/>
              </a:rPr>
              <a:t>Law</a:t>
            </a:r>
            <a:r>
              <a:rPr dirty="0" sz="1700">
                <a:solidFill>
                  <a:srgbClr val="404040"/>
                </a:solidFill>
                <a:latin typeface="QJUIEH+FranklinGothic-Book"/>
                <a:cs typeface="QJUIEH+FranklinGothic-Book"/>
              </a:rPr>
              <a:t> </a:t>
            </a:r>
            <a:r>
              <a:rPr dirty="0" sz="1700">
                <a:solidFill>
                  <a:srgbClr val="404040"/>
                </a:solidFill>
                <a:latin typeface="QJUIEH+FranklinGothic-Book"/>
                <a:cs typeface="QJUIEH+FranklinGothic-Book"/>
              </a:rPr>
              <a:t>Enforcement</a:t>
            </a:r>
          </a:p>
          <a:p>
            <a:pPr marL="0" marR="0">
              <a:lnSpc>
                <a:spcPts val="1927"/>
              </a:lnSpc>
              <a:spcBef>
                <a:spcPts val="1374"/>
              </a:spcBef>
              <a:spcAft>
                <a:spcPts val="0"/>
              </a:spcAft>
            </a:pPr>
            <a:r>
              <a:rPr dirty="0" sz="1600">
                <a:solidFill>
                  <a:srgbClr val="1cade4"/>
                </a:solidFill>
                <a:latin typeface="QJUIEH+FranklinGothic-Book"/>
                <a:cs typeface="QJUIEH+FranklinGothic-Book"/>
              </a:rPr>
              <a:t>g)</a:t>
            </a:r>
            <a:r>
              <a:rPr dirty="0" sz="1600" spc="1031">
                <a:solidFill>
                  <a:srgbClr val="1cade4"/>
                </a:solidFill>
                <a:latin typeface="QJUIEH+FranklinGothic-Book"/>
                <a:cs typeface="QJUIEH+FranklinGothic-Book"/>
              </a:rPr>
              <a:t> </a:t>
            </a:r>
            <a:r>
              <a:rPr dirty="0" sz="1700">
                <a:solidFill>
                  <a:srgbClr val="404040"/>
                </a:solidFill>
                <a:latin typeface="QJUIEH+FranklinGothic-Book"/>
                <a:cs typeface="QJUIEH+FranklinGothic-Book"/>
              </a:rPr>
              <a:t>Artists</a:t>
            </a:r>
            <a:r>
              <a:rPr dirty="0" sz="1700">
                <a:solidFill>
                  <a:srgbClr val="404040"/>
                </a:solidFill>
                <a:latin typeface="QJUIEH+FranklinGothic-Book"/>
                <a:cs typeface="QJUIEH+FranklinGothic-Book"/>
              </a:rPr>
              <a:t> </a:t>
            </a:r>
            <a:r>
              <a:rPr dirty="0" sz="1700">
                <a:solidFill>
                  <a:srgbClr val="404040"/>
                </a:solidFill>
                <a:latin typeface="QJUIEH+FranklinGothic-Book"/>
                <a:cs typeface="QJUIEH+FranklinGothic-Book"/>
              </a:rPr>
              <a:t>and</a:t>
            </a:r>
            <a:r>
              <a:rPr dirty="0" sz="1700">
                <a:solidFill>
                  <a:srgbClr val="404040"/>
                </a:solidFill>
                <a:latin typeface="QJUIEH+FranklinGothic-Book"/>
                <a:cs typeface="QJUIEH+FranklinGothic-Book"/>
              </a:rPr>
              <a:t> </a:t>
            </a:r>
            <a:r>
              <a:rPr dirty="0" sz="1700">
                <a:solidFill>
                  <a:srgbClr val="404040"/>
                </a:solidFill>
                <a:latin typeface="QJUIEH+FranklinGothic-Book"/>
                <a:cs typeface="QJUIEH+FranklinGothic-Book"/>
              </a:rPr>
              <a:t>Content</a:t>
            </a:r>
            <a:r>
              <a:rPr dirty="0" sz="1700">
                <a:solidFill>
                  <a:srgbClr val="404040"/>
                </a:solidFill>
                <a:latin typeface="QJUIEH+FranklinGothic-Book"/>
                <a:cs typeface="QJUIEH+FranklinGothic-Book"/>
              </a:rPr>
              <a:t> </a:t>
            </a:r>
            <a:r>
              <a:rPr dirty="0" sz="1700">
                <a:solidFill>
                  <a:srgbClr val="404040"/>
                </a:solidFill>
                <a:latin typeface="QJUIEH+FranklinGothic-Book"/>
                <a:cs typeface="QJUIEH+FranklinGothic-Book"/>
              </a:rPr>
              <a:t>Creators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72632" y="4974206"/>
            <a:ext cx="4032792" cy="2828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27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1cade4"/>
                </a:solidFill>
                <a:latin typeface="QJUIEH+FranklinGothic-Book"/>
                <a:cs typeface="QJUIEH+FranklinGothic-Book"/>
              </a:rPr>
              <a:t>h)</a:t>
            </a:r>
            <a:r>
              <a:rPr dirty="0" sz="1600" spc="951">
                <a:solidFill>
                  <a:srgbClr val="1cade4"/>
                </a:solidFill>
                <a:latin typeface="QJUIEH+FranklinGothic-Book"/>
                <a:cs typeface="QJUIEH+FranklinGothic-Book"/>
              </a:rPr>
              <a:t> </a:t>
            </a:r>
            <a:r>
              <a:rPr dirty="0" sz="1700">
                <a:solidFill>
                  <a:srgbClr val="404040"/>
                </a:solidFill>
                <a:latin typeface="QJUIEH+FranklinGothic-Book"/>
                <a:cs typeface="QJUIEH+FranklinGothic-Book"/>
              </a:rPr>
              <a:t>General</a:t>
            </a:r>
            <a:r>
              <a:rPr dirty="0" sz="1700">
                <a:solidFill>
                  <a:srgbClr val="404040"/>
                </a:solidFill>
                <a:latin typeface="QJUIEH+FranklinGothic-Book"/>
                <a:cs typeface="QJUIEH+FranklinGothic-Book"/>
              </a:rPr>
              <a:t> </a:t>
            </a:r>
            <a:r>
              <a:rPr dirty="0" sz="1700">
                <a:solidFill>
                  <a:srgbClr val="404040"/>
                </a:solidFill>
                <a:latin typeface="QJUIEH+FranklinGothic-Book"/>
                <a:cs typeface="QJUIEH+FranklinGothic-Book"/>
              </a:rPr>
              <a:t>Public</a:t>
            </a:r>
            <a:r>
              <a:rPr dirty="0" sz="1700">
                <a:solidFill>
                  <a:srgbClr val="404040"/>
                </a:solidFill>
                <a:latin typeface="QJUIEH+FranklinGothic-Book"/>
                <a:cs typeface="QJUIEH+FranklinGothic-Book"/>
              </a:rPr>
              <a:t> </a:t>
            </a:r>
            <a:r>
              <a:rPr dirty="0" sz="1700">
                <a:solidFill>
                  <a:srgbClr val="404040"/>
                </a:solidFill>
                <a:latin typeface="QJUIEH+FranklinGothic-Book"/>
                <a:cs typeface="QJUIEH+FranklinGothic-Book"/>
              </a:rPr>
              <a:t>and</a:t>
            </a:r>
            <a:r>
              <a:rPr dirty="0" sz="1700">
                <a:solidFill>
                  <a:srgbClr val="404040"/>
                </a:solidFill>
                <a:latin typeface="QJUIEH+FranklinGothic-Book"/>
                <a:cs typeface="QJUIEH+FranklinGothic-Book"/>
              </a:rPr>
              <a:t> </a:t>
            </a:r>
            <a:r>
              <a:rPr dirty="0" sz="1700">
                <a:solidFill>
                  <a:srgbClr val="404040"/>
                </a:solidFill>
                <a:latin typeface="QJUIEH+FranklinGothic-Book"/>
                <a:cs typeface="QJUIEH+FranklinGothic-Book"/>
              </a:rPr>
              <a:t>Privacy</a:t>
            </a:r>
            <a:r>
              <a:rPr dirty="0" sz="1700">
                <a:solidFill>
                  <a:srgbClr val="404040"/>
                </a:solidFill>
                <a:latin typeface="QJUIEH+FranklinGothic-Book"/>
                <a:cs typeface="QJUIEH+FranklinGothic-Book"/>
              </a:rPr>
              <a:t> </a:t>
            </a:r>
            <a:r>
              <a:rPr dirty="0" sz="1700">
                <a:solidFill>
                  <a:srgbClr val="404040"/>
                </a:solidFill>
                <a:latin typeface="QJUIEH+FranklinGothic-Book"/>
                <a:cs typeface="QJUIEH+FranklinGothic-Book"/>
              </a:rPr>
              <a:t>Enthusiasts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72632" y="1264582"/>
            <a:ext cx="1379115" cy="4412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74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00b0f0"/>
                </a:solidFill>
                <a:latin typeface="GCOIMG+FranklinGothic-Demi"/>
                <a:cs typeface="GCOIMG+FranklinGothic-Demi"/>
              </a:rPr>
              <a:t>RESULT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72630" y="1842593"/>
            <a:ext cx="1546795" cy="32608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67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7030a0"/>
                </a:solidFill>
                <a:latin typeface="LUQJPP+FranklinGothic-Book,Bold"/>
                <a:cs typeface="LUQJPP+FranklinGothic-Book,Bold"/>
              </a:rPr>
              <a:t>ENCRYPTION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394356" y="1833193"/>
            <a:ext cx="1544191" cy="32608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67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7030a0"/>
                </a:solidFill>
                <a:latin typeface="LUQJPP+FranklinGothic-Book,Bold"/>
                <a:cs typeface="LUQJPP+FranklinGothic-Book,Bold"/>
              </a:rPr>
              <a:t>DECRYPTION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72632" y="779044"/>
            <a:ext cx="1379115" cy="4412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74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1cade4"/>
                </a:solidFill>
                <a:latin typeface="GCOIMG+FranklinGothic-Demi"/>
                <a:cs typeface="GCOIMG+FranklinGothic-Demi"/>
              </a:rPr>
              <a:t>RESULT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72632" y="812786"/>
            <a:ext cx="1247681" cy="39807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834"/>
              </a:lnSpc>
              <a:spcBef>
                <a:spcPts val="0"/>
              </a:spcBef>
              <a:spcAft>
                <a:spcPts val="0"/>
              </a:spcAft>
            </a:pPr>
            <a:r>
              <a:rPr dirty="0" sz="2500">
                <a:solidFill>
                  <a:srgbClr val="1cade4"/>
                </a:solidFill>
                <a:latin typeface="GCOIMG+FranklinGothic-Demi"/>
                <a:cs typeface="GCOIMG+FranklinGothic-Demi"/>
              </a:rPr>
              <a:t>RESULT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Administrator</dc:creator>
  <cp:lastModifiedBy>Administrator</cp:lastModifiedBy>
  <cp:revision>1</cp:revision>
  <dcterms:modified xsi:type="dcterms:W3CDTF">2025-02-23T03:17:16-06:00</dcterms:modified>
</cp:coreProperties>
</file>