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66" r:id="rId5"/>
    <p:sldId id="258" r:id="rId6"/>
    <p:sldId id="259" r:id="rId7"/>
    <p:sldId id="260" r:id="rId8"/>
    <p:sldId id="267" r:id="rId9"/>
    <p:sldId id="268" r:id="rId10"/>
    <p:sldId id="261" r:id="rId11"/>
    <p:sldId id="262" r:id="rId12"/>
    <p:sldId id="263" r:id="rId13"/>
    <p:sldId id="264" r:id="rId14"/>
    <p:sldId id="265" r:id="rId16"/>
    <p:sldId id="277"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howGuides="1">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hyperlink" Target="https://github.com/Joshnavi77/Joshnavi.git"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400" y="3108325"/>
            <a:ext cx="10486390" cy="631825"/>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SAMBANGI JOSHNAVI</a:t>
            </a:r>
            <a:endParaRPr lang="en-US"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195574" y="2067305"/>
            <a:ext cx="5800851" cy="492125"/>
          </a:xfrm>
        </p:spPr>
        <p:txBody>
          <a:bodyPr/>
          <a:p>
            <a:r>
              <a:rPr lang="en-US" b="1"/>
              <a:t>PROJECT LINK </a:t>
            </a:r>
            <a:endParaRPr lang="en-US" b="1"/>
          </a:p>
        </p:txBody>
      </p:sp>
      <p:sp>
        <p:nvSpPr>
          <p:cNvPr id="8" name="Text Box 7"/>
          <p:cNvSpPr txBox="1"/>
          <p:nvPr/>
        </p:nvSpPr>
        <p:spPr>
          <a:xfrm>
            <a:off x="2667000" y="3200400"/>
            <a:ext cx="6096000" cy="368300"/>
          </a:xfrm>
          <a:prstGeom prst="rect">
            <a:avLst/>
          </a:prstGeom>
          <a:noFill/>
        </p:spPr>
        <p:txBody>
          <a:bodyPr wrap="square" rtlCol="0" anchor="t">
            <a:spAutoFit/>
          </a:bodyPr>
          <a:p>
            <a:r>
              <a:rPr lang="en-IN" dirty="0">
                <a:sym typeface="+mn-ea"/>
                <a:hlinkClick r:id="rId1" tooltip="" action="ppaction://hlinkfile"/>
              </a:rPr>
              <a:t>https://github.com/Joshnavi77/Joshnavi.git</a:t>
            </a:r>
            <a:endParaRPr lang="en-IN" dirty="0">
              <a:sym typeface="+mn-ea"/>
              <a:hlinkClick r:id="rId1" tooltip=""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endParaRPr lang="en-IN" sz="4800" b="1" dirty="0">
              <a:solidFill>
                <a:srgbClr val="FFC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endParaRPr lang="en-US" sz="3200" b="1" dirty="0">
              <a:latin typeface="Times New Roman" panose="02020603050405020304" pitchFamily="18" charset="0"/>
              <a:cs typeface="Times New Roman" panose="02020603050405020304" pitchFamily="18" charset="0"/>
            </a:endParaRP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endParaRPr lang="en-US" dirty="0">
              <a:latin typeface="Times New Roman" panose="02020603050405020304" pitchFamily="18" charset="0"/>
              <a:cs typeface="Times New Roman" panose="02020603050405020304" pitchFamily="18" charset="0"/>
            </a:endParaRPr>
          </a:p>
        </p:txBody>
      </p:sp>
      <p:pic>
        <p:nvPicPr>
          <p:cNvPr id="9" name="object 6"/>
          <p:cNvPicPr/>
          <p:nvPr/>
        </p:nvPicPr>
        <p:blipFill>
          <a:blip r:embed="rId1"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1"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endParaRPr lang="en-IN" sz="3200"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9760</Words>
  <Application>WPS Presentation</Application>
  <PresentationFormat>Widescreen</PresentationFormat>
  <Paragraphs>167</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Trebuchet MS</vt:lpstr>
      <vt:lpstr>Times New Roman</vt:lpstr>
      <vt:lpstr>Calibri</vt:lpstr>
      <vt:lpstr>Microsoft YaHei</vt:lpstr>
      <vt:lpstr>Arial Unicode MS</vt:lpstr>
      <vt:lpstr>Office Theme</vt:lpstr>
      <vt:lpstr>Devarapalli Kiran Kumar</vt:lpstr>
      <vt:lpstr>PowerPoint 演示文稿</vt:lpstr>
      <vt:lpstr>PowerPoint 演示文稿</vt:lpstr>
      <vt:lpstr>AGENDA</vt:lpstr>
      <vt:lpstr>PROBLEM	STATEMENT</vt:lpstr>
      <vt:lpstr>PROJECT OVERVIEW</vt:lpstr>
      <vt:lpstr>PowerPoint 演示文稿</vt:lpstr>
      <vt:lpstr>PowerPoint 演示文稿</vt:lpstr>
      <vt:lpstr>WHO ARE THE END USERS?</vt:lpstr>
      <vt:lpstr>YOUR SOLUTION AND ITS VALUE PROPOSITION</vt:lpstr>
      <vt:lpstr>THE WOW IN YOUR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Syed Farooq</cp:lastModifiedBy>
  <cp:revision>12</cp:revision>
  <dcterms:created xsi:type="dcterms:W3CDTF">2024-06-03T05:48:00Z</dcterms:created>
  <dcterms:modified xsi:type="dcterms:W3CDTF">2024-06-13T07:23:42Z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