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F84F-4B27-4692-A1FD-8D0DFE717EF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0828-5D76-4E8B-AA0B-7CD54462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9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F84F-4B27-4692-A1FD-8D0DFE717EF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0828-5D76-4E8B-AA0B-7CD54462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8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F84F-4B27-4692-A1FD-8D0DFE717EF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0828-5D76-4E8B-AA0B-7CD54462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3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F84F-4B27-4692-A1FD-8D0DFE717EF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0828-5D76-4E8B-AA0B-7CD54462DFB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7301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F84F-4B27-4692-A1FD-8D0DFE717EF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0828-5D76-4E8B-AA0B-7CD54462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37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F84F-4B27-4692-A1FD-8D0DFE717EF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0828-5D76-4E8B-AA0B-7CD54462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08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F84F-4B27-4692-A1FD-8D0DFE717EF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0828-5D76-4E8B-AA0B-7CD54462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46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F84F-4B27-4692-A1FD-8D0DFE717EF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0828-5D76-4E8B-AA0B-7CD54462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17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F84F-4B27-4692-A1FD-8D0DFE717EF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0828-5D76-4E8B-AA0B-7CD54462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7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F84F-4B27-4692-A1FD-8D0DFE717EF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0828-5D76-4E8B-AA0B-7CD54462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4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F84F-4B27-4692-A1FD-8D0DFE717EF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0828-5D76-4E8B-AA0B-7CD54462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3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F84F-4B27-4692-A1FD-8D0DFE717EF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0828-5D76-4E8B-AA0B-7CD54462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3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F84F-4B27-4692-A1FD-8D0DFE717EF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0828-5D76-4E8B-AA0B-7CD54462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3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F84F-4B27-4692-A1FD-8D0DFE717EF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0828-5D76-4E8B-AA0B-7CD54462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4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F84F-4B27-4692-A1FD-8D0DFE717EF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0828-5D76-4E8B-AA0B-7CD54462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F84F-4B27-4692-A1FD-8D0DFE717EF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0828-5D76-4E8B-AA0B-7CD54462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1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F84F-4B27-4692-A1FD-8D0DFE717EF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0828-5D76-4E8B-AA0B-7CD54462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2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988F84F-4B27-4692-A1FD-8D0DFE717EF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A0828-5D76-4E8B-AA0B-7CD54462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66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2B680-378D-60C3-E4D9-131DCA40A2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sales and inventory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C87B7-2F51-798A-1221-68D62BCBAF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Joshua Okoth</a:t>
            </a:r>
          </a:p>
        </p:txBody>
      </p:sp>
    </p:spTree>
    <p:extLst>
      <p:ext uri="{BB962C8B-B14F-4D97-AF65-F5344CB8AC3E}">
        <p14:creationId xmlns:p14="http://schemas.microsoft.com/office/powerpoint/2010/main" val="390168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BD8DB-0D37-887E-A14A-180156F61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one</a:t>
            </a:r>
          </a:p>
          <a:p>
            <a:r>
              <a:rPr lang="en-US" dirty="0"/>
              <a:t>Importing data</a:t>
            </a:r>
          </a:p>
          <a:p>
            <a:pPr marL="0" indent="0">
              <a:buNone/>
            </a:pPr>
            <a:r>
              <a:rPr lang="en-US" dirty="0" err="1"/>
              <a:t>Numpy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Pandas</a:t>
            </a:r>
          </a:p>
          <a:p>
            <a:pPr marL="0" indent="0">
              <a:buNone/>
            </a:pPr>
            <a:r>
              <a:rPr lang="en-US" dirty="0"/>
              <a:t>Matplotlib</a:t>
            </a:r>
          </a:p>
          <a:p>
            <a:pPr marL="0" indent="0">
              <a:buNone/>
            </a:pPr>
            <a:r>
              <a:rPr lang="en-US" dirty="0"/>
              <a:t>Seaborn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Df.head</a:t>
            </a:r>
            <a:r>
              <a:rPr lang="en-US" dirty="0"/>
              <a:t>() – to review the first csv data from 0-5 </a:t>
            </a:r>
          </a:p>
        </p:txBody>
      </p:sp>
    </p:spTree>
    <p:extLst>
      <p:ext uri="{BB962C8B-B14F-4D97-AF65-F5344CB8AC3E}">
        <p14:creationId xmlns:p14="http://schemas.microsoft.com/office/powerpoint/2010/main" val="246743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9C017-69E2-B21E-1E1C-53FD7E36E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 two</a:t>
            </a:r>
          </a:p>
          <a:p>
            <a:r>
              <a:rPr lang="en-US" dirty="0"/>
              <a:t>Df.info()</a:t>
            </a:r>
          </a:p>
          <a:p>
            <a:pPr marL="0" indent="0">
              <a:buNone/>
            </a:pPr>
            <a:r>
              <a:rPr lang="en-US" dirty="0"/>
              <a:t>This is used to gather information on the </a:t>
            </a:r>
            <a:r>
              <a:rPr lang="en-US" dirty="0" err="1"/>
              <a:t>businv</a:t>
            </a:r>
            <a:r>
              <a:rPr lang="en-US" dirty="0"/>
              <a:t> csv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 three</a:t>
            </a:r>
          </a:p>
          <a:p>
            <a:r>
              <a:rPr lang="en-US" dirty="0"/>
              <a:t>Summary statistics to view information between </a:t>
            </a:r>
            <a:r>
              <a:rPr lang="en-US" dirty="0" err="1"/>
              <a:t>realtime_start</a:t>
            </a:r>
            <a:r>
              <a:rPr lang="en-US" dirty="0"/>
              <a:t> and </a:t>
            </a:r>
            <a:r>
              <a:rPr lang="en-US" dirty="0" err="1"/>
              <a:t>realtime_end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 four</a:t>
            </a:r>
          </a:p>
          <a:p>
            <a:r>
              <a:rPr lang="en-US" dirty="0"/>
              <a:t>Plots representing visualizations of csv data</a:t>
            </a:r>
          </a:p>
          <a:p>
            <a:pPr marL="0" indent="0">
              <a:buNone/>
            </a:pPr>
            <a:r>
              <a:rPr lang="en-US" dirty="0"/>
              <a:t>Plots include histograms and box plots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6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C2A57-1C74-CFBA-B874-63FBBAEDF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five</a:t>
            </a:r>
          </a:p>
          <a:p>
            <a:r>
              <a:rPr lang="en-US" dirty="0"/>
              <a:t> new csv introduced</a:t>
            </a:r>
          </a:p>
          <a:p>
            <a:r>
              <a:rPr lang="en-US" dirty="0" err="1"/>
              <a:t>Df.head</a:t>
            </a:r>
            <a:r>
              <a:rPr lang="en-US" dirty="0"/>
              <a:t>() – to review the superstore.csv data from 0-5</a:t>
            </a:r>
          </a:p>
          <a:p>
            <a:r>
              <a:rPr lang="en-US" dirty="0"/>
              <a:t>Df.info()-This is used to gather information on the superstore.csv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Key values to watch</a:t>
            </a:r>
          </a:p>
          <a:p>
            <a:r>
              <a:rPr lang="en-US" dirty="0"/>
              <a:t>Sales</a:t>
            </a:r>
          </a:p>
          <a:p>
            <a:r>
              <a:rPr lang="en-US" dirty="0"/>
              <a:t>Quantity</a:t>
            </a:r>
          </a:p>
          <a:p>
            <a:r>
              <a:rPr lang="en-US" dirty="0"/>
              <a:t>Profit</a:t>
            </a:r>
          </a:p>
          <a:p>
            <a:pPr marL="0" indent="0">
              <a:buNone/>
            </a:pPr>
            <a:r>
              <a:rPr lang="en-US" dirty="0"/>
              <a:t>Code used to relay this information</a:t>
            </a:r>
          </a:p>
          <a:p>
            <a:r>
              <a:rPr lang="en-US" dirty="0"/>
              <a:t>.describe()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495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1124C-E744-E843-7857-B36DDE941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six</a:t>
            </a:r>
          </a:p>
          <a:p>
            <a:r>
              <a:rPr lang="en-US" dirty="0"/>
              <a:t>Plots on sales and quantity</a:t>
            </a:r>
          </a:p>
          <a:p>
            <a:pPr marL="0" indent="0">
              <a:buNone/>
            </a:pPr>
            <a:r>
              <a:rPr lang="en-US" dirty="0"/>
              <a:t>Plots include: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Boxplots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Bar charts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Histograms</a:t>
            </a:r>
          </a:p>
          <a:p>
            <a:pPr marL="0" indent="0">
              <a:buNone/>
            </a:pPr>
            <a:r>
              <a:rPr lang="en-US" dirty="0"/>
              <a:t>Seaborn(</a:t>
            </a:r>
            <a:r>
              <a:rPr lang="en-US" dirty="0" err="1"/>
              <a:t>sns</a:t>
            </a:r>
            <a:r>
              <a:rPr lang="en-US" dirty="0"/>
              <a:t>) is used to give visualization clarity, </a:t>
            </a:r>
            <a:r>
              <a:rPr lang="en-US" dirty="0" err="1"/>
              <a:t>colour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Step seven</a:t>
            </a:r>
          </a:p>
          <a:p>
            <a:r>
              <a:rPr lang="en-US" dirty="0"/>
              <a:t>Dealing with missing values</a:t>
            </a:r>
          </a:p>
          <a:p>
            <a:pPr marL="0" indent="0">
              <a:buNone/>
            </a:pPr>
            <a:r>
              <a:rPr lang="en-US" dirty="0"/>
              <a:t>Code used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dropna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drop_duplicates</a:t>
            </a:r>
            <a:r>
              <a:rPr lang="en-US" dirty="0"/>
              <a:t>()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43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166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Business sales and inventory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sales and inventory</dc:title>
  <dc:creator>josh okoth</dc:creator>
  <cp:lastModifiedBy>josh okoth</cp:lastModifiedBy>
  <cp:revision>1</cp:revision>
  <dcterms:created xsi:type="dcterms:W3CDTF">2023-12-22T18:09:24Z</dcterms:created>
  <dcterms:modified xsi:type="dcterms:W3CDTF">2023-12-22T18:09:50Z</dcterms:modified>
</cp:coreProperties>
</file>