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4"/>
  </p:normalViewPr>
  <p:slideViewPr>
    <p:cSldViewPr snapToGrid="0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264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5718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159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1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091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05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900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0255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781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0627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7377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102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094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203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4564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0988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4969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BAC9-F074-7C4A-9A83-4FB73422FCC9}" type="datetimeFigureOut">
              <a:rPr lang="en-KE" smtClean="0"/>
              <a:t>10/01/2025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9ED5-7704-3D45-A010-070365F5BFF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1285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nicefethiopia/25152424354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r/photo/1108719" TargetMode="External"/><Relationship Id="rId2" Type="http://schemas.openxmlformats.org/officeDocument/2006/relationships/image" Target="../media/image5.jpg!d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ji.go.tz/" TargetMode="External"/><Relationship Id="rId2" Type="http://schemas.openxmlformats.org/officeDocument/2006/relationships/hyperlink" Target="http://taarif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5203-23F7-6299-604A-5DA84EC4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latin typeface="Century Gothic" panose="020B0502020202020204" pitchFamily="34" charset="0"/>
              </a:rPr>
              <a:t>PUMP IT UP – MINING THE WATER TABLE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51ACB1-644B-A0E0-D56E-501886D57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0321" y="2085976"/>
            <a:ext cx="11192591" cy="384968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2E598-B063-D81E-A12B-6E73E4521A22}"/>
              </a:ext>
            </a:extLst>
          </p:cNvPr>
          <p:cNvSpPr txBox="1"/>
          <p:nvPr/>
        </p:nvSpPr>
        <p:spPr>
          <a:xfrm>
            <a:off x="5487251" y="6187474"/>
            <a:ext cx="111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1400" dirty="0">
                <a:latin typeface="Century Gothic" panose="020B0502020202020204" pitchFamily="34" charset="0"/>
              </a:rPr>
              <a:t>JOSHUA KARANJA</a:t>
            </a:r>
          </a:p>
        </p:txBody>
      </p:sp>
    </p:spTree>
    <p:extLst>
      <p:ext uri="{BB962C8B-B14F-4D97-AF65-F5344CB8AC3E}">
        <p14:creationId xmlns:p14="http://schemas.microsoft.com/office/powerpoint/2010/main" val="28421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4290-ECF2-9189-EA9A-EE2FA2278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D2F00-3E8E-07E2-5918-0CE890B46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04954-09F3-965B-AB68-C76521BB0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-1"/>
            <a:ext cx="12192000" cy="6857999"/>
          </a:xfrm>
          <a:prstGeom prst="rect">
            <a:avLst/>
          </a:prstGeom>
          <a:effectLst>
            <a:outerShdw blurRad="50800" dist="25400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8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D6EE-E9FE-BE93-A6D9-D4CB95B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latin typeface="Century Gothic" panose="020B050202020202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FAB4-55C2-EA66-8BCC-0803D91C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Using data from </a:t>
            </a:r>
            <a:r>
              <a:rPr lang="en-GB" sz="1800" u="sng" dirty="0">
                <a:effectLst/>
                <a:latin typeface="Century Gothic" panose="020B0502020202020204" pitchFamily="34" charset="0"/>
                <a:hlinkClick r:id="rId2"/>
              </a:rPr>
              <a:t>Taarifa</a:t>
            </a:r>
            <a:r>
              <a:rPr lang="en-GB" sz="180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 and the </a:t>
            </a:r>
            <a:r>
              <a:rPr lang="en-GB" sz="1800" u="sng" dirty="0">
                <a:effectLst/>
                <a:latin typeface="Century Gothic" panose="020B0502020202020204" pitchFamily="34" charset="0"/>
                <a:hlinkClick r:id="rId3"/>
              </a:rPr>
              <a:t>Tanzanian Ministry of Water</a:t>
            </a:r>
            <a:r>
              <a:rPr lang="en-GB" sz="180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, we would like to predict which pumps are functional, which need some repairs, and which don't work at all. We will predict one of these three classes based on a number of variables about what kind of pump is operating, when it was installed, and how it is managed.</a:t>
            </a:r>
          </a:p>
          <a:p>
            <a:r>
              <a:rPr lang="en-GB" sz="1800" dirty="0">
                <a:solidFill>
                  <a:srgbClr val="212529"/>
                </a:solidFill>
                <a:latin typeface="Century Gothic" panose="020B0502020202020204" pitchFamily="34" charset="0"/>
              </a:rPr>
              <a:t>We shall therefore breakdown the data into several chunks in order to create a proper understanding of the problem statement and how to do deal with the matter.</a:t>
            </a:r>
            <a:endParaRPr lang="en-GB" sz="1800" dirty="0">
              <a:solidFill>
                <a:srgbClr val="212529"/>
              </a:solidFill>
              <a:effectLst/>
              <a:latin typeface="Century Gothic" panose="020B0502020202020204" pitchFamily="34" charset="0"/>
            </a:endParaRPr>
          </a:p>
          <a:p>
            <a:endParaRPr lang="en-K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D6EE-E9FE-BE93-A6D9-D4CB95B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latin typeface="Century Gothic" panose="020B0502020202020204" pitchFamily="34" charset="0"/>
              </a:rPr>
              <a:t>Explanatory Data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FAB4-55C2-EA66-8BCC-0803D91C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E" sz="1800" dirty="0">
                <a:latin typeface="Century Gothic" panose="020B0502020202020204" pitchFamily="34" charset="0"/>
              </a:rPr>
              <a:t>This briefly explains the dataset that is being analysed.</a:t>
            </a:r>
          </a:p>
          <a:p>
            <a:r>
              <a:rPr lang="en-KE" sz="1800" dirty="0">
                <a:latin typeface="Century Gothic" panose="020B0502020202020204" pitchFamily="34" charset="0"/>
              </a:rPr>
              <a:t>We shall breakdown the data into the various variables being analysed in order to conclude with the model used to predict the functional and non- functional water wells.</a:t>
            </a:r>
          </a:p>
          <a:p>
            <a:endParaRPr lang="en-K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D6EE-E9FE-BE93-A6D9-D4CB95B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latin typeface="Century Gothic" panose="020B0502020202020204" pitchFamily="34" charset="0"/>
              </a:rPr>
              <a:t>Basins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FAB4-55C2-EA66-8BCC-0803D91C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E" sz="1800" dirty="0">
                <a:latin typeface="Century Gothic" panose="020B0502020202020204" pitchFamily="34" charset="0"/>
              </a:rPr>
              <a:t>It should be noted that the basin with the most boreholes was the Lake Victoria Basin </a:t>
            </a:r>
          </a:p>
          <a:p>
            <a:r>
              <a:rPr lang="en-KE" sz="1800" dirty="0">
                <a:latin typeface="Century Gothic" panose="020B0502020202020204" pitchFamily="34" charset="0"/>
              </a:rPr>
              <a:t>However it should also be noted that the most efficient basin was Lake Nyasa as 65% of the wells were functional.</a:t>
            </a:r>
          </a:p>
          <a:p>
            <a:endParaRPr lang="en-K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9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D6EE-E9FE-BE93-A6D9-D4CB95B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E" sz="2800" dirty="0">
                <a:latin typeface="Century Gothic" panose="020B0502020202020204" pitchFamily="34" charset="0"/>
              </a:rPr>
              <a:t>The Water Basins of Tanzania</a:t>
            </a:r>
            <a:br>
              <a:rPr lang="en-KE" sz="2800" dirty="0">
                <a:latin typeface="Century Gothic" panose="020B0502020202020204" pitchFamily="34" charset="0"/>
              </a:rPr>
            </a:br>
            <a:endParaRPr lang="en-KE" sz="2800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FBACEA-53AC-7FBB-F4D3-F173D129D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38" y="2336800"/>
            <a:ext cx="8393944" cy="3921125"/>
          </a:xfrm>
        </p:spPr>
      </p:pic>
    </p:spTree>
    <p:extLst>
      <p:ext uri="{BB962C8B-B14F-4D97-AF65-F5344CB8AC3E}">
        <p14:creationId xmlns:p14="http://schemas.microsoft.com/office/powerpoint/2010/main" val="397396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9883-74B0-C2CC-8757-2F04667D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E" sz="2800" dirty="0">
                <a:latin typeface="Century Gothic" panose="020B0502020202020204" pitchFamily="34" charset="0"/>
              </a:rPr>
              <a:t>Percentage of functional Pumps in each basin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1488C-1992-2B42-369E-72A274B3D5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3" y="2336800"/>
            <a:ext cx="9412410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683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{0327879E-F1C4-4144-8D0A-454656D0CA64}tf10001057</Template>
  <TotalTime>29</TotalTime>
  <Words>203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Trebuchet MS</vt:lpstr>
      <vt:lpstr>Berlin</vt:lpstr>
      <vt:lpstr>PUMP IT UP – MINING THE WATER TABLE</vt:lpstr>
      <vt:lpstr>PowerPoint Presentation</vt:lpstr>
      <vt:lpstr>Project overview</vt:lpstr>
      <vt:lpstr>Explanatory Data Analysis Overview</vt:lpstr>
      <vt:lpstr>Basins</vt:lpstr>
      <vt:lpstr>The Water Basins of Tanzania </vt:lpstr>
      <vt:lpstr>Percentage of functional Pumps in each basin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IT UP – MINING THE WATER TABLE</dc:title>
  <dc:creator>Microsoft Office User</dc:creator>
  <cp:lastModifiedBy>Microsoft Office User</cp:lastModifiedBy>
  <cp:revision>2</cp:revision>
  <dcterms:created xsi:type="dcterms:W3CDTF">2025-01-10T20:23:34Z</dcterms:created>
  <dcterms:modified xsi:type="dcterms:W3CDTF">2025-01-10T20:52:42Z</dcterms:modified>
</cp:coreProperties>
</file>