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6" d="100"/>
          <a:sy n="96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F7F4-1033-CB47-8EBE-3FD9A163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E71C-F8D5-E34D-9E93-1363EDF4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F2A9-0D81-1944-AB4C-6E75BB8C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8AD4-7549-DB40-9C98-AB4BA08B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6951-E2D9-2B4A-9739-CC4A2B6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0016-9ABB-844F-A11C-201D2EE6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B8AB-12FA-0B43-8585-96C1ACC8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ED10-BFEB-5647-A0D9-0ACCB1B3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FBC5-8173-4A4B-921F-7DD7EBAF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7A8B-D828-A24B-9CA3-264E739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2F928-5B40-D545-B3D4-DCC3B8365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B381-023A-9049-BA39-B570896A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4BF6-4599-A44B-9A17-6358EB78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6D84-23CE-C047-8DC4-A57CACA5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2F2D-5A3D-FA42-BC9B-0C954EF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9975-96CC-1E4C-BF92-E3397AA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8EBB-5412-AE40-BF14-0C525932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A52-AC11-AA49-A9C8-8D142829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A67-7561-254A-91D4-F845FC6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C134-182D-744A-BD7C-EA79D5D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225E-48F3-0F4B-9DBC-B8DBEF5E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552AB-0736-6E40-82F1-831F80E2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F722-CF12-CD4C-8229-8CDB7183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8F86-140D-1E45-AF0C-74C6991B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6EBA-2F48-1043-BCE5-C03E210D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0735-3331-8745-8E70-874EA3A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6B46-E159-ED4E-AB32-EC32C990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0C043-F424-4847-9F6C-B5E0ABC2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755B-074E-AB46-9D1B-C1B16E7D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CE5BA-0F6D-A045-9473-07FB819E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88255-7642-BC4F-8E88-D5CBF3D6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5362-8E64-AC4E-960D-83E5DA2D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EF42-E0AB-AF4B-9823-5BA33D9C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9CB47-517C-0142-8B20-42265E08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560EF-93E7-9040-A477-071723D9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1274A-27A4-AD4B-B6BC-C5024C8E0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96DC6-E8B0-E04E-981E-C949BB5F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46660-5248-4248-A684-E66C77C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956AF-9305-544B-B759-3DEA661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0F97-7CB0-CF4B-B602-1BA6AB6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3D13-1223-0648-A2B4-6BA8DBC0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288B5-7BBC-BB44-B578-8772A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9BA43-CB8F-FC48-8BCA-2B7C689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6B2A-DB85-CB4F-88AE-78AB1009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16157-1D72-6947-9E3B-7C874388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2E72C-4814-2244-9AB4-B3CDC3B4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FCB5-8C10-F848-A0D0-83C4DC44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5EAE-F436-6745-8FD4-A306C917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3E73-B270-FA4F-8C15-CD834C5A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FEB7-4CEC-E74D-BDA1-D2A536F8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F21A-DC52-A34A-90C4-890F92CA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3ABB-E629-4142-97A8-80D888A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C8F7-4A57-5F4E-BDA0-2E11E32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3E5D0-E0CF-C14B-8614-BB5F72A8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F331E-309B-674F-9D4B-0A34425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4DE5-1EB9-2D41-9D7B-1D8BDC16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3124-7573-FF4B-9511-511B25CF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0DA7B-4B91-FD45-82A5-7B1E04A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87EFF-9ADE-5040-B36F-03393350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6781-2CEB-7640-9F19-62C17D13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4A70-60FA-A24B-9D6C-DA64B44B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DA39-E9D7-9A48-882D-3BB183FE486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6F79-0580-2C4B-94A2-03DA2344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DD11-F631-D247-830F-86F10F74A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EE85-EA47-EC48-B109-C915CDA3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2175535" y="3142522"/>
            <a:ext cx="1833163" cy="1435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sphinxTime: SphinxTime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AFDF-3E08-AE40-81D3-E5BB1BDED9E9}"/>
              </a:ext>
            </a:extLst>
          </p:cNvPr>
          <p:cNvSpPr/>
          <p:nvPr/>
        </p:nvSpPr>
        <p:spPr>
          <a:xfrm>
            <a:off x="3892951" y="3455039"/>
            <a:ext cx="231494" cy="8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 flipH="1">
            <a:off x="3919704" y="3848578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067556" y="997445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fswInfo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7964347" y="141027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 flipH="1">
            <a:off x="7973534" y="15038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FED5-A846-4544-A59A-476B5CFB220F}"/>
              </a:ext>
            </a:extLst>
          </p:cNvPr>
          <p:cNvSpPr/>
          <p:nvPr/>
        </p:nvSpPr>
        <p:spPr>
          <a:xfrm>
            <a:off x="8067556" y="2158723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idleTask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IdleTask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1883A-67A1-4844-A839-24F1C90A14A7}"/>
              </a:ext>
            </a:extLst>
          </p:cNvPr>
          <p:cNvSpPr/>
          <p:nvPr/>
        </p:nvSpPr>
        <p:spPr>
          <a:xfrm>
            <a:off x="7964347" y="257155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8BE14F-21C0-0B46-8DBA-7EBDD4426DBB}"/>
              </a:ext>
            </a:extLst>
          </p:cNvPr>
          <p:cNvCxnSpPr>
            <a:cxnSpLocks/>
          </p:cNvCxnSpPr>
          <p:nvPr/>
        </p:nvCxnSpPr>
        <p:spPr>
          <a:xfrm flipH="1">
            <a:off x="7973534" y="266515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638584" y="3725007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timeGetPort</a:t>
            </a:r>
            <a:r>
              <a:rPr lang="en-US" sz="1100" dirty="0"/>
              <a:t> :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DA315-B71B-8D4F-A9F6-3A4C05DD395E}"/>
              </a:ext>
            </a:extLst>
          </p:cNvPr>
          <p:cNvSpPr/>
          <p:nvPr/>
        </p:nvSpPr>
        <p:spPr>
          <a:xfrm>
            <a:off x="8067556" y="332000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adc</a:t>
            </a:r>
            <a:r>
              <a:rPr lang="en-US" sz="1100" dirty="0">
                <a:solidFill>
                  <a:schemeClr val="tx1"/>
                </a:solidFill>
              </a:rPr>
              <a:t> : ADC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A3033-7E80-CE45-A29A-0391BC00A983}"/>
              </a:ext>
            </a:extLst>
          </p:cNvPr>
          <p:cNvSpPr/>
          <p:nvPr/>
        </p:nvSpPr>
        <p:spPr>
          <a:xfrm>
            <a:off x="7964347" y="373282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CBCD45-0CEB-B441-A9C2-51D351A86BA8}"/>
              </a:ext>
            </a:extLst>
          </p:cNvPr>
          <p:cNvCxnSpPr>
            <a:cxnSpLocks/>
          </p:cNvCxnSpPr>
          <p:nvPr/>
        </p:nvCxnSpPr>
        <p:spPr>
          <a:xfrm flipH="1">
            <a:off x="7973534" y="382643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8073391" y="448127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FEB3F-0A4D-7443-B4B6-603B01B8986C}"/>
              </a:ext>
            </a:extLst>
          </p:cNvPr>
          <p:cNvSpPr/>
          <p:nvPr/>
        </p:nvSpPr>
        <p:spPr>
          <a:xfrm>
            <a:off x="7970182" y="489410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32433-F1F4-1844-846E-C1E7292BAB52}"/>
              </a:ext>
            </a:extLst>
          </p:cNvPr>
          <p:cNvCxnSpPr>
            <a:cxnSpLocks/>
          </p:cNvCxnSpPr>
          <p:nvPr/>
        </p:nvCxnSpPr>
        <p:spPr>
          <a:xfrm flipH="1">
            <a:off x="7979369" y="498771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067556" y="5642557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B7739-00DE-DB46-BEDC-1B3D651BD7A7}"/>
              </a:ext>
            </a:extLst>
          </p:cNvPr>
          <p:cNvSpPr/>
          <p:nvPr/>
        </p:nvSpPr>
        <p:spPr>
          <a:xfrm>
            <a:off x="7964347" y="605538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00EA90-976B-A54E-A3B8-08CE0B66127E}"/>
              </a:ext>
            </a:extLst>
          </p:cNvPr>
          <p:cNvCxnSpPr>
            <a:cxnSpLocks/>
          </p:cNvCxnSpPr>
          <p:nvPr/>
        </p:nvCxnSpPr>
        <p:spPr>
          <a:xfrm flipH="1">
            <a:off x="7973534" y="614899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1AB94-9B09-D54C-B063-C8214774275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537276" y="1503881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639693-59EB-0C4B-8037-931C08FF829D}"/>
              </a:ext>
            </a:extLst>
          </p:cNvPr>
          <p:cNvCxnSpPr>
            <a:cxnSpLocks/>
          </p:cNvCxnSpPr>
          <p:nvPr/>
        </p:nvCxnSpPr>
        <p:spPr>
          <a:xfrm>
            <a:off x="4537276" y="1502872"/>
            <a:ext cx="0" cy="200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C163CD-D59D-EF43-BC88-A603826179FD}"/>
              </a:ext>
            </a:extLst>
          </p:cNvPr>
          <p:cNvCxnSpPr>
            <a:cxnSpLocks/>
          </p:cNvCxnSpPr>
          <p:nvPr/>
        </p:nvCxnSpPr>
        <p:spPr>
          <a:xfrm flipH="1">
            <a:off x="4942390" y="2665159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EE845C-DE76-5940-829A-D92284155AF6}"/>
              </a:ext>
            </a:extLst>
          </p:cNvPr>
          <p:cNvCxnSpPr>
            <a:cxnSpLocks/>
          </p:cNvCxnSpPr>
          <p:nvPr/>
        </p:nvCxnSpPr>
        <p:spPr>
          <a:xfrm>
            <a:off x="4942390" y="2665159"/>
            <a:ext cx="0" cy="1013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E50448-3239-944B-8FC9-CC1E7FF6F363}"/>
              </a:ext>
            </a:extLst>
          </p:cNvPr>
          <p:cNvCxnSpPr/>
          <p:nvPr/>
        </p:nvCxnSpPr>
        <p:spPr>
          <a:xfrm flipH="1">
            <a:off x="4124445" y="3510025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B4F15-A90E-7C4C-9D8B-7E937267D079}"/>
              </a:ext>
            </a:extLst>
          </p:cNvPr>
          <p:cNvCxnSpPr>
            <a:cxnSpLocks/>
          </p:cNvCxnSpPr>
          <p:nvPr/>
        </p:nvCxnSpPr>
        <p:spPr>
          <a:xfrm flipH="1">
            <a:off x="4124445" y="3771307"/>
            <a:ext cx="646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EA4992-758E-F942-B040-70BD7D0B973C}"/>
              </a:ext>
            </a:extLst>
          </p:cNvPr>
          <p:cNvCxnSpPr>
            <a:cxnSpLocks/>
          </p:cNvCxnSpPr>
          <p:nvPr/>
        </p:nvCxnSpPr>
        <p:spPr>
          <a:xfrm flipH="1">
            <a:off x="4124445" y="3826437"/>
            <a:ext cx="3839902" cy="32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2B8AE-1741-C74E-815D-D93F97EC22C3}"/>
              </a:ext>
            </a:extLst>
          </p:cNvPr>
          <p:cNvCxnSpPr>
            <a:cxnSpLocks/>
          </p:cNvCxnSpPr>
          <p:nvPr/>
        </p:nvCxnSpPr>
        <p:spPr>
          <a:xfrm flipH="1">
            <a:off x="4537276" y="6148993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988E1-1EE2-5E4B-9981-F74F0184CAF1}"/>
              </a:ext>
            </a:extLst>
          </p:cNvPr>
          <p:cNvCxnSpPr>
            <a:cxnSpLocks/>
          </p:cNvCxnSpPr>
          <p:nvPr/>
        </p:nvCxnSpPr>
        <p:spPr>
          <a:xfrm flipH="1">
            <a:off x="4942389" y="4987715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B83220-456E-D347-9BD5-C061A3BC3479}"/>
              </a:ext>
            </a:extLst>
          </p:cNvPr>
          <p:cNvCxnSpPr>
            <a:cxnSpLocks/>
          </p:cNvCxnSpPr>
          <p:nvPr/>
        </p:nvCxnSpPr>
        <p:spPr>
          <a:xfrm>
            <a:off x="4942389" y="3963356"/>
            <a:ext cx="0" cy="1024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09D58C-8272-8C4C-8A6A-033EC4956D68}"/>
              </a:ext>
            </a:extLst>
          </p:cNvPr>
          <p:cNvCxnSpPr>
            <a:cxnSpLocks/>
          </p:cNvCxnSpPr>
          <p:nvPr/>
        </p:nvCxnSpPr>
        <p:spPr>
          <a:xfrm>
            <a:off x="4537276" y="4233436"/>
            <a:ext cx="0" cy="1915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11D33-75F8-404D-8B0D-31BEFDD1C385}"/>
              </a:ext>
            </a:extLst>
          </p:cNvPr>
          <p:cNvCxnSpPr>
            <a:cxnSpLocks/>
          </p:cNvCxnSpPr>
          <p:nvPr/>
        </p:nvCxnSpPr>
        <p:spPr>
          <a:xfrm flipH="1">
            <a:off x="4126374" y="3963356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8F98F5-771E-E340-B12B-F2A3D525E97E}"/>
              </a:ext>
            </a:extLst>
          </p:cNvPr>
          <p:cNvCxnSpPr/>
          <p:nvPr/>
        </p:nvCxnSpPr>
        <p:spPr>
          <a:xfrm flipH="1">
            <a:off x="4124445" y="4233436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5399AC-0E67-D248-A7FA-1AD034CC8395}"/>
              </a:ext>
            </a:extLst>
          </p:cNvPr>
          <p:cNvSpPr txBox="1"/>
          <p:nvPr/>
        </p:nvSpPr>
        <p:spPr>
          <a:xfrm>
            <a:off x="6788125" y="124093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5A987-6D0A-8B47-8DE3-67C56070AA26}"/>
              </a:ext>
            </a:extLst>
          </p:cNvPr>
          <p:cNvSpPr txBox="1"/>
          <p:nvPr/>
        </p:nvSpPr>
        <p:spPr>
          <a:xfrm>
            <a:off x="6746407" y="2377415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sphinx_time</a:t>
            </a:r>
            <a:r>
              <a:rPr lang="en-US" sz="1100" dirty="0"/>
              <a:t> : Time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A97141-9FC2-B642-A848-FB2763DFDE55}"/>
              </a:ext>
            </a:extLst>
          </p:cNvPr>
          <p:cNvSpPr txBox="1"/>
          <p:nvPr/>
        </p:nvSpPr>
        <p:spPr>
          <a:xfrm>
            <a:off x="6805055" y="3568784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32D6A5-CE15-474C-8969-71118BE921F3}"/>
              </a:ext>
            </a:extLst>
          </p:cNvPr>
          <p:cNvSpPr txBox="1"/>
          <p:nvPr/>
        </p:nvSpPr>
        <p:spPr>
          <a:xfrm>
            <a:off x="6846474" y="4725768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46F0EC-014B-4041-90E5-D217E0F25152}"/>
              </a:ext>
            </a:extLst>
          </p:cNvPr>
          <p:cNvSpPr txBox="1"/>
          <p:nvPr/>
        </p:nvSpPr>
        <p:spPr>
          <a:xfrm>
            <a:off x="6840639" y="587625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7D18E-B8DE-4041-813F-106C27FF5007}"/>
              </a:ext>
            </a:extLst>
          </p:cNvPr>
          <p:cNvSpPr/>
          <p:nvPr/>
        </p:nvSpPr>
        <p:spPr>
          <a:xfrm>
            <a:off x="9560020" y="1567687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D1A343-79E8-D44E-AAE2-9A67781DA994}"/>
              </a:ext>
            </a:extLst>
          </p:cNvPr>
          <p:cNvSpPr/>
          <p:nvPr/>
        </p:nvSpPr>
        <p:spPr>
          <a:xfrm>
            <a:off x="9456811" y="198051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EEC620-FFCC-984D-8CD2-BCB905154F59}"/>
              </a:ext>
            </a:extLst>
          </p:cNvPr>
          <p:cNvCxnSpPr>
            <a:cxnSpLocks/>
          </p:cNvCxnSpPr>
          <p:nvPr/>
        </p:nvCxnSpPr>
        <p:spPr>
          <a:xfrm flipH="1">
            <a:off x="9465998" y="207412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B303034-EA1A-884F-AEA6-05181AFE3374}"/>
              </a:ext>
            </a:extLst>
          </p:cNvPr>
          <p:cNvSpPr/>
          <p:nvPr/>
        </p:nvSpPr>
        <p:spPr>
          <a:xfrm>
            <a:off x="9563639" y="2724484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7C2894-6622-774A-A379-3853E8AF9966}"/>
              </a:ext>
            </a:extLst>
          </p:cNvPr>
          <p:cNvSpPr/>
          <p:nvPr/>
        </p:nvSpPr>
        <p:spPr>
          <a:xfrm>
            <a:off x="9460430" y="3137311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60C77-9034-3D48-BBFD-D47A30DB07EF}"/>
              </a:ext>
            </a:extLst>
          </p:cNvPr>
          <p:cNvCxnSpPr>
            <a:cxnSpLocks/>
          </p:cNvCxnSpPr>
          <p:nvPr/>
        </p:nvCxnSpPr>
        <p:spPr>
          <a:xfrm flipH="1">
            <a:off x="9469617" y="3230920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67EDFEF-5501-4440-806A-995CCF89E548}"/>
              </a:ext>
            </a:extLst>
          </p:cNvPr>
          <p:cNvSpPr/>
          <p:nvPr/>
        </p:nvSpPr>
        <p:spPr>
          <a:xfrm>
            <a:off x="9556401" y="3887064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fpgaSpiDriver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FPGASPIDriver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FA98C4-1D98-8042-A572-7759DFAC7D28}"/>
              </a:ext>
            </a:extLst>
          </p:cNvPr>
          <p:cNvSpPr/>
          <p:nvPr/>
        </p:nvSpPr>
        <p:spPr>
          <a:xfrm>
            <a:off x="9453192" y="4299891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6D9C82-D632-7841-A595-8110AAFCD37B}"/>
              </a:ext>
            </a:extLst>
          </p:cNvPr>
          <p:cNvCxnSpPr>
            <a:cxnSpLocks/>
          </p:cNvCxnSpPr>
          <p:nvPr/>
        </p:nvCxnSpPr>
        <p:spPr>
          <a:xfrm flipH="1">
            <a:off x="9462379" y="4393500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08268-3158-D24E-AF66-66A0D4B638B9}"/>
              </a:ext>
            </a:extLst>
          </p:cNvPr>
          <p:cNvSpPr/>
          <p:nvPr/>
        </p:nvSpPr>
        <p:spPr>
          <a:xfrm>
            <a:off x="9560020" y="504386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spiDriverGeneric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SPIDriverGeneric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36D680-D60F-4B4B-A62B-F4184768920F}"/>
              </a:ext>
            </a:extLst>
          </p:cNvPr>
          <p:cNvSpPr/>
          <p:nvPr/>
        </p:nvSpPr>
        <p:spPr>
          <a:xfrm>
            <a:off x="9456811" y="545668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7302B0-F659-4949-B730-BF4E6E2D3460}"/>
              </a:ext>
            </a:extLst>
          </p:cNvPr>
          <p:cNvCxnSpPr>
            <a:cxnSpLocks/>
          </p:cNvCxnSpPr>
          <p:nvPr/>
        </p:nvCxnSpPr>
        <p:spPr>
          <a:xfrm flipH="1">
            <a:off x="9465998" y="555029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610566-F8BA-A64E-9001-4F947A567C6B}"/>
              </a:ext>
            </a:extLst>
          </p:cNvPr>
          <p:cNvCxnSpPr>
            <a:cxnSpLocks/>
          </p:cNvCxnSpPr>
          <p:nvPr/>
        </p:nvCxnSpPr>
        <p:spPr>
          <a:xfrm flipH="1">
            <a:off x="4128303" y="4057881"/>
            <a:ext cx="6288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D70AF7-919D-6C41-A4CD-3FDF94BCE487}"/>
              </a:ext>
            </a:extLst>
          </p:cNvPr>
          <p:cNvCxnSpPr>
            <a:cxnSpLocks/>
          </p:cNvCxnSpPr>
          <p:nvPr/>
        </p:nvCxnSpPr>
        <p:spPr>
          <a:xfrm flipH="1">
            <a:off x="4130232" y="4147577"/>
            <a:ext cx="499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EA9833-3B5C-244E-97EA-A88718F5937B}"/>
              </a:ext>
            </a:extLst>
          </p:cNvPr>
          <p:cNvCxnSpPr>
            <a:cxnSpLocks/>
          </p:cNvCxnSpPr>
          <p:nvPr/>
        </p:nvCxnSpPr>
        <p:spPr>
          <a:xfrm>
            <a:off x="4643377" y="4147577"/>
            <a:ext cx="0" cy="1402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EE5361-98B9-5349-9C09-7C8227CA0388}"/>
              </a:ext>
            </a:extLst>
          </p:cNvPr>
          <p:cNvCxnSpPr>
            <a:cxnSpLocks/>
          </p:cNvCxnSpPr>
          <p:nvPr/>
        </p:nvCxnSpPr>
        <p:spPr>
          <a:xfrm flipH="1">
            <a:off x="4643377" y="5543487"/>
            <a:ext cx="4809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A228EA-D80A-904E-AFF2-4E4F08C6C9D0}"/>
              </a:ext>
            </a:extLst>
          </p:cNvPr>
          <p:cNvCxnSpPr>
            <a:cxnSpLocks/>
          </p:cNvCxnSpPr>
          <p:nvPr/>
        </p:nvCxnSpPr>
        <p:spPr>
          <a:xfrm>
            <a:off x="4757195" y="4057881"/>
            <a:ext cx="0" cy="335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7AD283-E0F8-954B-BBEB-16982DA400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4757196" y="4393500"/>
            <a:ext cx="4695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F679C-3DC1-CE49-B549-E7660BA6C852}"/>
              </a:ext>
            </a:extLst>
          </p:cNvPr>
          <p:cNvCxnSpPr>
            <a:cxnSpLocks/>
          </p:cNvCxnSpPr>
          <p:nvPr/>
        </p:nvCxnSpPr>
        <p:spPr>
          <a:xfrm flipH="1">
            <a:off x="4757195" y="3230920"/>
            <a:ext cx="4695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E240E3-8B6D-E945-A6F5-B88B4C7E4F5D}"/>
              </a:ext>
            </a:extLst>
          </p:cNvPr>
          <p:cNvCxnSpPr>
            <a:cxnSpLocks/>
          </p:cNvCxnSpPr>
          <p:nvPr/>
        </p:nvCxnSpPr>
        <p:spPr>
          <a:xfrm>
            <a:off x="4770699" y="3219888"/>
            <a:ext cx="0" cy="551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0EEFC-530A-6D4C-9098-DCF5E04AD115}"/>
              </a:ext>
            </a:extLst>
          </p:cNvPr>
          <p:cNvCxnSpPr>
            <a:cxnSpLocks/>
          </p:cNvCxnSpPr>
          <p:nvPr/>
        </p:nvCxnSpPr>
        <p:spPr>
          <a:xfrm flipH="1">
            <a:off x="4124443" y="3690282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3B858C-E4F9-B247-82C9-1A6C5CA2B934}"/>
              </a:ext>
            </a:extLst>
          </p:cNvPr>
          <p:cNvCxnSpPr>
            <a:cxnSpLocks/>
          </p:cNvCxnSpPr>
          <p:nvPr/>
        </p:nvCxnSpPr>
        <p:spPr>
          <a:xfrm flipH="1">
            <a:off x="4126370" y="3599612"/>
            <a:ext cx="5035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2F6756-4E41-9D4F-A26B-FE78467E3109}"/>
              </a:ext>
            </a:extLst>
          </p:cNvPr>
          <p:cNvCxnSpPr>
            <a:cxnSpLocks/>
          </p:cNvCxnSpPr>
          <p:nvPr/>
        </p:nvCxnSpPr>
        <p:spPr>
          <a:xfrm flipH="1" flipV="1">
            <a:off x="4643377" y="2074123"/>
            <a:ext cx="4809814" cy="3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10AB54-B90D-0946-B241-1520624F3215}"/>
              </a:ext>
            </a:extLst>
          </p:cNvPr>
          <p:cNvCxnSpPr>
            <a:cxnSpLocks/>
          </p:cNvCxnSpPr>
          <p:nvPr/>
        </p:nvCxnSpPr>
        <p:spPr>
          <a:xfrm>
            <a:off x="4643377" y="2064776"/>
            <a:ext cx="0" cy="1534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D43ED7-4875-594B-A62F-430E7A96C865}"/>
              </a:ext>
            </a:extLst>
          </p:cNvPr>
          <p:cNvSpPr txBox="1"/>
          <p:nvPr/>
        </p:nvSpPr>
        <p:spPr>
          <a:xfrm>
            <a:off x="8357560" y="1879955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C68A2A-BB21-2F47-9A79-5BD89251298A}"/>
              </a:ext>
            </a:extLst>
          </p:cNvPr>
          <p:cNvSpPr txBox="1"/>
          <p:nvPr/>
        </p:nvSpPr>
        <p:spPr>
          <a:xfrm>
            <a:off x="8366569" y="3037998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608F8A-70EF-C140-853E-4BB5A70524F1}"/>
              </a:ext>
            </a:extLst>
          </p:cNvPr>
          <p:cNvSpPr txBox="1"/>
          <p:nvPr/>
        </p:nvSpPr>
        <p:spPr>
          <a:xfrm>
            <a:off x="8635247" y="4206248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: Time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100120-7482-544D-9332-E348F6C1E5DB}"/>
              </a:ext>
            </a:extLst>
          </p:cNvPr>
          <p:cNvSpPr txBox="1"/>
          <p:nvPr/>
        </p:nvSpPr>
        <p:spPr>
          <a:xfrm>
            <a:off x="8357560" y="535374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timeCaller</a:t>
            </a:r>
            <a:r>
              <a:rPr lang="en-US" sz="1100" dirty="0"/>
              <a:t> : Time</a:t>
            </a:r>
          </a:p>
        </p:txBody>
      </p:sp>
    </p:spTree>
    <p:extLst>
      <p:ext uri="{BB962C8B-B14F-4D97-AF65-F5344CB8AC3E}">
        <p14:creationId xmlns:p14="http://schemas.microsoft.com/office/powerpoint/2010/main" val="365964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546860" y="1107266"/>
            <a:ext cx="2461839" cy="2194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676915" y="171909"/>
            <a:ext cx="26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DriverTest</a:t>
            </a:r>
            <a:r>
              <a:rPr lang="en-US" dirty="0"/>
              <a:t> SPI Connections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86064" y="1316978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spiRw8 : </a:t>
            </a:r>
            <a:r>
              <a:rPr lang="en-US" sz="1100" dirty="0" err="1"/>
              <a:t>SphinxSPI_RW_Generic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894169" y="1336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03356" y="1429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681014" y="1107266"/>
            <a:ext cx="1226916" cy="1051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spiDriverGeneric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SPIDriverGeneric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1818" y="1336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1005" y="1429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2" idx="1"/>
          </p:cNvCxnSpPr>
          <p:nvPr/>
        </p:nvCxnSpPr>
        <p:spPr>
          <a:xfrm>
            <a:off x="4100586" y="1429639"/>
            <a:ext cx="44612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918206" y="1578588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spiUnclaim</a:t>
            </a:r>
            <a:r>
              <a:rPr lang="en-US" sz="1100" dirty="0"/>
              <a:t> : </a:t>
            </a:r>
            <a:r>
              <a:rPr lang="en-US" sz="1100" dirty="0" err="1"/>
              <a:t>SphinxSPI_Unclaim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1788" y="1633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0975" y="1727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9437" y="1633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8624" y="1727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4108206" y="172753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272630" y="1191250"/>
            <a:ext cx="2400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read_write_8 : </a:t>
            </a:r>
            <a:r>
              <a:rPr lang="en-US" sz="1100" dirty="0" err="1"/>
              <a:t>SphinxSPI_RW_Generic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288497" y="1476442"/>
            <a:ext cx="2064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spi_unclaim</a:t>
            </a:r>
            <a:r>
              <a:rPr lang="en-US" sz="1100" dirty="0"/>
              <a:t> : </a:t>
            </a:r>
            <a:r>
              <a:rPr lang="en-US" sz="1100" dirty="0" err="1"/>
              <a:t>SphinxSPI_Unclaim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207103" y="1886292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spiClaim</a:t>
            </a:r>
            <a:r>
              <a:rPr lang="en-US" sz="1100" dirty="0"/>
              <a:t> : </a:t>
            </a:r>
            <a:r>
              <a:rPr lang="en-US" sz="1100" dirty="0" err="1"/>
              <a:t>SphinxSPI_Claim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1788" y="1923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0975" y="2017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9437" y="1923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8624" y="2017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4" idx="1"/>
          </p:cNvCxnSpPr>
          <p:nvPr/>
        </p:nvCxnSpPr>
        <p:spPr>
          <a:xfrm>
            <a:off x="4108206" y="201709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288497" y="1766002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spi_claim</a:t>
            </a:r>
            <a:r>
              <a:rPr lang="en-US" sz="1100" dirty="0"/>
              <a:t> : </a:t>
            </a:r>
            <a:r>
              <a:rPr lang="en-US" sz="1100" dirty="0" err="1"/>
              <a:t>SphinxSPI_Claim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94788" y="2444512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fpgaSpiRw</a:t>
            </a:r>
            <a:r>
              <a:rPr lang="en-US" sz="1100" dirty="0"/>
              <a:t> : </a:t>
            </a:r>
            <a:r>
              <a:rPr lang="en-US" sz="1100" dirty="0" err="1"/>
              <a:t>SphinxFPGASPI_RW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696254" y="2250266"/>
            <a:ext cx="1226916" cy="1051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fpgaSpiDriver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FPGASPIDriver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14883" y="2517083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24070" y="2610692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82532" y="2517083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91719" y="2610692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3"/>
            <a:endCxn id="82" idx="1"/>
          </p:cNvCxnSpPr>
          <p:nvPr/>
        </p:nvCxnSpPr>
        <p:spPr>
          <a:xfrm>
            <a:off x="4121301" y="2610692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301592" y="2359597"/>
            <a:ext cx="2048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read_write</a:t>
            </a:r>
            <a:r>
              <a:rPr lang="en-US" sz="1100" dirty="0"/>
              <a:t> : </a:t>
            </a:r>
            <a:r>
              <a:rPr lang="en-US" sz="1100" dirty="0" err="1"/>
              <a:t>SphinxFPGASPI_RW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085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092406" y="428264"/>
            <a:ext cx="310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ActiveRateGroup3 Connections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407505" y="1764670"/>
            <a:ext cx="2367538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rateGroup3Comp 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299286" y="435234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driverTest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875107" y="1957597"/>
            <a:ext cx="4305938" cy="1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111521" y="4643658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schedIn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196077" y="4533133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CDC9C-8B08-5344-9E08-ADDD2909BCDE}"/>
              </a:ext>
            </a:extLst>
          </p:cNvPr>
          <p:cNvSpPr/>
          <p:nvPr/>
        </p:nvSpPr>
        <p:spPr>
          <a:xfrm>
            <a:off x="2684876" y="1838739"/>
            <a:ext cx="190231" cy="805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7A8E9-9CED-AF40-B2A5-5431D5EEDB12}"/>
              </a:ext>
            </a:extLst>
          </p:cNvPr>
          <p:cNvSpPr txBox="1"/>
          <p:nvPr/>
        </p:nvSpPr>
        <p:spPr>
          <a:xfrm>
            <a:off x="509415" y="2188306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rateGroupMemberOut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r>
              <a:rPr lang="en-US" sz="1100" dirty="0" smtClean="0"/>
              <a:t> [10]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2705850" y="227011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211514" y="461952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284254" y="1683204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health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Health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092394" y="1999887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schedIn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181045" y="186398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196482" y="19503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299286" y="288240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groundIf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GroundInterface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126553" y="3220433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schedIn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196077" y="306318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211514" y="314957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895582" y="2302195"/>
            <a:ext cx="4271779" cy="857466"/>
          </a:xfrm>
          <a:prstGeom prst="bentConnector3">
            <a:avLst>
              <a:gd name="adj1" fmla="val 49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2" idx="1"/>
          </p:cNvCxnSpPr>
          <p:nvPr/>
        </p:nvCxnSpPr>
        <p:spPr>
          <a:xfrm>
            <a:off x="2875107" y="2449916"/>
            <a:ext cx="4320970" cy="2176826"/>
          </a:xfrm>
          <a:prstGeom prst="bentConnector3">
            <a:avLst>
              <a:gd name="adj1" fmla="val 442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1617" y="1683204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3875" y="2095083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93129" y="2449916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160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092406" y="428264"/>
            <a:ext cx="310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ActiveRateGroup4 Connections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407505" y="1764670"/>
            <a:ext cx="2367538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rateGroup4Comp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875107" y="1957597"/>
            <a:ext cx="4305938" cy="1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CDC9C-8B08-5344-9E08-ADDD2909BCDE}"/>
              </a:ext>
            </a:extLst>
          </p:cNvPr>
          <p:cNvSpPr/>
          <p:nvPr/>
        </p:nvSpPr>
        <p:spPr>
          <a:xfrm>
            <a:off x="2684876" y="1838739"/>
            <a:ext cx="190231" cy="805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7A8E9-9CED-AF40-B2A5-5431D5EEDB12}"/>
              </a:ext>
            </a:extLst>
          </p:cNvPr>
          <p:cNvSpPr txBox="1"/>
          <p:nvPr/>
        </p:nvSpPr>
        <p:spPr>
          <a:xfrm>
            <a:off x="509415" y="2188306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rateGroupMemberOut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r>
              <a:rPr lang="en-US" sz="1100" dirty="0" smtClean="0"/>
              <a:t> [10]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2705850" y="227011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284254" y="1683204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adc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ADC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092394" y="1999887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schedIn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181045" y="186398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196482" y="19503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299286" y="288240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fswInfo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126553" y="3220433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schedIn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err="1" smtClean="0"/>
              <a:t>Sched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196077" y="306318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211514" y="314957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895582" y="2302195"/>
            <a:ext cx="4271779" cy="857466"/>
          </a:xfrm>
          <a:prstGeom prst="bentConnector3">
            <a:avLst>
              <a:gd name="adj1" fmla="val 49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1617" y="1683204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3875" y="2095083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984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Ping </a:t>
            </a:r>
            <a:r>
              <a:rPr lang="en-US" dirty="0"/>
              <a:t>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811388" y="1319525"/>
            <a:ext cx="2197311" cy="4573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health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Health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245848" y="2202582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PingSend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 [25]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554573" y="1965876"/>
            <a:ext cx="1434252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adc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ADC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DFEDAA-EBAE-C241-9348-659C59ED8A70}"/>
              </a:ext>
            </a:extLst>
          </p:cNvPr>
          <p:cNvSpPr/>
          <p:nvPr/>
        </p:nvSpPr>
        <p:spPr>
          <a:xfrm>
            <a:off x="3894880" y="1620078"/>
            <a:ext cx="218899" cy="1311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3919704" y="2320716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84B39-31C0-0E4A-AE84-F89503BE377B}"/>
              </a:ext>
            </a:extLst>
          </p:cNvPr>
          <p:cNvSpPr/>
          <p:nvPr/>
        </p:nvSpPr>
        <p:spPr>
          <a:xfrm>
            <a:off x="3887485" y="3361809"/>
            <a:ext cx="225701" cy="1339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FB52E3-0DD8-8E46-A1C6-BB410FD80D3F}"/>
              </a:ext>
            </a:extLst>
          </p:cNvPr>
          <p:cNvCxnSpPr>
            <a:cxnSpLocks/>
          </p:cNvCxnSpPr>
          <p:nvPr/>
        </p:nvCxnSpPr>
        <p:spPr>
          <a:xfrm flipH="1">
            <a:off x="3912309" y="3964875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196707-D532-D740-B5FE-BD9426FB8E79}"/>
              </a:ext>
            </a:extLst>
          </p:cNvPr>
          <p:cNvSpPr txBox="1"/>
          <p:nvPr/>
        </p:nvSpPr>
        <p:spPr>
          <a:xfrm>
            <a:off x="2076754" y="3494794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PingReturn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 </a:t>
            </a:r>
            <a:r>
              <a:rPr lang="en-US" sz="1100" dirty="0"/>
              <a:t>[30]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472367" y="205163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385785" y="1868763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PingRecv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8492245" y="2156802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8455085" y="239361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8464272" y="248722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7200753" y="2516890"/>
            <a:ext cx="135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PingResponse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607484" y="3192449"/>
            <a:ext cx="1381341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fswInfo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25279" y="3278211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512261" y="3114039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PingRecv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8545157" y="3383375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8507997" y="362018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8517184" y="371379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7273944" y="3703696"/>
            <a:ext cx="135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PingResponse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584195" y="4455815"/>
            <a:ext cx="1404630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fatalHandler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01989" y="4541577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399284" y="431827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PingRecv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8521867" y="4646741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8484707" y="488355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8493894" y="497716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7202148" y="5008315"/>
            <a:ext cx="135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PingResponse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584195" y="5619579"/>
            <a:ext cx="1404630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01989" y="5705341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409377" y="5532339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PingRecv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8521867" y="5810505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8484707" y="604731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8493894" y="614092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7234026" y="6131594"/>
            <a:ext cx="135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PingResponse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</a:p>
        </p:txBody>
      </p:sp>
      <p:cxnSp>
        <p:nvCxnSpPr>
          <p:cNvPr id="97" name="Elbow Connector 96"/>
          <p:cNvCxnSpPr>
            <a:stCxn id="123" idx="1"/>
          </p:cNvCxnSpPr>
          <p:nvPr/>
        </p:nvCxnSpPr>
        <p:spPr>
          <a:xfrm rot="10800000" flipV="1">
            <a:off x="4128293" y="2487223"/>
            <a:ext cx="4326792" cy="1226573"/>
          </a:xfrm>
          <a:prstGeom prst="bentConnector3">
            <a:avLst>
              <a:gd name="adj1" fmla="val 426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33" idx="1"/>
          </p:cNvCxnSpPr>
          <p:nvPr/>
        </p:nvCxnSpPr>
        <p:spPr>
          <a:xfrm rot="10800000" flipV="1">
            <a:off x="4128293" y="3713796"/>
            <a:ext cx="4379704" cy="261847"/>
          </a:xfrm>
          <a:prstGeom prst="bentConnector3">
            <a:avLst>
              <a:gd name="adj1" fmla="val 400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45" idx="1"/>
          </p:cNvCxnSpPr>
          <p:nvPr/>
        </p:nvCxnSpPr>
        <p:spPr>
          <a:xfrm rot="10800000">
            <a:off x="4137481" y="4318277"/>
            <a:ext cx="4347227" cy="658886"/>
          </a:xfrm>
          <a:prstGeom prst="bentConnector3">
            <a:avLst>
              <a:gd name="adj1" fmla="val 422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57" idx="1"/>
          </p:cNvCxnSpPr>
          <p:nvPr/>
        </p:nvCxnSpPr>
        <p:spPr>
          <a:xfrm rot="10800000">
            <a:off x="4095731" y="4635187"/>
            <a:ext cx="4388977" cy="1505741"/>
          </a:xfrm>
          <a:prstGeom prst="bentConnector3">
            <a:avLst>
              <a:gd name="adj1" fmla="val 631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224130" y="1759233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186764" y="3469947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219275" y="2031627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193363" y="3773886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224130" y="2312548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186139" y="4086202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216936" y="2582925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186764" y="4414944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545157" y="726121"/>
            <a:ext cx="1434252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rateGroup4Comp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462951" y="811883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360246" y="588583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8482829" y="917047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8445669" y="115386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8454856" y="124746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56" idx="1"/>
          </p:cNvCxnSpPr>
          <p:nvPr/>
        </p:nvCxnSpPr>
        <p:spPr>
          <a:xfrm flipV="1">
            <a:off x="4113186" y="905492"/>
            <a:ext cx="4349765" cy="853741"/>
          </a:xfrm>
          <a:prstGeom prst="bentConnector3">
            <a:avLst>
              <a:gd name="adj1" fmla="val 458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9" idx="1"/>
          </p:cNvCxnSpPr>
          <p:nvPr/>
        </p:nvCxnSpPr>
        <p:spPr>
          <a:xfrm rot="10800000" flipV="1">
            <a:off x="4128293" y="1247468"/>
            <a:ext cx="4317376" cy="219381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9" idx="1"/>
          </p:cNvCxnSpPr>
          <p:nvPr/>
        </p:nvCxnSpPr>
        <p:spPr>
          <a:xfrm>
            <a:off x="4078549" y="2017600"/>
            <a:ext cx="4393818" cy="127647"/>
          </a:xfrm>
          <a:prstGeom prst="bentConnector3">
            <a:avLst>
              <a:gd name="adj1" fmla="val 461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  <a:endCxn id="129" idx="1"/>
          </p:cNvCxnSpPr>
          <p:nvPr/>
        </p:nvCxnSpPr>
        <p:spPr>
          <a:xfrm>
            <a:off x="4113779" y="2276061"/>
            <a:ext cx="4411500" cy="1095759"/>
          </a:xfrm>
          <a:prstGeom prst="bentConnector3">
            <a:avLst>
              <a:gd name="adj1" fmla="val 527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39" idx="1"/>
          </p:cNvCxnSpPr>
          <p:nvPr/>
        </p:nvCxnSpPr>
        <p:spPr>
          <a:xfrm>
            <a:off x="4081566" y="2556993"/>
            <a:ext cx="4420423" cy="2078193"/>
          </a:xfrm>
          <a:prstGeom prst="bentConnector3">
            <a:avLst>
              <a:gd name="adj1" fmla="val 452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52" idx="1"/>
          </p:cNvCxnSpPr>
          <p:nvPr/>
        </p:nvCxnSpPr>
        <p:spPr>
          <a:xfrm>
            <a:off x="4113779" y="2859924"/>
            <a:ext cx="4388210" cy="2939026"/>
          </a:xfrm>
          <a:prstGeom prst="bentConnector3">
            <a:avLst>
              <a:gd name="adj1" fmla="val 413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82112" y="3145750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4232771" y="1498745"/>
            <a:ext cx="41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 smtClean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7434049" y="121745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PingOut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Ping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442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3615123" y="221595"/>
            <a:ext cx="400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Driver and </a:t>
            </a:r>
            <a:r>
              <a:rPr lang="en-US" dirty="0" err="1" smtClean="0"/>
              <a:t>RateGroup</a:t>
            </a:r>
            <a:r>
              <a:rPr lang="en-US" dirty="0" smtClean="0"/>
              <a:t> </a:t>
            </a:r>
            <a:r>
              <a:rPr lang="en-US" dirty="0" smtClean="0"/>
              <a:t>Connec</a:t>
            </a:r>
            <a:r>
              <a:rPr lang="en-US" dirty="0" smtClean="0"/>
              <a:t>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926553" y="1443678"/>
            <a:ext cx="1881725" cy="1582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fpgaDriver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FPGADriver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744327" y="257728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3764205" y="2682448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5115127" y="2338516"/>
            <a:ext cx="1533311" cy="174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rateGroupDriverComp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RateGroupDriver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5013218" y="254296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5033096" y="2648124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3950744" y="2669512"/>
            <a:ext cx="1048591" cy="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605328" y="255398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cycleOut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4114884" y="2412155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9322692" y="1099746"/>
            <a:ext cx="1533311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rateGroup1Comp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9117865" y="1312873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9137743" y="1418037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8219531" y="11820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9324282" y="2233352"/>
            <a:ext cx="1533311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rateGroup2Comp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9119455" y="244647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9139333" y="2551643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8221121" y="2315674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9288553" y="3399755"/>
            <a:ext cx="1533311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rateGroup3Comp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9083726" y="361288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9103604" y="3718046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8185392" y="3482077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9290143" y="4533361"/>
            <a:ext cx="1533311" cy="68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rateGroup4Comp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9085316" y="474648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9105194" y="4851652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8186982" y="4615683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cycleIn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6561212" y="2577285"/>
            <a:ext cx="231106" cy="1222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6581090" y="3139469"/>
            <a:ext cx="18950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6792318" y="1418037"/>
            <a:ext cx="2325547" cy="13464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0" idx="1"/>
          </p:cNvCxnSpPr>
          <p:nvPr/>
        </p:nvCxnSpPr>
        <p:spPr>
          <a:xfrm flipV="1">
            <a:off x="6792318" y="2540088"/>
            <a:ext cx="2327137" cy="486291"/>
          </a:xfrm>
          <a:prstGeom prst="bentConnector3">
            <a:avLst>
              <a:gd name="adj1" fmla="val 568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6792318" y="3391553"/>
            <a:ext cx="2291408" cy="32649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6808010" y="3636497"/>
            <a:ext cx="2275716" cy="1215155"/>
          </a:xfrm>
          <a:prstGeom prst="bentConnector3">
            <a:avLst>
              <a:gd name="adj1" fmla="val 451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5493933" y="3008664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cycleOut</a:t>
            </a:r>
            <a:r>
              <a:rPr lang="en-US" sz="1100" dirty="0" smtClean="0"/>
              <a:t> </a:t>
            </a:r>
            <a:r>
              <a:rPr lang="en-US" sz="1100" dirty="0"/>
              <a:t>: </a:t>
            </a:r>
            <a:r>
              <a:rPr lang="en-US" sz="1100" dirty="0" smtClean="0"/>
              <a:t>Cycle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8010" y="2553980"/>
            <a:ext cx="2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796904" y="2778393"/>
            <a:ext cx="2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97547" y="3139469"/>
            <a:ext cx="2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806420" y="3400892"/>
            <a:ext cx="2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2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Commanding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811388" y="1319525"/>
            <a:ext cx="2197311" cy="4490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cmdDisp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CommandDispatcher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067556" y="997445"/>
            <a:ext cx="1226916" cy="1051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fswInfo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7964347" y="122507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7973534" y="131868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FED5-A846-4544-A59A-476B5CFB220F}"/>
              </a:ext>
            </a:extLst>
          </p:cNvPr>
          <p:cNvSpPr/>
          <p:nvPr/>
        </p:nvSpPr>
        <p:spPr>
          <a:xfrm>
            <a:off x="8067556" y="2158723"/>
            <a:ext cx="1226916" cy="1049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idleTask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IdleTask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245848" y="2202582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compCmdSend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r>
              <a:rPr lang="en-US" sz="1100" dirty="0"/>
              <a:t> [30]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DA315-B71B-8D4F-A9F6-3A4C05DD395E}"/>
              </a:ext>
            </a:extLst>
          </p:cNvPr>
          <p:cNvSpPr/>
          <p:nvPr/>
        </p:nvSpPr>
        <p:spPr>
          <a:xfrm>
            <a:off x="8067556" y="3320001"/>
            <a:ext cx="1226916" cy="1013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adc</a:t>
            </a:r>
            <a:r>
              <a:rPr lang="en-US" sz="1100" dirty="0">
                <a:solidFill>
                  <a:schemeClr val="tx1"/>
                </a:solidFill>
              </a:rPr>
              <a:t> : ADC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8073391" y="4481279"/>
            <a:ext cx="1226916" cy="1058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8067556" y="5642557"/>
            <a:ext cx="1226916" cy="1013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1AB94-9B09-D54C-B063-C8214774275C}"/>
              </a:ext>
            </a:extLst>
          </p:cNvPr>
          <p:cNvCxnSpPr>
            <a:cxnSpLocks/>
          </p:cNvCxnSpPr>
          <p:nvPr/>
        </p:nvCxnSpPr>
        <p:spPr>
          <a:xfrm flipH="1">
            <a:off x="4551788" y="1579987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639693-59EB-0C4B-8037-931C08FF829D}"/>
              </a:ext>
            </a:extLst>
          </p:cNvPr>
          <p:cNvCxnSpPr>
            <a:cxnSpLocks/>
          </p:cNvCxnSpPr>
          <p:nvPr/>
        </p:nvCxnSpPr>
        <p:spPr>
          <a:xfrm>
            <a:off x="4548851" y="1579987"/>
            <a:ext cx="2937" cy="1566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C163CD-D59D-EF43-BC88-A603826179FD}"/>
              </a:ext>
            </a:extLst>
          </p:cNvPr>
          <p:cNvCxnSpPr>
            <a:cxnSpLocks/>
          </p:cNvCxnSpPr>
          <p:nvPr/>
        </p:nvCxnSpPr>
        <p:spPr>
          <a:xfrm flipH="1">
            <a:off x="4942390" y="2792484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EE845C-DE76-5940-829A-D92284155AF6}"/>
              </a:ext>
            </a:extLst>
          </p:cNvPr>
          <p:cNvCxnSpPr>
            <a:cxnSpLocks/>
          </p:cNvCxnSpPr>
          <p:nvPr/>
        </p:nvCxnSpPr>
        <p:spPr>
          <a:xfrm>
            <a:off x="4942390" y="2786755"/>
            <a:ext cx="0" cy="600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E50448-3239-944B-8FC9-CC1E7FF6F363}"/>
              </a:ext>
            </a:extLst>
          </p:cNvPr>
          <p:cNvCxnSpPr/>
          <p:nvPr/>
        </p:nvCxnSpPr>
        <p:spPr>
          <a:xfrm flipH="1">
            <a:off x="4124445" y="3146961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B4F15-A90E-7C4C-9D8B-7E937267D079}"/>
              </a:ext>
            </a:extLst>
          </p:cNvPr>
          <p:cNvCxnSpPr>
            <a:cxnSpLocks/>
          </p:cNvCxnSpPr>
          <p:nvPr/>
        </p:nvCxnSpPr>
        <p:spPr>
          <a:xfrm flipH="1">
            <a:off x="4124445" y="3375833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EA4992-758E-F942-B040-70BD7D0B973C}"/>
              </a:ext>
            </a:extLst>
          </p:cNvPr>
          <p:cNvCxnSpPr>
            <a:cxnSpLocks/>
          </p:cNvCxnSpPr>
          <p:nvPr/>
        </p:nvCxnSpPr>
        <p:spPr>
          <a:xfrm flipH="1">
            <a:off x="4124438" y="3625599"/>
            <a:ext cx="1557224" cy="2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2B8AE-1741-C74E-815D-D93F97EC22C3}"/>
              </a:ext>
            </a:extLst>
          </p:cNvPr>
          <p:cNvCxnSpPr>
            <a:cxnSpLocks/>
          </p:cNvCxnSpPr>
          <p:nvPr/>
        </p:nvCxnSpPr>
        <p:spPr>
          <a:xfrm flipH="1">
            <a:off x="4537276" y="6148993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988E1-1EE2-5E4B-9981-F74F0184CAF1}"/>
              </a:ext>
            </a:extLst>
          </p:cNvPr>
          <p:cNvCxnSpPr>
            <a:cxnSpLocks/>
          </p:cNvCxnSpPr>
          <p:nvPr/>
        </p:nvCxnSpPr>
        <p:spPr>
          <a:xfrm flipH="1">
            <a:off x="4942389" y="5045590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B83220-456E-D347-9BD5-C061A3BC3479}"/>
              </a:ext>
            </a:extLst>
          </p:cNvPr>
          <p:cNvCxnSpPr>
            <a:cxnSpLocks/>
          </p:cNvCxnSpPr>
          <p:nvPr/>
        </p:nvCxnSpPr>
        <p:spPr>
          <a:xfrm>
            <a:off x="4942389" y="3826774"/>
            <a:ext cx="0" cy="1218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09D58C-8272-8C4C-8A6A-033EC4956D68}"/>
              </a:ext>
            </a:extLst>
          </p:cNvPr>
          <p:cNvCxnSpPr>
            <a:cxnSpLocks/>
          </p:cNvCxnSpPr>
          <p:nvPr/>
        </p:nvCxnSpPr>
        <p:spPr>
          <a:xfrm flipH="1">
            <a:off x="4537276" y="4035376"/>
            <a:ext cx="11575" cy="211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11D33-75F8-404D-8B0D-31BEFDD1C385}"/>
              </a:ext>
            </a:extLst>
          </p:cNvPr>
          <p:cNvCxnSpPr>
            <a:cxnSpLocks/>
          </p:cNvCxnSpPr>
          <p:nvPr/>
        </p:nvCxnSpPr>
        <p:spPr>
          <a:xfrm flipH="1">
            <a:off x="4126374" y="3836031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8F98F5-771E-E340-B12B-F2A3D525E97E}"/>
              </a:ext>
            </a:extLst>
          </p:cNvPr>
          <p:cNvCxnSpPr/>
          <p:nvPr/>
        </p:nvCxnSpPr>
        <p:spPr>
          <a:xfrm flipH="1">
            <a:off x="4124445" y="4036661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DFEDAA-EBAE-C241-9348-659C59ED8A70}"/>
              </a:ext>
            </a:extLst>
          </p:cNvPr>
          <p:cNvSpPr/>
          <p:nvPr/>
        </p:nvSpPr>
        <p:spPr>
          <a:xfrm>
            <a:off x="3894880" y="1687101"/>
            <a:ext cx="229557" cy="1160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>
            <a:off x="3919704" y="2320716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84B39-31C0-0E4A-AE84-F89503BE377B}"/>
              </a:ext>
            </a:extLst>
          </p:cNvPr>
          <p:cNvSpPr/>
          <p:nvPr/>
        </p:nvSpPr>
        <p:spPr>
          <a:xfrm>
            <a:off x="3898736" y="2984009"/>
            <a:ext cx="229557" cy="1160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FB52E3-0DD8-8E46-A1C6-BB410FD80D3F}"/>
              </a:ext>
            </a:extLst>
          </p:cNvPr>
          <p:cNvCxnSpPr>
            <a:cxnSpLocks/>
          </p:cNvCxnSpPr>
          <p:nvPr/>
        </p:nvCxnSpPr>
        <p:spPr>
          <a:xfrm flipH="1">
            <a:off x="3923560" y="3617624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B2A56B0-4B25-734E-A29D-8EC9DE601E73}"/>
              </a:ext>
            </a:extLst>
          </p:cNvPr>
          <p:cNvSpPr/>
          <p:nvPr/>
        </p:nvSpPr>
        <p:spPr>
          <a:xfrm>
            <a:off x="3894880" y="4280918"/>
            <a:ext cx="229557" cy="1160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3AEEF7-B46E-E543-BFD8-551CEB74316C}"/>
              </a:ext>
            </a:extLst>
          </p:cNvPr>
          <p:cNvCxnSpPr>
            <a:cxnSpLocks/>
          </p:cNvCxnSpPr>
          <p:nvPr/>
        </p:nvCxnSpPr>
        <p:spPr>
          <a:xfrm flipH="1">
            <a:off x="3919704" y="4914533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196707-D532-D740-B5FE-BD9426FB8E79}"/>
              </a:ext>
            </a:extLst>
          </p:cNvPr>
          <p:cNvSpPr txBox="1"/>
          <p:nvPr/>
        </p:nvSpPr>
        <p:spPr>
          <a:xfrm>
            <a:off x="2076754" y="3494794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compCmdReg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r>
              <a:rPr lang="en-US" sz="1100" dirty="0"/>
              <a:t> [30]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FF6B6-D802-DF4E-A799-C34D8D8E1A3D}"/>
              </a:ext>
            </a:extLst>
          </p:cNvPr>
          <p:cNvSpPr txBox="1"/>
          <p:nvPr/>
        </p:nvSpPr>
        <p:spPr>
          <a:xfrm>
            <a:off x="1980985" y="4763301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compCmdStat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A0A4E5-2136-474C-9C2E-5021AA8C48F9}"/>
              </a:ext>
            </a:extLst>
          </p:cNvPr>
          <p:cNvSpPr txBox="1"/>
          <p:nvPr/>
        </p:nvSpPr>
        <p:spPr>
          <a:xfrm>
            <a:off x="7099235" y="3349318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cmdIn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0F1CED-8F6D-4B41-B276-DAE1FE7A0FCD}"/>
              </a:ext>
            </a:extLst>
          </p:cNvPr>
          <p:cNvSpPr/>
          <p:nvPr/>
        </p:nvSpPr>
        <p:spPr>
          <a:xfrm>
            <a:off x="7964347" y="148637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C2E506-9B42-BC4B-82A4-83C38241B746}"/>
              </a:ext>
            </a:extLst>
          </p:cNvPr>
          <p:cNvCxnSpPr>
            <a:cxnSpLocks/>
          </p:cNvCxnSpPr>
          <p:nvPr/>
        </p:nvCxnSpPr>
        <p:spPr>
          <a:xfrm flipH="1">
            <a:off x="7973534" y="157998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49754-F4E9-4A4E-8A95-9A1EC76A88BA}"/>
              </a:ext>
            </a:extLst>
          </p:cNvPr>
          <p:cNvSpPr/>
          <p:nvPr/>
        </p:nvSpPr>
        <p:spPr>
          <a:xfrm>
            <a:off x="7964347" y="175297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CB756A-DE7C-8C49-A304-5BA2F9859FD2}"/>
              </a:ext>
            </a:extLst>
          </p:cNvPr>
          <p:cNvCxnSpPr>
            <a:cxnSpLocks/>
          </p:cNvCxnSpPr>
          <p:nvPr/>
        </p:nvCxnSpPr>
        <p:spPr>
          <a:xfrm flipH="1">
            <a:off x="7973534" y="184658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27624-1C3C-7842-92C7-3A68D8D9EB66}"/>
              </a:ext>
            </a:extLst>
          </p:cNvPr>
          <p:cNvSpPr/>
          <p:nvPr/>
        </p:nvSpPr>
        <p:spPr>
          <a:xfrm>
            <a:off x="7964347" y="2431843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8EEF7-7D96-E442-9093-943FAED96EE8}"/>
              </a:ext>
            </a:extLst>
          </p:cNvPr>
          <p:cNvCxnSpPr>
            <a:cxnSpLocks/>
          </p:cNvCxnSpPr>
          <p:nvPr/>
        </p:nvCxnSpPr>
        <p:spPr>
          <a:xfrm>
            <a:off x="7973534" y="2525452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4982226-83CF-1A4A-8021-74A76B5DF693}"/>
              </a:ext>
            </a:extLst>
          </p:cNvPr>
          <p:cNvSpPr/>
          <p:nvPr/>
        </p:nvSpPr>
        <p:spPr>
          <a:xfrm>
            <a:off x="7964347" y="269314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675CA9-2A0C-0646-B6B3-4C36166E4738}"/>
              </a:ext>
            </a:extLst>
          </p:cNvPr>
          <p:cNvCxnSpPr>
            <a:cxnSpLocks/>
          </p:cNvCxnSpPr>
          <p:nvPr/>
        </p:nvCxnSpPr>
        <p:spPr>
          <a:xfrm flipH="1">
            <a:off x="7973534" y="278675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D46A032-D0E9-E449-A39D-023725FB6413}"/>
              </a:ext>
            </a:extLst>
          </p:cNvPr>
          <p:cNvSpPr/>
          <p:nvPr/>
        </p:nvSpPr>
        <p:spPr>
          <a:xfrm>
            <a:off x="7964347" y="295974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CD6C09-753B-B94C-9DB5-1F133BE54F78}"/>
              </a:ext>
            </a:extLst>
          </p:cNvPr>
          <p:cNvCxnSpPr>
            <a:cxnSpLocks/>
          </p:cNvCxnSpPr>
          <p:nvPr/>
        </p:nvCxnSpPr>
        <p:spPr>
          <a:xfrm flipH="1">
            <a:off x="7973534" y="305335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42E93D7-8AFF-BF4E-B667-7A7EBA8F45E2}"/>
              </a:ext>
            </a:extLst>
          </p:cNvPr>
          <p:cNvSpPr/>
          <p:nvPr/>
        </p:nvSpPr>
        <p:spPr>
          <a:xfrm>
            <a:off x="7960485" y="350747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B7397E-5832-3348-A161-9BC4F2936EAD}"/>
              </a:ext>
            </a:extLst>
          </p:cNvPr>
          <p:cNvCxnSpPr>
            <a:cxnSpLocks/>
          </p:cNvCxnSpPr>
          <p:nvPr/>
        </p:nvCxnSpPr>
        <p:spPr>
          <a:xfrm>
            <a:off x="7969672" y="360108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5280077-885A-1848-A945-C794330A16DE}"/>
              </a:ext>
            </a:extLst>
          </p:cNvPr>
          <p:cNvSpPr/>
          <p:nvPr/>
        </p:nvSpPr>
        <p:spPr>
          <a:xfrm>
            <a:off x="7960485" y="376877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885210-FB71-EC4D-93D2-CF3DB5CBBD2A}"/>
              </a:ext>
            </a:extLst>
          </p:cNvPr>
          <p:cNvCxnSpPr>
            <a:cxnSpLocks/>
          </p:cNvCxnSpPr>
          <p:nvPr/>
        </p:nvCxnSpPr>
        <p:spPr>
          <a:xfrm flipH="1">
            <a:off x="7969672" y="386238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7BF8AAC-71B2-9C41-806D-4118DE706474}"/>
              </a:ext>
            </a:extLst>
          </p:cNvPr>
          <p:cNvSpPr/>
          <p:nvPr/>
        </p:nvSpPr>
        <p:spPr>
          <a:xfrm>
            <a:off x="7960485" y="403537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ED489A-39EE-D147-BBEE-8D8D528567AA}"/>
              </a:ext>
            </a:extLst>
          </p:cNvPr>
          <p:cNvCxnSpPr>
            <a:cxnSpLocks/>
          </p:cNvCxnSpPr>
          <p:nvPr/>
        </p:nvCxnSpPr>
        <p:spPr>
          <a:xfrm flipH="1">
            <a:off x="7969672" y="412898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5321BC9-8B74-BF47-997A-0AB16C210576}"/>
              </a:ext>
            </a:extLst>
          </p:cNvPr>
          <p:cNvSpPr/>
          <p:nvPr/>
        </p:nvSpPr>
        <p:spPr>
          <a:xfrm>
            <a:off x="7964347" y="468289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F8FAF7-3EA1-FE4F-8B53-C815351651AE}"/>
              </a:ext>
            </a:extLst>
          </p:cNvPr>
          <p:cNvCxnSpPr>
            <a:cxnSpLocks/>
          </p:cNvCxnSpPr>
          <p:nvPr/>
        </p:nvCxnSpPr>
        <p:spPr>
          <a:xfrm>
            <a:off x="7973534" y="477650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AA5E19-497A-B04D-A652-D38A9B99221B}"/>
              </a:ext>
            </a:extLst>
          </p:cNvPr>
          <p:cNvSpPr/>
          <p:nvPr/>
        </p:nvSpPr>
        <p:spPr>
          <a:xfrm>
            <a:off x="7964347" y="494419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E0AD69-E44B-1B47-92A2-AFEA6803E466}"/>
              </a:ext>
            </a:extLst>
          </p:cNvPr>
          <p:cNvCxnSpPr>
            <a:cxnSpLocks/>
          </p:cNvCxnSpPr>
          <p:nvPr/>
        </p:nvCxnSpPr>
        <p:spPr>
          <a:xfrm flipH="1">
            <a:off x="7973534" y="503780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95ED3BB-FD56-114C-BB67-9E239DDC8A5C}"/>
              </a:ext>
            </a:extLst>
          </p:cNvPr>
          <p:cNvSpPr/>
          <p:nvPr/>
        </p:nvSpPr>
        <p:spPr>
          <a:xfrm>
            <a:off x="7964347" y="521079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9DEAEC-744A-9A42-886D-8D4085E6DE4F}"/>
              </a:ext>
            </a:extLst>
          </p:cNvPr>
          <p:cNvCxnSpPr>
            <a:cxnSpLocks/>
          </p:cNvCxnSpPr>
          <p:nvPr/>
        </p:nvCxnSpPr>
        <p:spPr>
          <a:xfrm flipH="1">
            <a:off x="7973534" y="530440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391BF4C-00E3-CF4A-BA30-E179D363B748}"/>
              </a:ext>
            </a:extLst>
          </p:cNvPr>
          <p:cNvSpPr/>
          <p:nvPr/>
        </p:nvSpPr>
        <p:spPr>
          <a:xfrm>
            <a:off x="7969672" y="579815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8213E4-AE16-6F41-84AC-A8B4642861AC}"/>
              </a:ext>
            </a:extLst>
          </p:cNvPr>
          <p:cNvCxnSpPr>
            <a:cxnSpLocks/>
          </p:cNvCxnSpPr>
          <p:nvPr/>
        </p:nvCxnSpPr>
        <p:spPr>
          <a:xfrm>
            <a:off x="7978859" y="589176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18EA865-36C4-2A42-84A5-AEDC444F23B1}"/>
              </a:ext>
            </a:extLst>
          </p:cNvPr>
          <p:cNvSpPr/>
          <p:nvPr/>
        </p:nvSpPr>
        <p:spPr>
          <a:xfrm>
            <a:off x="7969672" y="6059457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3115FC-4B85-8848-A580-0B1B45E87637}"/>
              </a:ext>
            </a:extLst>
          </p:cNvPr>
          <p:cNvCxnSpPr>
            <a:cxnSpLocks/>
          </p:cNvCxnSpPr>
          <p:nvPr/>
        </p:nvCxnSpPr>
        <p:spPr>
          <a:xfrm flipH="1">
            <a:off x="7978859" y="615306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4BD6561-ACD9-754B-BFC4-57966414E182}"/>
              </a:ext>
            </a:extLst>
          </p:cNvPr>
          <p:cNvSpPr/>
          <p:nvPr/>
        </p:nvSpPr>
        <p:spPr>
          <a:xfrm>
            <a:off x="7969672" y="632605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D4CF18-3E6C-6849-B1A2-31A6C6F11864}"/>
              </a:ext>
            </a:extLst>
          </p:cNvPr>
          <p:cNvCxnSpPr>
            <a:cxnSpLocks/>
          </p:cNvCxnSpPr>
          <p:nvPr/>
        </p:nvCxnSpPr>
        <p:spPr>
          <a:xfrm flipH="1">
            <a:off x="7978859" y="641966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88EAEE-52AF-3249-9824-33ABF1089AE3}"/>
              </a:ext>
            </a:extLst>
          </p:cNvPr>
          <p:cNvCxnSpPr>
            <a:cxnSpLocks/>
          </p:cNvCxnSpPr>
          <p:nvPr/>
        </p:nvCxnSpPr>
        <p:spPr>
          <a:xfrm>
            <a:off x="5681662" y="3617615"/>
            <a:ext cx="0" cy="244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D1B155-630A-3D43-AC4B-34E0F0BB4B31}"/>
              </a:ext>
            </a:extLst>
          </p:cNvPr>
          <p:cNvCxnSpPr>
            <a:cxnSpLocks/>
          </p:cNvCxnSpPr>
          <p:nvPr/>
        </p:nvCxnSpPr>
        <p:spPr>
          <a:xfrm flipH="1" flipV="1">
            <a:off x="5681663" y="3859353"/>
            <a:ext cx="2278822" cy="3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2A6C20-33DF-2B4B-8416-8C04F6EADA3B}"/>
              </a:ext>
            </a:extLst>
          </p:cNvPr>
          <p:cNvCxnSpPr>
            <a:cxnSpLocks/>
          </p:cNvCxnSpPr>
          <p:nvPr/>
        </p:nvCxnSpPr>
        <p:spPr>
          <a:xfrm flipH="1">
            <a:off x="4309631" y="6419663"/>
            <a:ext cx="3650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0786532-6C18-F54E-ABD3-11E5258F1E40}"/>
              </a:ext>
            </a:extLst>
          </p:cNvPr>
          <p:cNvCxnSpPr>
            <a:cxnSpLocks/>
          </p:cNvCxnSpPr>
          <p:nvPr/>
        </p:nvCxnSpPr>
        <p:spPr>
          <a:xfrm>
            <a:off x="4307703" y="5315004"/>
            <a:ext cx="1929" cy="1104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80D366-73C3-6D49-ACD0-63238991A839}"/>
              </a:ext>
            </a:extLst>
          </p:cNvPr>
          <p:cNvCxnSpPr>
            <a:cxnSpLocks/>
          </p:cNvCxnSpPr>
          <p:nvPr/>
        </p:nvCxnSpPr>
        <p:spPr>
          <a:xfrm flipH="1">
            <a:off x="4112112" y="5315004"/>
            <a:ext cx="1955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B15712-E719-644E-AE7B-D42C4A1145C7}"/>
              </a:ext>
            </a:extLst>
          </p:cNvPr>
          <p:cNvCxnSpPr>
            <a:cxnSpLocks/>
          </p:cNvCxnSpPr>
          <p:nvPr/>
        </p:nvCxnSpPr>
        <p:spPr>
          <a:xfrm flipH="1">
            <a:off x="4745620" y="5315004"/>
            <a:ext cx="3214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F2C8F58-79F0-0B43-A26F-98711A214C04}"/>
              </a:ext>
            </a:extLst>
          </p:cNvPr>
          <p:cNvCxnSpPr>
            <a:cxnSpLocks/>
          </p:cNvCxnSpPr>
          <p:nvPr/>
        </p:nvCxnSpPr>
        <p:spPr>
          <a:xfrm>
            <a:off x="4747549" y="5107050"/>
            <a:ext cx="0" cy="207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4F6AC1D-4ED8-D941-A315-ADBB5A0251D0}"/>
              </a:ext>
            </a:extLst>
          </p:cNvPr>
          <p:cNvCxnSpPr>
            <a:cxnSpLocks/>
          </p:cNvCxnSpPr>
          <p:nvPr/>
        </p:nvCxnSpPr>
        <p:spPr>
          <a:xfrm flipH="1">
            <a:off x="4136012" y="5107050"/>
            <a:ext cx="6045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55B4280-2190-8849-BCDE-3C5148435944}"/>
              </a:ext>
            </a:extLst>
          </p:cNvPr>
          <p:cNvCxnSpPr>
            <a:cxnSpLocks/>
          </p:cNvCxnSpPr>
          <p:nvPr/>
        </p:nvCxnSpPr>
        <p:spPr>
          <a:xfrm flipH="1" flipV="1">
            <a:off x="5667436" y="4139584"/>
            <a:ext cx="2278822" cy="3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E2ECD76-2A31-AD44-862B-627A40CCF79D}"/>
              </a:ext>
            </a:extLst>
          </p:cNvPr>
          <p:cNvCxnSpPr>
            <a:cxnSpLocks/>
          </p:cNvCxnSpPr>
          <p:nvPr/>
        </p:nvCxnSpPr>
        <p:spPr>
          <a:xfrm>
            <a:off x="5667436" y="4139584"/>
            <a:ext cx="0" cy="76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683CDB-E4CC-AF48-BFB1-9AA892E68912}"/>
              </a:ext>
            </a:extLst>
          </p:cNvPr>
          <p:cNvCxnSpPr>
            <a:cxnSpLocks/>
          </p:cNvCxnSpPr>
          <p:nvPr/>
        </p:nvCxnSpPr>
        <p:spPr>
          <a:xfrm flipH="1">
            <a:off x="4128882" y="4903828"/>
            <a:ext cx="15385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DFA1FCE-B759-A442-BC3B-9E863A1B7980}"/>
              </a:ext>
            </a:extLst>
          </p:cNvPr>
          <p:cNvCxnSpPr>
            <a:cxnSpLocks/>
          </p:cNvCxnSpPr>
          <p:nvPr/>
        </p:nvCxnSpPr>
        <p:spPr>
          <a:xfrm flipH="1">
            <a:off x="5365562" y="3056386"/>
            <a:ext cx="2580696" cy="21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B64599E-EAD2-B647-9184-B7E7E05AE144}"/>
              </a:ext>
            </a:extLst>
          </p:cNvPr>
          <p:cNvCxnSpPr>
            <a:cxnSpLocks/>
          </p:cNvCxnSpPr>
          <p:nvPr/>
        </p:nvCxnSpPr>
        <p:spPr>
          <a:xfrm>
            <a:off x="5365562" y="3077571"/>
            <a:ext cx="0" cy="1605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E9558E-4728-8546-9089-1EF1C5F84EFF}"/>
              </a:ext>
            </a:extLst>
          </p:cNvPr>
          <p:cNvCxnSpPr>
            <a:cxnSpLocks/>
          </p:cNvCxnSpPr>
          <p:nvPr/>
        </p:nvCxnSpPr>
        <p:spPr>
          <a:xfrm flipH="1">
            <a:off x="4136012" y="4682895"/>
            <a:ext cx="12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8EFCD3-CD2B-364F-B988-08EF43887102}"/>
              </a:ext>
            </a:extLst>
          </p:cNvPr>
          <p:cNvCxnSpPr>
            <a:cxnSpLocks/>
          </p:cNvCxnSpPr>
          <p:nvPr/>
        </p:nvCxnSpPr>
        <p:spPr>
          <a:xfrm flipH="1">
            <a:off x="5128789" y="1856264"/>
            <a:ext cx="2829046" cy="9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F3CC6D-31C9-354B-85F3-331CCA5B532F}"/>
              </a:ext>
            </a:extLst>
          </p:cNvPr>
          <p:cNvCxnSpPr>
            <a:cxnSpLocks/>
          </p:cNvCxnSpPr>
          <p:nvPr/>
        </p:nvCxnSpPr>
        <p:spPr>
          <a:xfrm flipH="1">
            <a:off x="5128789" y="1866117"/>
            <a:ext cx="3856" cy="263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E5E00F4-737D-9544-84C9-435F381822A3}"/>
              </a:ext>
            </a:extLst>
          </p:cNvPr>
          <p:cNvCxnSpPr>
            <a:cxnSpLocks/>
          </p:cNvCxnSpPr>
          <p:nvPr/>
        </p:nvCxnSpPr>
        <p:spPr>
          <a:xfrm flipH="1">
            <a:off x="4136012" y="4501506"/>
            <a:ext cx="9927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B0D615D-B481-5D4A-B488-D93CE5419E6D}"/>
              </a:ext>
            </a:extLst>
          </p:cNvPr>
          <p:cNvCxnSpPr>
            <a:cxnSpLocks/>
          </p:cNvCxnSpPr>
          <p:nvPr/>
        </p:nvCxnSpPr>
        <p:spPr>
          <a:xfrm>
            <a:off x="4330860" y="1318683"/>
            <a:ext cx="36153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F16452-93F2-5441-879C-461EB4044963}"/>
              </a:ext>
            </a:extLst>
          </p:cNvPr>
          <p:cNvCxnSpPr>
            <a:cxnSpLocks/>
          </p:cNvCxnSpPr>
          <p:nvPr/>
        </p:nvCxnSpPr>
        <p:spPr>
          <a:xfrm>
            <a:off x="4333222" y="1315093"/>
            <a:ext cx="0" cy="541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E59EAF3-7630-3345-A01A-C23F6A751E20}"/>
              </a:ext>
            </a:extLst>
          </p:cNvPr>
          <p:cNvCxnSpPr>
            <a:cxnSpLocks/>
          </p:cNvCxnSpPr>
          <p:nvPr/>
        </p:nvCxnSpPr>
        <p:spPr>
          <a:xfrm flipH="1" flipV="1">
            <a:off x="4136012" y="1851953"/>
            <a:ext cx="194848" cy="2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9EDAE6A-EF9A-3E40-914C-F04BC98760E0}"/>
              </a:ext>
            </a:extLst>
          </p:cNvPr>
          <p:cNvCxnSpPr>
            <a:cxnSpLocks/>
          </p:cNvCxnSpPr>
          <p:nvPr/>
        </p:nvCxnSpPr>
        <p:spPr>
          <a:xfrm flipH="1">
            <a:off x="4136012" y="2007208"/>
            <a:ext cx="26850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8AFF21B-6658-FF44-8112-7FBD6018024B}"/>
              </a:ext>
            </a:extLst>
          </p:cNvPr>
          <p:cNvCxnSpPr>
            <a:cxnSpLocks/>
          </p:cNvCxnSpPr>
          <p:nvPr/>
        </p:nvCxnSpPr>
        <p:spPr>
          <a:xfrm>
            <a:off x="6827293" y="2007208"/>
            <a:ext cx="0" cy="51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AE4A68-8C7D-F740-9861-EBA343C5ABA9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818422" y="2525451"/>
            <a:ext cx="11459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4BA685-3A82-EA4E-9CA5-FC84117E4154}"/>
              </a:ext>
            </a:extLst>
          </p:cNvPr>
          <p:cNvCxnSpPr>
            <a:cxnSpLocks/>
          </p:cNvCxnSpPr>
          <p:nvPr/>
        </p:nvCxnSpPr>
        <p:spPr>
          <a:xfrm>
            <a:off x="6566620" y="3587883"/>
            <a:ext cx="1386152" cy="6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6C03D11-DBFC-0149-BA21-7F75955B8D2C}"/>
              </a:ext>
            </a:extLst>
          </p:cNvPr>
          <p:cNvCxnSpPr>
            <a:cxnSpLocks/>
          </p:cNvCxnSpPr>
          <p:nvPr/>
        </p:nvCxnSpPr>
        <p:spPr>
          <a:xfrm flipH="1">
            <a:off x="6566620" y="2351899"/>
            <a:ext cx="8872" cy="1241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F0F8492-129E-F940-B641-98714043DD10}"/>
              </a:ext>
            </a:extLst>
          </p:cNvPr>
          <p:cNvCxnSpPr>
            <a:cxnSpLocks/>
          </p:cNvCxnSpPr>
          <p:nvPr/>
        </p:nvCxnSpPr>
        <p:spPr>
          <a:xfrm flipH="1" flipV="1">
            <a:off x="4119027" y="2335904"/>
            <a:ext cx="2456465" cy="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9AA006-D958-2247-9E21-E9ADD9D88E43}"/>
              </a:ext>
            </a:extLst>
          </p:cNvPr>
          <p:cNvCxnSpPr>
            <a:cxnSpLocks/>
          </p:cNvCxnSpPr>
          <p:nvPr/>
        </p:nvCxnSpPr>
        <p:spPr>
          <a:xfrm>
            <a:off x="6353053" y="4776581"/>
            <a:ext cx="16158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CB6073-6B9D-794D-AF3E-9E7F1EBC5C06}"/>
              </a:ext>
            </a:extLst>
          </p:cNvPr>
          <p:cNvCxnSpPr>
            <a:cxnSpLocks/>
          </p:cNvCxnSpPr>
          <p:nvPr/>
        </p:nvCxnSpPr>
        <p:spPr>
          <a:xfrm>
            <a:off x="6096000" y="5888648"/>
            <a:ext cx="18644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8AC2F5-9B55-5044-820D-64AA1A21F327}"/>
              </a:ext>
            </a:extLst>
          </p:cNvPr>
          <p:cNvCxnSpPr>
            <a:cxnSpLocks/>
          </p:cNvCxnSpPr>
          <p:nvPr/>
        </p:nvCxnSpPr>
        <p:spPr>
          <a:xfrm>
            <a:off x="6096000" y="2693146"/>
            <a:ext cx="0" cy="3195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1B4637C-59D7-3247-9E1E-F70F9E8BD159}"/>
              </a:ext>
            </a:extLst>
          </p:cNvPr>
          <p:cNvCxnSpPr>
            <a:cxnSpLocks/>
          </p:cNvCxnSpPr>
          <p:nvPr/>
        </p:nvCxnSpPr>
        <p:spPr>
          <a:xfrm>
            <a:off x="6353053" y="2525451"/>
            <a:ext cx="0" cy="2256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BE8980E-B4E2-A745-850B-D74CB7C04A30}"/>
              </a:ext>
            </a:extLst>
          </p:cNvPr>
          <p:cNvCxnSpPr>
            <a:cxnSpLocks/>
          </p:cNvCxnSpPr>
          <p:nvPr/>
        </p:nvCxnSpPr>
        <p:spPr>
          <a:xfrm flipH="1">
            <a:off x="4136012" y="2696822"/>
            <a:ext cx="19599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E36C71A-FD13-C444-A93E-5D7CEBED6F60}"/>
              </a:ext>
            </a:extLst>
          </p:cNvPr>
          <p:cNvCxnSpPr>
            <a:cxnSpLocks/>
          </p:cNvCxnSpPr>
          <p:nvPr/>
        </p:nvCxnSpPr>
        <p:spPr>
          <a:xfrm flipH="1">
            <a:off x="4126375" y="2525451"/>
            <a:ext cx="22266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57AF872-7BD3-EF4C-B806-63F578EA98CD}"/>
              </a:ext>
            </a:extLst>
          </p:cNvPr>
          <p:cNvSpPr txBox="1"/>
          <p:nvPr/>
        </p:nvSpPr>
        <p:spPr>
          <a:xfrm>
            <a:off x="7124461" y="2274456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cmdIn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6F3726A-7845-6740-B661-656370B5A7F2}"/>
              </a:ext>
            </a:extLst>
          </p:cNvPr>
          <p:cNvSpPr txBox="1"/>
          <p:nvPr/>
        </p:nvSpPr>
        <p:spPr>
          <a:xfrm>
            <a:off x="7088336" y="1059670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cmdIn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endParaRPr lang="en-US" sz="11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8DEF2B3-AA54-1E4B-A373-6BFDB3630714}"/>
              </a:ext>
            </a:extLst>
          </p:cNvPr>
          <p:cNvSpPr txBox="1"/>
          <p:nvPr/>
        </p:nvSpPr>
        <p:spPr>
          <a:xfrm>
            <a:off x="7088336" y="451995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cmdIn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endParaRPr lang="en-US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A8C9ED7-EF07-9D43-B176-BC78C2BA617B}"/>
              </a:ext>
            </a:extLst>
          </p:cNvPr>
          <p:cNvSpPr txBox="1"/>
          <p:nvPr/>
        </p:nvSpPr>
        <p:spPr>
          <a:xfrm>
            <a:off x="7090003" y="562025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cmdIn</a:t>
            </a:r>
            <a:r>
              <a:rPr lang="en-US" sz="1100" dirty="0"/>
              <a:t> : </a:t>
            </a:r>
            <a:r>
              <a:rPr lang="en-US" sz="1100" dirty="0" err="1"/>
              <a:t>Cmd</a:t>
            </a:r>
            <a:endParaRPr lang="en-US" sz="11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27D6F04-3879-0E4D-9577-F9F86034F824}"/>
              </a:ext>
            </a:extLst>
          </p:cNvPr>
          <p:cNvSpPr txBox="1"/>
          <p:nvPr/>
        </p:nvSpPr>
        <p:spPr>
          <a:xfrm>
            <a:off x="6602309" y="1362376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cmdRegOut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endParaRPr lang="en-US" sz="11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42A982F-81A8-EF4D-8317-8AD40B9F4637}"/>
              </a:ext>
            </a:extLst>
          </p:cNvPr>
          <p:cNvSpPr txBox="1"/>
          <p:nvPr/>
        </p:nvSpPr>
        <p:spPr>
          <a:xfrm>
            <a:off x="6602309" y="2579547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cmdRegOut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07B3568-D05F-894C-9830-577C7FE05B53}"/>
              </a:ext>
            </a:extLst>
          </p:cNvPr>
          <p:cNvSpPr txBox="1"/>
          <p:nvPr/>
        </p:nvSpPr>
        <p:spPr>
          <a:xfrm>
            <a:off x="6813900" y="3644347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cmdReg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endParaRPr lang="en-US" sz="11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818D3BC-44D8-EA48-B557-2803511B95C8}"/>
              </a:ext>
            </a:extLst>
          </p:cNvPr>
          <p:cNvSpPr txBox="1"/>
          <p:nvPr/>
        </p:nvSpPr>
        <p:spPr>
          <a:xfrm>
            <a:off x="6593143" y="4846935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cmdRegOut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endParaRPr lang="en-US" sz="11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7A8702A-007B-634C-A57A-D1DF970E3BE5}"/>
              </a:ext>
            </a:extLst>
          </p:cNvPr>
          <p:cNvSpPr txBox="1"/>
          <p:nvPr/>
        </p:nvSpPr>
        <p:spPr>
          <a:xfrm>
            <a:off x="6602309" y="5923627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cmdRegOut</a:t>
            </a:r>
            <a:r>
              <a:rPr lang="en-US" sz="1100" dirty="0"/>
              <a:t> : </a:t>
            </a:r>
            <a:r>
              <a:rPr lang="en-US" sz="1100" dirty="0" err="1"/>
              <a:t>CmdReg</a:t>
            </a:r>
            <a:endParaRPr lang="en-US" sz="11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76062DA-3907-6F44-8CC5-D847725CAEB3}"/>
              </a:ext>
            </a:extLst>
          </p:cNvPr>
          <p:cNvSpPr txBox="1"/>
          <p:nvPr/>
        </p:nvSpPr>
        <p:spPr>
          <a:xfrm>
            <a:off x="5933609" y="1652118"/>
            <a:ext cx="2103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cmdResponseOut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C5B2D7A-7663-AE45-B078-2B3516DF9D70}"/>
              </a:ext>
            </a:extLst>
          </p:cNvPr>
          <p:cNvSpPr txBox="1"/>
          <p:nvPr/>
        </p:nvSpPr>
        <p:spPr>
          <a:xfrm>
            <a:off x="5924657" y="2846886"/>
            <a:ext cx="2103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cmdResponseOut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BDC516A-48ED-EC4C-8501-1F4EFFA220B1}"/>
              </a:ext>
            </a:extLst>
          </p:cNvPr>
          <p:cNvSpPr txBox="1"/>
          <p:nvPr/>
        </p:nvSpPr>
        <p:spPr>
          <a:xfrm>
            <a:off x="6132946" y="3936123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cmdResponse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45ED0A-88C8-2549-A52C-1CBE6987A135}"/>
              </a:ext>
            </a:extLst>
          </p:cNvPr>
          <p:cNvSpPr txBox="1"/>
          <p:nvPr/>
        </p:nvSpPr>
        <p:spPr>
          <a:xfrm>
            <a:off x="5933609" y="5114856"/>
            <a:ext cx="2103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cmdResponseOut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F12BFE6-E581-3D4B-96EE-C12BBA9D7E44}"/>
              </a:ext>
            </a:extLst>
          </p:cNvPr>
          <p:cNvSpPr txBox="1"/>
          <p:nvPr/>
        </p:nvSpPr>
        <p:spPr>
          <a:xfrm>
            <a:off x="5945722" y="6212551"/>
            <a:ext cx="2103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cmdResponseOut</a:t>
            </a:r>
            <a:r>
              <a:rPr lang="en-US" sz="1100" dirty="0"/>
              <a:t> : </a:t>
            </a:r>
            <a:r>
              <a:rPr lang="en-US" sz="1100" dirty="0" err="1"/>
              <a:t>CmdResponse</a:t>
            </a:r>
            <a:endParaRPr lang="en-US" sz="11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72A07D-827B-6D4A-9DA9-ED757E0D5510}"/>
              </a:ext>
            </a:extLst>
          </p:cNvPr>
          <p:cNvSpPr txBox="1"/>
          <p:nvPr/>
        </p:nvSpPr>
        <p:spPr>
          <a:xfrm>
            <a:off x="4101276" y="16621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A55F905-F495-F242-92CB-6044768D8D1D}"/>
              </a:ext>
            </a:extLst>
          </p:cNvPr>
          <p:cNvSpPr txBox="1"/>
          <p:nvPr/>
        </p:nvSpPr>
        <p:spPr>
          <a:xfrm>
            <a:off x="4088970" y="18260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6D9135-E60B-9F4A-B500-758C55057032}"/>
              </a:ext>
            </a:extLst>
          </p:cNvPr>
          <p:cNvSpPr txBox="1"/>
          <p:nvPr/>
        </p:nvSpPr>
        <p:spPr>
          <a:xfrm>
            <a:off x="4079842" y="215267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47A519-30C6-0E45-AC0A-33D5877D602D}"/>
              </a:ext>
            </a:extLst>
          </p:cNvPr>
          <p:cNvSpPr txBox="1"/>
          <p:nvPr/>
        </p:nvSpPr>
        <p:spPr>
          <a:xfrm>
            <a:off x="4048486" y="23404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B95096-7AFC-484A-A92E-221CD00A7AF3}"/>
              </a:ext>
            </a:extLst>
          </p:cNvPr>
          <p:cNvSpPr txBox="1"/>
          <p:nvPr/>
        </p:nvSpPr>
        <p:spPr>
          <a:xfrm>
            <a:off x="4050168" y="251678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98CF8A-20B0-4642-B4E6-C8131C6E2B41}"/>
              </a:ext>
            </a:extLst>
          </p:cNvPr>
          <p:cNvCxnSpPr>
            <a:cxnSpLocks/>
          </p:cNvCxnSpPr>
          <p:nvPr/>
        </p:nvCxnSpPr>
        <p:spPr>
          <a:xfrm flipH="1" flipV="1">
            <a:off x="4161092" y="3150245"/>
            <a:ext cx="194848" cy="2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89190E7-33EA-5C40-A741-CBA684CF9C1D}"/>
              </a:ext>
            </a:extLst>
          </p:cNvPr>
          <p:cNvSpPr txBox="1"/>
          <p:nvPr/>
        </p:nvSpPr>
        <p:spPr>
          <a:xfrm>
            <a:off x="4126356" y="29604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0E0BA1-9BD4-A047-82CC-4F624375CBF7}"/>
              </a:ext>
            </a:extLst>
          </p:cNvPr>
          <p:cNvSpPr txBox="1"/>
          <p:nvPr/>
        </p:nvSpPr>
        <p:spPr>
          <a:xfrm>
            <a:off x="4125625" y="31822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66E5-9F04-0043-8C13-7F1806770976}"/>
              </a:ext>
            </a:extLst>
          </p:cNvPr>
          <p:cNvSpPr txBox="1"/>
          <p:nvPr/>
        </p:nvSpPr>
        <p:spPr>
          <a:xfrm>
            <a:off x="4128072" y="34393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089B9E0-9727-0041-A090-A73EA172D0C8}"/>
              </a:ext>
            </a:extLst>
          </p:cNvPr>
          <p:cNvSpPr txBox="1"/>
          <p:nvPr/>
        </p:nvSpPr>
        <p:spPr>
          <a:xfrm>
            <a:off x="4119866" y="365035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7275963-0EE2-3D4C-A05D-FE0DD32EB4E6}"/>
              </a:ext>
            </a:extLst>
          </p:cNvPr>
          <p:cNvSpPr txBox="1"/>
          <p:nvPr/>
        </p:nvSpPr>
        <p:spPr>
          <a:xfrm>
            <a:off x="4121548" y="38498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050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21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562078" y="3142522"/>
            <a:ext cx="1833163" cy="1435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eventLogger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ActiveLogger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AFDF-3E08-AE40-81D3-E5BB1BDED9E9}"/>
              </a:ext>
            </a:extLst>
          </p:cNvPr>
          <p:cNvSpPr/>
          <p:nvPr/>
        </p:nvSpPr>
        <p:spPr>
          <a:xfrm>
            <a:off x="3279494" y="3455039"/>
            <a:ext cx="231494" cy="8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 flipH="1">
            <a:off x="3306247" y="3848578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7454099" y="997445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fswInfo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7350890" y="141027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 flipH="1">
            <a:off x="7360077" y="15038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FED5-A846-4544-A59A-476B5CFB220F}"/>
              </a:ext>
            </a:extLst>
          </p:cNvPr>
          <p:cNvSpPr/>
          <p:nvPr/>
        </p:nvSpPr>
        <p:spPr>
          <a:xfrm>
            <a:off x="7454099" y="2158723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idleTask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IdleTask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1883A-67A1-4844-A839-24F1C90A14A7}"/>
              </a:ext>
            </a:extLst>
          </p:cNvPr>
          <p:cNvSpPr/>
          <p:nvPr/>
        </p:nvSpPr>
        <p:spPr>
          <a:xfrm>
            <a:off x="7350890" y="257155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8BE14F-21C0-0B46-8DBA-7EBDD4426DBB}"/>
              </a:ext>
            </a:extLst>
          </p:cNvPr>
          <p:cNvCxnSpPr>
            <a:cxnSpLocks/>
          </p:cNvCxnSpPr>
          <p:nvPr/>
        </p:nvCxnSpPr>
        <p:spPr>
          <a:xfrm flipH="1">
            <a:off x="7360077" y="266515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349571" y="371218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LogRecv</a:t>
            </a:r>
            <a:r>
              <a:rPr lang="en-US" sz="1100" dirty="0"/>
              <a:t> : Log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DA315-B71B-8D4F-A9F6-3A4C05DD395E}"/>
              </a:ext>
            </a:extLst>
          </p:cNvPr>
          <p:cNvSpPr/>
          <p:nvPr/>
        </p:nvSpPr>
        <p:spPr>
          <a:xfrm>
            <a:off x="7454099" y="332000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adc</a:t>
            </a:r>
            <a:r>
              <a:rPr lang="en-US" sz="1100" dirty="0">
                <a:solidFill>
                  <a:schemeClr val="tx1"/>
                </a:solidFill>
              </a:rPr>
              <a:t> : ADC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A3033-7E80-CE45-A29A-0391BC00A983}"/>
              </a:ext>
            </a:extLst>
          </p:cNvPr>
          <p:cNvSpPr/>
          <p:nvPr/>
        </p:nvSpPr>
        <p:spPr>
          <a:xfrm>
            <a:off x="7350890" y="373282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CBCD45-0CEB-B441-A9C2-51D351A86BA8}"/>
              </a:ext>
            </a:extLst>
          </p:cNvPr>
          <p:cNvCxnSpPr>
            <a:cxnSpLocks/>
          </p:cNvCxnSpPr>
          <p:nvPr/>
        </p:nvCxnSpPr>
        <p:spPr>
          <a:xfrm flipH="1">
            <a:off x="7360077" y="382643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7459934" y="448127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FEB3F-0A4D-7443-B4B6-603B01B8986C}"/>
              </a:ext>
            </a:extLst>
          </p:cNvPr>
          <p:cNvSpPr/>
          <p:nvPr/>
        </p:nvSpPr>
        <p:spPr>
          <a:xfrm>
            <a:off x="7356725" y="489410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32433-F1F4-1844-846E-C1E7292BAB52}"/>
              </a:ext>
            </a:extLst>
          </p:cNvPr>
          <p:cNvCxnSpPr>
            <a:cxnSpLocks/>
          </p:cNvCxnSpPr>
          <p:nvPr/>
        </p:nvCxnSpPr>
        <p:spPr>
          <a:xfrm flipH="1">
            <a:off x="7365912" y="498771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454099" y="5642557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B7739-00DE-DB46-BEDC-1B3D651BD7A7}"/>
              </a:ext>
            </a:extLst>
          </p:cNvPr>
          <p:cNvSpPr/>
          <p:nvPr/>
        </p:nvSpPr>
        <p:spPr>
          <a:xfrm>
            <a:off x="7350890" y="605538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00EA90-976B-A54E-A3B8-08CE0B66127E}"/>
              </a:ext>
            </a:extLst>
          </p:cNvPr>
          <p:cNvCxnSpPr>
            <a:cxnSpLocks/>
          </p:cNvCxnSpPr>
          <p:nvPr/>
        </p:nvCxnSpPr>
        <p:spPr>
          <a:xfrm flipH="1">
            <a:off x="7360077" y="614899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1AB94-9B09-D54C-B063-C8214774275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923819" y="1503881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639693-59EB-0C4B-8037-931C08FF829D}"/>
              </a:ext>
            </a:extLst>
          </p:cNvPr>
          <p:cNvCxnSpPr>
            <a:cxnSpLocks/>
          </p:cNvCxnSpPr>
          <p:nvPr/>
        </p:nvCxnSpPr>
        <p:spPr>
          <a:xfrm>
            <a:off x="3923819" y="1502872"/>
            <a:ext cx="0" cy="200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C163CD-D59D-EF43-BC88-A603826179FD}"/>
              </a:ext>
            </a:extLst>
          </p:cNvPr>
          <p:cNvCxnSpPr>
            <a:cxnSpLocks/>
          </p:cNvCxnSpPr>
          <p:nvPr/>
        </p:nvCxnSpPr>
        <p:spPr>
          <a:xfrm flipH="1">
            <a:off x="4328933" y="2665159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EE845C-DE76-5940-829A-D92284155AF6}"/>
              </a:ext>
            </a:extLst>
          </p:cNvPr>
          <p:cNvCxnSpPr>
            <a:cxnSpLocks/>
          </p:cNvCxnSpPr>
          <p:nvPr/>
        </p:nvCxnSpPr>
        <p:spPr>
          <a:xfrm>
            <a:off x="4328933" y="2665159"/>
            <a:ext cx="0" cy="944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E50448-3239-944B-8FC9-CC1E7FF6F363}"/>
              </a:ext>
            </a:extLst>
          </p:cNvPr>
          <p:cNvCxnSpPr/>
          <p:nvPr/>
        </p:nvCxnSpPr>
        <p:spPr>
          <a:xfrm flipH="1">
            <a:off x="3510988" y="3510025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B4F15-A90E-7C4C-9D8B-7E937267D079}"/>
              </a:ext>
            </a:extLst>
          </p:cNvPr>
          <p:cNvCxnSpPr>
            <a:cxnSpLocks/>
          </p:cNvCxnSpPr>
          <p:nvPr/>
        </p:nvCxnSpPr>
        <p:spPr>
          <a:xfrm flipH="1">
            <a:off x="3510988" y="3620832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EA4992-758E-F942-B040-70BD7D0B973C}"/>
              </a:ext>
            </a:extLst>
          </p:cNvPr>
          <p:cNvCxnSpPr>
            <a:cxnSpLocks/>
          </p:cNvCxnSpPr>
          <p:nvPr/>
        </p:nvCxnSpPr>
        <p:spPr>
          <a:xfrm flipH="1">
            <a:off x="3510988" y="3972547"/>
            <a:ext cx="2368952" cy="2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2B8AE-1741-C74E-815D-D93F97EC22C3}"/>
              </a:ext>
            </a:extLst>
          </p:cNvPr>
          <p:cNvCxnSpPr>
            <a:cxnSpLocks/>
          </p:cNvCxnSpPr>
          <p:nvPr/>
        </p:nvCxnSpPr>
        <p:spPr>
          <a:xfrm flipH="1">
            <a:off x="3923819" y="6148993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988E1-1EE2-5E4B-9981-F74F0184CAF1}"/>
              </a:ext>
            </a:extLst>
          </p:cNvPr>
          <p:cNvCxnSpPr>
            <a:cxnSpLocks/>
          </p:cNvCxnSpPr>
          <p:nvPr/>
        </p:nvCxnSpPr>
        <p:spPr>
          <a:xfrm flipH="1">
            <a:off x="4328932" y="4987715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B83220-456E-D347-9BD5-C061A3BC3479}"/>
              </a:ext>
            </a:extLst>
          </p:cNvPr>
          <p:cNvCxnSpPr>
            <a:cxnSpLocks/>
          </p:cNvCxnSpPr>
          <p:nvPr/>
        </p:nvCxnSpPr>
        <p:spPr>
          <a:xfrm>
            <a:off x="4328932" y="4090681"/>
            <a:ext cx="0" cy="897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09D58C-8272-8C4C-8A6A-033EC4956D68}"/>
              </a:ext>
            </a:extLst>
          </p:cNvPr>
          <p:cNvCxnSpPr>
            <a:cxnSpLocks/>
          </p:cNvCxnSpPr>
          <p:nvPr/>
        </p:nvCxnSpPr>
        <p:spPr>
          <a:xfrm>
            <a:off x="3923819" y="4187136"/>
            <a:ext cx="0" cy="1961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11D33-75F8-404D-8B0D-31BEFDD1C385}"/>
              </a:ext>
            </a:extLst>
          </p:cNvPr>
          <p:cNvCxnSpPr>
            <a:cxnSpLocks/>
          </p:cNvCxnSpPr>
          <p:nvPr/>
        </p:nvCxnSpPr>
        <p:spPr>
          <a:xfrm flipH="1">
            <a:off x="3512917" y="4090681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8F98F5-771E-E340-B12B-F2A3D525E97E}"/>
              </a:ext>
            </a:extLst>
          </p:cNvPr>
          <p:cNvCxnSpPr/>
          <p:nvPr/>
        </p:nvCxnSpPr>
        <p:spPr>
          <a:xfrm flipH="1">
            <a:off x="3510988" y="4187136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5399AC-0E67-D248-A7FA-1AD034CC8395}"/>
              </a:ext>
            </a:extLst>
          </p:cNvPr>
          <p:cNvSpPr txBox="1"/>
          <p:nvPr/>
        </p:nvSpPr>
        <p:spPr>
          <a:xfrm>
            <a:off x="6301194" y="1241262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eventOut</a:t>
            </a:r>
            <a:r>
              <a:rPr lang="en-US" sz="1100" dirty="0"/>
              <a:t> : Log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5A987-6D0A-8B47-8DE3-67C56070AA26}"/>
              </a:ext>
            </a:extLst>
          </p:cNvPr>
          <p:cNvSpPr txBox="1"/>
          <p:nvPr/>
        </p:nvSpPr>
        <p:spPr>
          <a:xfrm>
            <a:off x="6259476" y="2377740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eventOut</a:t>
            </a:r>
            <a:r>
              <a:rPr lang="en-US" sz="1100" dirty="0"/>
              <a:t> : Log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A97141-9FC2-B642-A848-FB2763DFDE55}"/>
              </a:ext>
            </a:extLst>
          </p:cNvPr>
          <p:cNvSpPr txBox="1"/>
          <p:nvPr/>
        </p:nvSpPr>
        <p:spPr>
          <a:xfrm>
            <a:off x="6318124" y="3569109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eventOut</a:t>
            </a:r>
            <a:r>
              <a:rPr lang="en-US" sz="1100" dirty="0"/>
              <a:t> : Log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32D6A5-CE15-474C-8969-71118BE921F3}"/>
              </a:ext>
            </a:extLst>
          </p:cNvPr>
          <p:cNvSpPr txBox="1"/>
          <p:nvPr/>
        </p:nvSpPr>
        <p:spPr>
          <a:xfrm>
            <a:off x="6359543" y="472609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eventOut</a:t>
            </a:r>
            <a:r>
              <a:rPr lang="en-US" sz="1100" dirty="0"/>
              <a:t> : Log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46F0EC-014B-4041-90E5-D217E0F25152}"/>
              </a:ext>
            </a:extLst>
          </p:cNvPr>
          <p:cNvSpPr txBox="1"/>
          <p:nvPr/>
        </p:nvSpPr>
        <p:spPr>
          <a:xfrm>
            <a:off x="6353708" y="587657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eventOut</a:t>
            </a:r>
            <a:r>
              <a:rPr lang="en-US" sz="1100" dirty="0"/>
              <a:t> : 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B9CE8A-AED3-504D-88BD-800D8ED586BE}"/>
              </a:ext>
            </a:extLst>
          </p:cNvPr>
          <p:cNvSpPr/>
          <p:nvPr/>
        </p:nvSpPr>
        <p:spPr>
          <a:xfrm>
            <a:off x="8988280" y="1548847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rateGroup4Comp : </a:t>
            </a:r>
            <a:r>
              <a:rPr lang="en-US" sz="1100" dirty="0" err="1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995A7-0218-3C4F-BC98-409473F51B13}"/>
              </a:ext>
            </a:extLst>
          </p:cNvPr>
          <p:cNvSpPr/>
          <p:nvPr/>
        </p:nvSpPr>
        <p:spPr>
          <a:xfrm>
            <a:off x="8885071" y="196167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9FC99E-1211-2F43-8F27-C6EF893E7F63}"/>
              </a:ext>
            </a:extLst>
          </p:cNvPr>
          <p:cNvCxnSpPr>
            <a:cxnSpLocks/>
          </p:cNvCxnSpPr>
          <p:nvPr/>
        </p:nvCxnSpPr>
        <p:spPr>
          <a:xfrm flipH="1">
            <a:off x="8894258" y="205528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7D7249B-EB04-CC43-8973-25F5C97877EF}"/>
              </a:ext>
            </a:extLst>
          </p:cNvPr>
          <p:cNvSpPr/>
          <p:nvPr/>
        </p:nvSpPr>
        <p:spPr>
          <a:xfrm>
            <a:off x="8988280" y="2718102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1D200A-4739-1546-B1A4-DAB39B67876C}"/>
              </a:ext>
            </a:extLst>
          </p:cNvPr>
          <p:cNvSpPr/>
          <p:nvPr/>
        </p:nvSpPr>
        <p:spPr>
          <a:xfrm>
            <a:off x="8885071" y="313092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358C48-290B-2245-9AB7-4F3F765A6C1D}"/>
              </a:ext>
            </a:extLst>
          </p:cNvPr>
          <p:cNvCxnSpPr>
            <a:cxnSpLocks/>
          </p:cNvCxnSpPr>
          <p:nvPr/>
        </p:nvCxnSpPr>
        <p:spPr>
          <a:xfrm flipH="1">
            <a:off x="8894258" y="322453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0142A4-5B56-FB43-8D87-B176CA6FFD39}"/>
              </a:ext>
            </a:extLst>
          </p:cNvPr>
          <p:cNvCxnSpPr>
            <a:cxnSpLocks/>
          </p:cNvCxnSpPr>
          <p:nvPr/>
        </p:nvCxnSpPr>
        <p:spPr>
          <a:xfrm flipH="1">
            <a:off x="4757196" y="3229449"/>
            <a:ext cx="4127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240B07-F1CC-D04F-86EA-1F426A880A54}"/>
              </a:ext>
            </a:extLst>
          </p:cNvPr>
          <p:cNvCxnSpPr>
            <a:cxnSpLocks/>
          </p:cNvCxnSpPr>
          <p:nvPr/>
        </p:nvCxnSpPr>
        <p:spPr>
          <a:xfrm>
            <a:off x="4757196" y="3224538"/>
            <a:ext cx="0" cy="624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C09BC0-6537-934A-8EFC-6D9F5443E988}"/>
              </a:ext>
            </a:extLst>
          </p:cNvPr>
          <p:cNvCxnSpPr>
            <a:cxnSpLocks/>
          </p:cNvCxnSpPr>
          <p:nvPr/>
        </p:nvCxnSpPr>
        <p:spPr>
          <a:xfrm>
            <a:off x="5879940" y="3818248"/>
            <a:ext cx="1929" cy="148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F57A7E-373B-6A44-913A-F4423852AC7D}"/>
              </a:ext>
            </a:extLst>
          </p:cNvPr>
          <p:cNvCxnSpPr>
            <a:cxnSpLocks/>
          </p:cNvCxnSpPr>
          <p:nvPr/>
        </p:nvCxnSpPr>
        <p:spPr>
          <a:xfrm flipH="1" flipV="1">
            <a:off x="5879940" y="3817639"/>
            <a:ext cx="1470950" cy="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4B842C-C1B3-5547-8B5B-D2F120F0079A}"/>
              </a:ext>
            </a:extLst>
          </p:cNvPr>
          <p:cNvCxnSpPr>
            <a:cxnSpLocks/>
          </p:cNvCxnSpPr>
          <p:nvPr/>
        </p:nvCxnSpPr>
        <p:spPr>
          <a:xfrm flipH="1">
            <a:off x="3510988" y="3848578"/>
            <a:ext cx="1246208" cy="15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EF4635-71B7-E544-BD66-6C9647FD384E}"/>
              </a:ext>
            </a:extLst>
          </p:cNvPr>
          <p:cNvCxnSpPr>
            <a:cxnSpLocks/>
          </p:cNvCxnSpPr>
          <p:nvPr/>
        </p:nvCxnSpPr>
        <p:spPr>
          <a:xfrm flipH="1">
            <a:off x="3527282" y="3751721"/>
            <a:ext cx="9371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0D7148-B9AB-2846-9CD4-2715A3117C5F}"/>
              </a:ext>
            </a:extLst>
          </p:cNvPr>
          <p:cNvCxnSpPr>
            <a:cxnSpLocks/>
          </p:cNvCxnSpPr>
          <p:nvPr/>
        </p:nvCxnSpPr>
        <p:spPr>
          <a:xfrm>
            <a:off x="4466404" y="2055282"/>
            <a:ext cx="0" cy="1699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3BB12B-BDF5-7241-9944-086B05C81A1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464475" y="2055283"/>
            <a:ext cx="4420596" cy="4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BF0C63-ED6F-2D4A-924E-54BF43CD0C7C}"/>
              </a:ext>
            </a:extLst>
          </p:cNvPr>
          <p:cNvSpPr txBox="1"/>
          <p:nvPr/>
        </p:nvSpPr>
        <p:spPr>
          <a:xfrm>
            <a:off x="8081747" y="301591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logOut</a:t>
            </a:r>
            <a:r>
              <a:rPr lang="en-US" sz="1100" dirty="0"/>
              <a:t> : Log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1F4DD0-515F-AA49-BF88-3E2BA8717298}"/>
              </a:ext>
            </a:extLst>
          </p:cNvPr>
          <p:cNvSpPr txBox="1"/>
          <p:nvPr/>
        </p:nvSpPr>
        <p:spPr>
          <a:xfrm>
            <a:off x="8214254" y="184755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 : Log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300AE8-BE22-0E4B-8B6C-7DBF85769A64}"/>
              </a:ext>
            </a:extLst>
          </p:cNvPr>
          <p:cNvSpPr/>
          <p:nvPr/>
        </p:nvSpPr>
        <p:spPr>
          <a:xfrm>
            <a:off x="8988280" y="388745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819C8F-A86E-2A40-A7FA-5FF42C10D556}"/>
              </a:ext>
            </a:extLst>
          </p:cNvPr>
          <p:cNvSpPr/>
          <p:nvPr/>
        </p:nvSpPr>
        <p:spPr>
          <a:xfrm>
            <a:off x="8885071" y="430028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43324-F4EC-0549-A90C-9EC05C85C4D0}"/>
              </a:ext>
            </a:extLst>
          </p:cNvPr>
          <p:cNvCxnSpPr>
            <a:cxnSpLocks/>
          </p:cNvCxnSpPr>
          <p:nvPr/>
        </p:nvCxnSpPr>
        <p:spPr>
          <a:xfrm flipH="1">
            <a:off x="8894258" y="439389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E7F6074-374E-9F4E-90C1-0D5CB8DF7ADB}"/>
              </a:ext>
            </a:extLst>
          </p:cNvPr>
          <p:cNvSpPr/>
          <p:nvPr/>
        </p:nvSpPr>
        <p:spPr>
          <a:xfrm>
            <a:off x="8991899" y="5044256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8126D6-C87B-4546-B776-9080303CC798}"/>
              </a:ext>
            </a:extLst>
          </p:cNvPr>
          <p:cNvSpPr/>
          <p:nvPr/>
        </p:nvSpPr>
        <p:spPr>
          <a:xfrm>
            <a:off x="8888690" y="5457083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8503CC-7A4D-DA48-815D-F5A85B3F52E0}"/>
              </a:ext>
            </a:extLst>
          </p:cNvPr>
          <p:cNvCxnSpPr>
            <a:cxnSpLocks/>
          </p:cNvCxnSpPr>
          <p:nvPr/>
        </p:nvCxnSpPr>
        <p:spPr>
          <a:xfrm flipH="1">
            <a:off x="8897877" y="5550692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09A131A-9C16-DE4D-853F-710650CF9714}"/>
              </a:ext>
            </a:extLst>
          </p:cNvPr>
          <p:cNvSpPr txBox="1"/>
          <p:nvPr/>
        </p:nvSpPr>
        <p:spPr>
          <a:xfrm>
            <a:off x="8073451" y="419610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logOut</a:t>
            </a:r>
            <a:r>
              <a:rPr lang="en-US" sz="1100" dirty="0"/>
              <a:t> : Log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51C1C0-DB1D-E04E-9B86-0F36D4E9258A}"/>
              </a:ext>
            </a:extLst>
          </p:cNvPr>
          <p:cNvSpPr txBox="1"/>
          <p:nvPr/>
        </p:nvSpPr>
        <p:spPr>
          <a:xfrm>
            <a:off x="8073451" y="5360093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logOut</a:t>
            </a:r>
            <a:r>
              <a:rPr lang="en-US" sz="1100" dirty="0"/>
              <a:t> : Log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EA8F4B-2109-5E4E-9122-47438E93F2C4}"/>
              </a:ext>
            </a:extLst>
          </p:cNvPr>
          <p:cNvCxnSpPr>
            <a:cxnSpLocks/>
          </p:cNvCxnSpPr>
          <p:nvPr/>
        </p:nvCxnSpPr>
        <p:spPr>
          <a:xfrm flipH="1">
            <a:off x="3510988" y="4404526"/>
            <a:ext cx="5366465" cy="4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713E33-00EC-F84E-B6C9-AFCF6340FBFD}"/>
              </a:ext>
            </a:extLst>
          </p:cNvPr>
          <p:cNvCxnSpPr>
            <a:cxnSpLocks/>
          </p:cNvCxnSpPr>
          <p:nvPr/>
        </p:nvCxnSpPr>
        <p:spPr>
          <a:xfrm flipH="1" flipV="1">
            <a:off x="3437201" y="5550691"/>
            <a:ext cx="5457060" cy="13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506AA4-A87C-494E-956B-22C5778B0253}"/>
              </a:ext>
            </a:extLst>
          </p:cNvPr>
          <p:cNvCxnSpPr>
            <a:cxnSpLocks/>
          </p:cNvCxnSpPr>
          <p:nvPr/>
        </p:nvCxnSpPr>
        <p:spPr>
          <a:xfrm flipV="1">
            <a:off x="3437201" y="4269031"/>
            <a:ext cx="0" cy="128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BD3123-7883-8D42-9969-E8EA01EE7F4F}"/>
              </a:ext>
            </a:extLst>
          </p:cNvPr>
          <p:cNvCxnSpPr>
            <a:cxnSpLocks/>
          </p:cNvCxnSpPr>
          <p:nvPr/>
        </p:nvCxnSpPr>
        <p:spPr>
          <a:xfrm flipV="1">
            <a:off x="3510988" y="4268827"/>
            <a:ext cx="3" cy="148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7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233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Telemetry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562078" y="3142522"/>
            <a:ext cx="1833163" cy="1435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chanTlm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TlmChan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1AFDF-3E08-AE40-81D3-E5BB1BDED9E9}"/>
              </a:ext>
            </a:extLst>
          </p:cNvPr>
          <p:cNvSpPr/>
          <p:nvPr/>
        </p:nvSpPr>
        <p:spPr>
          <a:xfrm>
            <a:off x="3279494" y="3455039"/>
            <a:ext cx="231494" cy="8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8EA48-EB6D-D54D-A1E9-1AEBF1A4C2ED}"/>
              </a:ext>
            </a:extLst>
          </p:cNvPr>
          <p:cNvCxnSpPr>
            <a:cxnSpLocks/>
          </p:cNvCxnSpPr>
          <p:nvPr/>
        </p:nvCxnSpPr>
        <p:spPr>
          <a:xfrm flipH="1">
            <a:off x="3306247" y="3848578"/>
            <a:ext cx="1692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7454099" y="997445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fswInfo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7350890" y="141027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 flipH="1">
            <a:off x="7360077" y="15038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FED5-A846-4544-A59A-476B5CFB220F}"/>
              </a:ext>
            </a:extLst>
          </p:cNvPr>
          <p:cNvSpPr/>
          <p:nvPr/>
        </p:nvSpPr>
        <p:spPr>
          <a:xfrm>
            <a:off x="7454099" y="2158723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idleTask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IdleTask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1883A-67A1-4844-A839-24F1C90A14A7}"/>
              </a:ext>
            </a:extLst>
          </p:cNvPr>
          <p:cNvSpPr/>
          <p:nvPr/>
        </p:nvSpPr>
        <p:spPr>
          <a:xfrm>
            <a:off x="7350890" y="257155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8BE14F-21C0-0B46-8DBA-7EBDD4426DBB}"/>
              </a:ext>
            </a:extLst>
          </p:cNvPr>
          <p:cNvCxnSpPr>
            <a:cxnSpLocks/>
          </p:cNvCxnSpPr>
          <p:nvPr/>
        </p:nvCxnSpPr>
        <p:spPr>
          <a:xfrm flipH="1">
            <a:off x="7360077" y="266515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2349571" y="3712183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TlmRecv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DA315-B71B-8D4F-A9F6-3A4C05DD395E}"/>
              </a:ext>
            </a:extLst>
          </p:cNvPr>
          <p:cNvSpPr/>
          <p:nvPr/>
        </p:nvSpPr>
        <p:spPr>
          <a:xfrm>
            <a:off x="7454099" y="3320001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adc</a:t>
            </a:r>
            <a:r>
              <a:rPr lang="en-US" sz="1100" dirty="0">
                <a:solidFill>
                  <a:schemeClr val="tx1"/>
                </a:solidFill>
              </a:rPr>
              <a:t> : ADC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A3033-7E80-CE45-A29A-0391BC00A983}"/>
              </a:ext>
            </a:extLst>
          </p:cNvPr>
          <p:cNvSpPr/>
          <p:nvPr/>
        </p:nvSpPr>
        <p:spPr>
          <a:xfrm>
            <a:off x="7350890" y="373282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CBCD45-0CEB-B441-A9C2-51D351A86BA8}"/>
              </a:ext>
            </a:extLst>
          </p:cNvPr>
          <p:cNvCxnSpPr>
            <a:cxnSpLocks/>
          </p:cNvCxnSpPr>
          <p:nvPr/>
        </p:nvCxnSpPr>
        <p:spPr>
          <a:xfrm flipH="1">
            <a:off x="7360077" y="3826437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7459934" y="448127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FEB3F-0A4D-7443-B4B6-603B01B8986C}"/>
              </a:ext>
            </a:extLst>
          </p:cNvPr>
          <p:cNvSpPr/>
          <p:nvPr/>
        </p:nvSpPr>
        <p:spPr>
          <a:xfrm>
            <a:off x="7356725" y="489410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32433-F1F4-1844-846E-C1E7292BAB52}"/>
              </a:ext>
            </a:extLst>
          </p:cNvPr>
          <p:cNvCxnSpPr>
            <a:cxnSpLocks/>
          </p:cNvCxnSpPr>
          <p:nvPr/>
        </p:nvCxnSpPr>
        <p:spPr>
          <a:xfrm flipH="1">
            <a:off x="7365912" y="498771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454099" y="5642557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B7739-00DE-DB46-BEDC-1B3D651BD7A7}"/>
              </a:ext>
            </a:extLst>
          </p:cNvPr>
          <p:cNvSpPr/>
          <p:nvPr/>
        </p:nvSpPr>
        <p:spPr>
          <a:xfrm>
            <a:off x="7350890" y="6055384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00EA90-976B-A54E-A3B8-08CE0B66127E}"/>
              </a:ext>
            </a:extLst>
          </p:cNvPr>
          <p:cNvCxnSpPr>
            <a:cxnSpLocks/>
          </p:cNvCxnSpPr>
          <p:nvPr/>
        </p:nvCxnSpPr>
        <p:spPr>
          <a:xfrm flipH="1">
            <a:off x="7360077" y="6148993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1AB94-9B09-D54C-B063-C8214774275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923819" y="1503881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639693-59EB-0C4B-8037-931C08FF829D}"/>
              </a:ext>
            </a:extLst>
          </p:cNvPr>
          <p:cNvCxnSpPr>
            <a:cxnSpLocks/>
          </p:cNvCxnSpPr>
          <p:nvPr/>
        </p:nvCxnSpPr>
        <p:spPr>
          <a:xfrm>
            <a:off x="3923819" y="1502872"/>
            <a:ext cx="0" cy="200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C163CD-D59D-EF43-BC88-A603826179FD}"/>
              </a:ext>
            </a:extLst>
          </p:cNvPr>
          <p:cNvCxnSpPr>
            <a:cxnSpLocks/>
          </p:cNvCxnSpPr>
          <p:nvPr/>
        </p:nvCxnSpPr>
        <p:spPr>
          <a:xfrm flipH="1">
            <a:off x="4328933" y="2665159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EE845C-DE76-5940-829A-D92284155AF6}"/>
              </a:ext>
            </a:extLst>
          </p:cNvPr>
          <p:cNvCxnSpPr>
            <a:cxnSpLocks/>
          </p:cNvCxnSpPr>
          <p:nvPr/>
        </p:nvCxnSpPr>
        <p:spPr>
          <a:xfrm flipH="1">
            <a:off x="4328932" y="2665159"/>
            <a:ext cx="1" cy="99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E50448-3239-944B-8FC9-CC1E7FF6F363}"/>
              </a:ext>
            </a:extLst>
          </p:cNvPr>
          <p:cNvCxnSpPr/>
          <p:nvPr/>
        </p:nvCxnSpPr>
        <p:spPr>
          <a:xfrm flipH="1">
            <a:off x="3510988" y="3510025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B4F15-A90E-7C4C-9D8B-7E937267D079}"/>
              </a:ext>
            </a:extLst>
          </p:cNvPr>
          <p:cNvCxnSpPr>
            <a:cxnSpLocks/>
          </p:cNvCxnSpPr>
          <p:nvPr/>
        </p:nvCxnSpPr>
        <p:spPr>
          <a:xfrm flipH="1">
            <a:off x="3510988" y="3655557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EA4992-758E-F942-B040-70BD7D0B973C}"/>
              </a:ext>
            </a:extLst>
          </p:cNvPr>
          <p:cNvCxnSpPr>
            <a:cxnSpLocks/>
          </p:cNvCxnSpPr>
          <p:nvPr/>
        </p:nvCxnSpPr>
        <p:spPr>
          <a:xfrm flipH="1">
            <a:off x="3510988" y="3926247"/>
            <a:ext cx="2368952" cy="2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2B8AE-1741-C74E-815D-D93F97EC22C3}"/>
              </a:ext>
            </a:extLst>
          </p:cNvPr>
          <p:cNvCxnSpPr>
            <a:cxnSpLocks/>
          </p:cNvCxnSpPr>
          <p:nvPr/>
        </p:nvCxnSpPr>
        <p:spPr>
          <a:xfrm flipH="1">
            <a:off x="3923819" y="6148993"/>
            <a:ext cx="3427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988E1-1EE2-5E4B-9981-F74F0184CAF1}"/>
              </a:ext>
            </a:extLst>
          </p:cNvPr>
          <p:cNvCxnSpPr>
            <a:cxnSpLocks/>
          </p:cNvCxnSpPr>
          <p:nvPr/>
        </p:nvCxnSpPr>
        <p:spPr>
          <a:xfrm flipH="1">
            <a:off x="4328932" y="4987715"/>
            <a:ext cx="30219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B83220-456E-D347-9BD5-C061A3BC3479}"/>
              </a:ext>
            </a:extLst>
          </p:cNvPr>
          <p:cNvCxnSpPr>
            <a:cxnSpLocks/>
          </p:cNvCxnSpPr>
          <p:nvPr/>
        </p:nvCxnSpPr>
        <p:spPr>
          <a:xfrm>
            <a:off x="4328932" y="4055956"/>
            <a:ext cx="0" cy="932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09D58C-8272-8C4C-8A6A-033EC4956D68}"/>
              </a:ext>
            </a:extLst>
          </p:cNvPr>
          <p:cNvCxnSpPr>
            <a:cxnSpLocks/>
          </p:cNvCxnSpPr>
          <p:nvPr/>
        </p:nvCxnSpPr>
        <p:spPr>
          <a:xfrm>
            <a:off x="3923819" y="4187136"/>
            <a:ext cx="0" cy="1961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11D33-75F8-404D-8B0D-31BEFDD1C385}"/>
              </a:ext>
            </a:extLst>
          </p:cNvPr>
          <p:cNvCxnSpPr>
            <a:cxnSpLocks/>
          </p:cNvCxnSpPr>
          <p:nvPr/>
        </p:nvCxnSpPr>
        <p:spPr>
          <a:xfrm flipH="1">
            <a:off x="3512917" y="4055956"/>
            <a:ext cx="81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8F98F5-771E-E340-B12B-F2A3D525E97E}"/>
              </a:ext>
            </a:extLst>
          </p:cNvPr>
          <p:cNvCxnSpPr/>
          <p:nvPr/>
        </p:nvCxnSpPr>
        <p:spPr>
          <a:xfrm flipH="1">
            <a:off x="3510988" y="4187136"/>
            <a:ext cx="412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5399AC-0E67-D248-A7FA-1AD034CC8395}"/>
              </a:ext>
            </a:extLst>
          </p:cNvPr>
          <p:cNvSpPr txBox="1"/>
          <p:nvPr/>
        </p:nvSpPr>
        <p:spPr>
          <a:xfrm>
            <a:off x="6495161" y="1283775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tlmOut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5A987-6D0A-8B47-8DE3-67C56070AA26}"/>
              </a:ext>
            </a:extLst>
          </p:cNvPr>
          <p:cNvSpPr txBox="1"/>
          <p:nvPr/>
        </p:nvSpPr>
        <p:spPr>
          <a:xfrm>
            <a:off x="6453443" y="242025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tlmOut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A97141-9FC2-B642-A848-FB2763DFDE55}"/>
              </a:ext>
            </a:extLst>
          </p:cNvPr>
          <p:cNvSpPr txBox="1"/>
          <p:nvPr/>
        </p:nvSpPr>
        <p:spPr>
          <a:xfrm>
            <a:off x="6454218" y="358847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tlmOut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32D6A5-CE15-474C-8969-71118BE921F3}"/>
              </a:ext>
            </a:extLst>
          </p:cNvPr>
          <p:cNvSpPr txBox="1"/>
          <p:nvPr/>
        </p:nvSpPr>
        <p:spPr>
          <a:xfrm>
            <a:off x="6495637" y="474545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tlmOut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46F0EC-014B-4041-90E5-D217E0F25152}"/>
              </a:ext>
            </a:extLst>
          </p:cNvPr>
          <p:cNvSpPr txBox="1"/>
          <p:nvPr/>
        </p:nvSpPr>
        <p:spPr>
          <a:xfrm>
            <a:off x="6489802" y="5895939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tlmOut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B9CE8A-AED3-504D-88BD-800D8ED586BE}"/>
              </a:ext>
            </a:extLst>
          </p:cNvPr>
          <p:cNvSpPr/>
          <p:nvPr/>
        </p:nvSpPr>
        <p:spPr>
          <a:xfrm>
            <a:off x="8988280" y="1583572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rateGroup4Comp : </a:t>
            </a:r>
            <a:r>
              <a:rPr lang="en-US" sz="1100" dirty="0" err="1">
                <a:solidFill>
                  <a:schemeClr val="tx1"/>
                </a:solidFill>
              </a:rPr>
              <a:t>ActiveRateGroup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995A7-0218-3C4F-BC98-409473F51B13}"/>
              </a:ext>
            </a:extLst>
          </p:cNvPr>
          <p:cNvSpPr/>
          <p:nvPr/>
        </p:nvSpPr>
        <p:spPr>
          <a:xfrm>
            <a:off x="8885071" y="199639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9FC99E-1211-2F43-8F27-C6EF893E7F63}"/>
              </a:ext>
            </a:extLst>
          </p:cNvPr>
          <p:cNvCxnSpPr>
            <a:cxnSpLocks/>
          </p:cNvCxnSpPr>
          <p:nvPr/>
        </p:nvCxnSpPr>
        <p:spPr>
          <a:xfrm flipH="1">
            <a:off x="8894258" y="209000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C09BC0-6537-934A-8EFC-6D9F5443E988}"/>
              </a:ext>
            </a:extLst>
          </p:cNvPr>
          <p:cNvCxnSpPr>
            <a:cxnSpLocks/>
          </p:cNvCxnSpPr>
          <p:nvPr/>
        </p:nvCxnSpPr>
        <p:spPr>
          <a:xfrm>
            <a:off x="5879940" y="3818248"/>
            <a:ext cx="0" cy="101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F57A7E-373B-6A44-913A-F4423852AC7D}"/>
              </a:ext>
            </a:extLst>
          </p:cNvPr>
          <p:cNvCxnSpPr>
            <a:cxnSpLocks/>
          </p:cNvCxnSpPr>
          <p:nvPr/>
        </p:nvCxnSpPr>
        <p:spPr>
          <a:xfrm flipH="1" flipV="1">
            <a:off x="5879940" y="3817639"/>
            <a:ext cx="1470950" cy="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EF4635-71B7-E544-BD66-6C9647FD384E}"/>
              </a:ext>
            </a:extLst>
          </p:cNvPr>
          <p:cNvCxnSpPr>
            <a:cxnSpLocks/>
          </p:cNvCxnSpPr>
          <p:nvPr/>
        </p:nvCxnSpPr>
        <p:spPr>
          <a:xfrm flipH="1">
            <a:off x="3527282" y="3786446"/>
            <a:ext cx="9371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0D7148-B9AB-2846-9CD4-2715A3117C5F}"/>
              </a:ext>
            </a:extLst>
          </p:cNvPr>
          <p:cNvCxnSpPr>
            <a:cxnSpLocks/>
          </p:cNvCxnSpPr>
          <p:nvPr/>
        </p:nvCxnSpPr>
        <p:spPr>
          <a:xfrm>
            <a:off x="4466404" y="2090008"/>
            <a:ext cx="0" cy="1696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3BB12B-BDF5-7241-9944-086B05C81A1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464475" y="2090008"/>
            <a:ext cx="4420596" cy="4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01F4DD0-515F-AA49-BF88-3E2BA8717298}"/>
              </a:ext>
            </a:extLst>
          </p:cNvPr>
          <p:cNvSpPr txBox="1"/>
          <p:nvPr/>
        </p:nvSpPr>
        <p:spPr>
          <a:xfrm>
            <a:off x="8237404" y="189385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Tlm</a:t>
            </a:r>
            <a:r>
              <a:rPr lang="en-US" sz="1100" dirty="0"/>
              <a:t> : </a:t>
            </a:r>
            <a:r>
              <a:rPr lang="en-US" sz="1100" dirty="0" err="1"/>
              <a:t>Tlm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746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77932" y="277793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SphinxTime</a:t>
            </a:r>
            <a:r>
              <a:rPr lang="en-US" dirty="0"/>
              <a:t> Connections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706051" y="2288839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fswInfo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FSWInfo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2727815" y="2290313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fpgaDriver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FPGADriver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FEB3F-0A4D-7443-B4B6-603B01B8986C}"/>
              </a:ext>
            </a:extLst>
          </p:cNvPr>
          <p:cNvSpPr/>
          <p:nvPr/>
        </p:nvSpPr>
        <p:spPr>
          <a:xfrm>
            <a:off x="3860709" y="270314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32433-F1F4-1844-846E-C1E7292BAB52}"/>
              </a:ext>
            </a:extLst>
          </p:cNvPr>
          <p:cNvCxnSpPr>
            <a:cxnSpLocks/>
          </p:cNvCxnSpPr>
          <p:nvPr/>
        </p:nvCxnSpPr>
        <p:spPr>
          <a:xfrm>
            <a:off x="3869896" y="279674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5716933" y="2290313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SphinxTIme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</p:cNvCxnSpPr>
          <p:nvPr/>
        </p:nvCxnSpPr>
        <p:spPr>
          <a:xfrm>
            <a:off x="4078701" y="2802628"/>
            <a:ext cx="1523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3915694" y="245113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timeRTIOut</a:t>
            </a:r>
            <a:r>
              <a:rPr lang="en-US" sz="1100" dirty="0"/>
              <a:t> : Sched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1A688A-FDA0-B74E-9C60-282992EA1DB4}"/>
              </a:ext>
            </a:extLst>
          </p:cNvPr>
          <p:cNvSpPr txBox="1"/>
          <p:nvPr/>
        </p:nvSpPr>
        <p:spPr>
          <a:xfrm>
            <a:off x="4720210" y="2849431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schedIn</a:t>
            </a:r>
            <a:r>
              <a:rPr lang="en-US" sz="1100" dirty="0"/>
              <a:t> : Sched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90EB6-7F3E-4A46-B791-D4BD164A6656}"/>
              </a:ext>
            </a:extLst>
          </p:cNvPr>
          <p:cNvSpPr/>
          <p:nvPr/>
        </p:nvSpPr>
        <p:spPr>
          <a:xfrm>
            <a:off x="6859013" y="245113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32FFF1-B5BF-F647-8B9A-871E33A8212D}"/>
              </a:ext>
            </a:extLst>
          </p:cNvPr>
          <p:cNvCxnSpPr>
            <a:cxnSpLocks/>
          </p:cNvCxnSpPr>
          <p:nvPr/>
        </p:nvCxnSpPr>
        <p:spPr>
          <a:xfrm flipH="1">
            <a:off x="6868200" y="254474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73417E0-DCDA-5342-9290-A1F9ED847397}"/>
              </a:ext>
            </a:extLst>
          </p:cNvPr>
          <p:cNvSpPr/>
          <p:nvPr/>
        </p:nvSpPr>
        <p:spPr>
          <a:xfrm>
            <a:off x="6859013" y="2890357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21C40A-14F3-F54E-A07C-A9BFAA171509}"/>
              </a:ext>
            </a:extLst>
          </p:cNvPr>
          <p:cNvCxnSpPr>
            <a:cxnSpLocks/>
          </p:cNvCxnSpPr>
          <p:nvPr/>
        </p:nvCxnSpPr>
        <p:spPr>
          <a:xfrm flipH="1">
            <a:off x="6868200" y="298396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01E5C47-2804-CE45-8E9E-924945ACFB95}"/>
              </a:ext>
            </a:extLst>
          </p:cNvPr>
          <p:cNvSpPr/>
          <p:nvPr/>
        </p:nvSpPr>
        <p:spPr>
          <a:xfrm>
            <a:off x="8600408" y="245113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3A56BD-2F11-9146-BA16-2A2DBEFA1333}"/>
              </a:ext>
            </a:extLst>
          </p:cNvPr>
          <p:cNvCxnSpPr>
            <a:cxnSpLocks/>
          </p:cNvCxnSpPr>
          <p:nvPr/>
        </p:nvCxnSpPr>
        <p:spPr>
          <a:xfrm flipH="1">
            <a:off x="8609595" y="254474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797F08-3494-0442-9A00-5D38A51729C3}"/>
              </a:ext>
            </a:extLst>
          </p:cNvPr>
          <p:cNvSpPr/>
          <p:nvPr/>
        </p:nvSpPr>
        <p:spPr>
          <a:xfrm>
            <a:off x="8600408" y="2890357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D85173-E808-F746-95C9-543DCE367030}"/>
              </a:ext>
            </a:extLst>
          </p:cNvPr>
          <p:cNvCxnSpPr>
            <a:cxnSpLocks/>
          </p:cNvCxnSpPr>
          <p:nvPr/>
        </p:nvCxnSpPr>
        <p:spPr>
          <a:xfrm flipH="1">
            <a:off x="8609595" y="2983966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4974B2-BB78-434E-99EB-9E9331045A21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7065430" y="2544748"/>
            <a:ext cx="1534978" cy="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CE7018-16A9-AB4B-AC27-B0E560C74509}"/>
              </a:ext>
            </a:extLst>
          </p:cNvPr>
          <p:cNvCxnSpPr>
            <a:cxnSpLocks/>
          </p:cNvCxnSpPr>
          <p:nvPr/>
        </p:nvCxnSpPr>
        <p:spPr>
          <a:xfrm flipH="1">
            <a:off x="7057461" y="2980236"/>
            <a:ext cx="1534978" cy="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BA95B2E-7B62-444E-88C7-5CF3C7A97C9B}"/>
              </a:ext>
            </a:extLst>
          </p:cNvPr>
          <p:cNvSpPr txBox="1"/>
          <p:nvPr/>
        </p:nvSpPr>
        <p:spPr>
          <a:xfrm>
            <a:off x="8220144" y="258782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timeREL</a:t>
            </a:r>
            <a:r>
              <a:rPr lang="en-US" sz="1100" dirty="0"/>
              <a:t> : </a:t>
            </a:r>
            <a:r>
              <a:rPr lang="en-US" sz="1100" dirty="0" err="1"/>
              <a:t>SphinxTimeVal</a:t>
            </a:r>
            <a:endParaRPr 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22332F-17D8-7148-B32A-12B270BD9981}"/>
              </a:ext>
            </a:extLst>
          </p:cNvPr>
          <p:cNvSpPr txBox="1"/>
          <p:nvPr/>
        </p:nvSpPr>
        <p:spPr>
          <a:xfrm>
            <a:off x="8220143" y="3032178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timeABS</a:t>
            </a:r>
            <a:r>
              <a:rPr lang="en-US" sz="1100" dirty="0"/>
              <a:t> : </a:t>
            </a:r>
            <a:r>
              <a:rPr lang="en-US" sz="1100" dirty="0" err="1"/>
              <a:t>SphinxTimeVal</a:t>
            </a:r>
            <a:endParaRPr 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AD1F5E-D983-F140-A7D1-35CEE6B0F722}"/>
              </a:ext>
            </a:extLst>
          </p:cNvPr>
          <p:cNvSpPr txBox="1"/>
          <p:nvPr/>
        </p:nvSpPr>
        <p:spPr>
          <a:xfrm>
            <a:off x="6639644" y="2231867"/>
            <a:ext cx="1704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timeInREL</a:t>
            </a:r>
            <a:r>
              <a:rPr lang="en-US" sz="1100" dirty="0"/>
              <a:t> : </a:t>
            </a:r>
            <a:r>
              <a:rPr lang="en-US" sz="1100" dirty="0" err="1"/>
              <a:t>SphinxTimeVal</a:t>
            </a:r>
            <a:endParaRPr 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2EA066-B665-884E-8A61-32E4898C09DD}"/>
              </a:ext>
            </a:extLst>
          </p:cNvPr>
          <p:cNvSpPr txBox="1"/>
          <p:nvPr/>
        </p:nvSpPr>
        <p:spPr>
          <a:xfrm>
            <a:off x="6643954" y="2675552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timeInABS</a:t>
            </a:r>
            <a:r>
              <a:rPr lang="en-US" sz="1100" dirty="0"/>
              <a:t> : </a:t>
            </a:r>
            <a:r>
              <a:rPr lang="en-US" sz="1100" dirty="0" err="1"/>
              <a:t>SphinxTimeVal</a:t>
            </a: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067D1-D3E3-8F48-AF5F-D397ABC68F91}"/>
              </a:ext>
            </a:extLst>
          </p:cNvPr>
          <p:cNvSpPr/>
          <p:nvPr/>
        </p:nvSpPr>
        <p:spPr>
          <a:xfrm>
            <a:off x="5609151" y="270314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AD9BBA-9EE1-ED49-9231-54A672E6DB42}"/>
              </a:ext>
            </a:extLst>
          </p:cNvPr>
          <p:cNvCxnSpPr>
            <a:cxnSpLocks/>
          </p:cNvCxnSpPr>
          <p:nvPr/>
        </p:nvCxnSpPr>
        <p:spPr>
          <a:xfrm>
            <a:off x="5627732" y="2796750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5039919" y="312517"/>
            <a:ext cx="28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Fatal Announce Connection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3560770" y="1943072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eventLogger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ActiveLogger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FEB3F-0A4D-7443-B4B6-603B01B8986C}"/>
              </a:ext>
            </a:extLst>
          </p:cNvPr>
          <p:cNvSpPr/>
          <p:nvPr/>
        </p:nvSpPr>
        <p:spPr>
          <a:xfrm>
            <a:off x="4693664" y="2355899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32433-F1F4-1844-846E-C1E7292BAB52}"/>
              </a:ext>
            </a:extLst>
          </p:cNvPr>
          <p:cNvCxnSpPr>
            <a:cxnSpLocks/>
          </p:cNvCxnSpPr>
          <p:nvPr/>
        </p:nvCxnSpPr>
        <p:spPr>
          <a:xfrm>
            <a:off x="4702851" y="244950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654728" y="1943072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FatalHandler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B7739-00DE-DB46-BEDC-1B3D651BD7A7}"/>
              </a:ext>
            </a:extLst>
          </p:cNvPr>
          <p:cNvSpPr/>
          <p:nvPr/>
        </p:nvSpPr>
        <p:spPr>
          <a:xfrm>
            <a:off x="7542125" y="2355898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00EA90-976B-A54E-A3B8-08CE0B66127E}"/>
              </a:ext>
            </a:extLst>
          </p:cNvPr>
          <p:cNvCxnSpPr>
            <a:cxnSpLocks/>
          </p:cNvCxnSpPr>
          <p:nvPr/>
        </p:nvCxnSpPr>
        <p:spPr>
          <a:xfrm>
            <a:off x="7560706" y="2449508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900081" y="2449508"/>
            <a:ext cx="2623465" cy="5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4722396" y="2123856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FatalAnnounce</a:t>
            </a:r>
            <a:r>
              <a:rPr lang="en-US" sz="1100" dirty="0"/>
              <a:t> : </a:t>
            </a:r>
            <a:r>
              <a:rPr lang="en-US" sz="1100" dirty="0" err="1"/>
              <a:t>FatalEvent</a:t>
            </a:r>
            <a:endParaRPr 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1A688A-FDA0-B74E-9C60-282992EA1DB4}"/>
              </a:ext>
            </a:extLst>
          </p:cNvPr>
          <p:cNvSpPr txBox="1"/>
          <p:nvPr/>
        </p:nvSpPr>
        <p:spPr>
          <a:xfrm>
            <a:off x="6641608" y="2502190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fatalReceive</a:t>
            </a:r>
            <a:r>
              <a:rPr lang="en-US" sz="1100" dirty="0"/>
              <a:t> : </a:t>
            </a:r>
            <a:r>
              <a:rPr lang="en-US" sz="1100" dirty="0" err="1"/>
              <a:t>FatalEvent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962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092406" y="428264"/>
            <a:ext cx="40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UartDriver</a:t>
            </a:r>
            <a:r>
              <a:rPr lang="en-US" dirty="0"/>
              <a:t> Ground Interface Connections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3236679" y="1977796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uartDriver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UartDriver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330637" y="1977796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groundIf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GroundInterface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76910" y="2252189"/>
            <a:ext cx="2650518" cy="5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5915950" y="2193945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readPoll</a:t>
            </a:r>
            <a:r>
              <a:rPr lang="en-US" sz="1100" dirty="0"/>
              <a:t> : </a:t>
            </a:r>
            <a:r>
              <a:rPr lang="en-US" sz="1100" dirty="0" err="1"/>
              <a:t>BufferSend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227428" y="215858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CB8AC-C684-0A41-89A1-4C53B9504A37}"/>
              </a:ext>
            </a:extLst>
          </p:cNvPr>
          <p:cNvCxnSpPr>
            <a:cxnSpLocks/>
          </p:cNvCxnSpPr>
          <p:nvPr/>
        </p:nvCxnSpPr>
        <p:spPr>
          <a:xfrm flipH="1">
            <a:off x="7236615" y="225218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7236615" y="253955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7245802" y="263316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CDC9C-8B08-5344-9E08-ADDD2909BCDE}"/>
              </a:ext>
            </a:extLst>
          </p:cNvPr>
          <p:cNvSpPr/>
          <p:nvPr/>
        </p:nvSpPr>
        <p:spPr>
          <a:xfrm>
            <a:off x="4360386" y="215858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4DC69B-4DC7-7149-9EB4-8DB898FE9D06}"/>
              </a:ext>
            </a:extLst>
          </p:cNvPr>
          <p:cNvCxnSpPr>
            <a:cxnSpLocks/>
          </p:cNvCxnSpPr>
          <p:nvPr/>
        </p:nvCxnSpPr>
        <p:spPr>
          <a:xfrm flipH="1">
            <a:off x="4369573" y="225218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9D9F1-9CB5-754A-9690-6FA01A001017}"/>
              </a:ext>
            </a:extLst>
          </p:cNvPr>
          <p:cNvSpPr/>
          <p:nvPr/>
        </p:nvSpPr>
        <p:spPr>
          <a:xfrm>
            <a:off x="4369573" y="253955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6E26D-2CD1-0A45-9FB7-33AB58FC4FA1}"/>
              </a:ext>
            </a:extLst>
          </p:cNvPr>
          <p:cNvCxnSpPr>
            <a:cxnSpLocks/>
          </p:cNvCxnSpPr>
          <p:nvPr/>
        </p:nvCxnSpPr>
        <p:spPr>
          <a:xfrm flipH="1">
            <a:off x="4378760" y="263316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8A13BC-A532-6C4C-A838-A0AEBA5F0063}"/>
              </a:ext>
            </a:extLst>
          </p:cNvPr>
          <p:cNvCxnSpPr>
            <a:cxnSpLocks/>
          </p:cNvCxnSpPr>
          <p:nvPr/>
        </p:nvCxnSpPr>
        <p:spPr>
          <a:xfrm flipH="1">
            <a:off x="4590691" y="2633164"/>
            <a:ext cx="2650518" cy="5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6091827" y="2423494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write : </a:t>
            </a:r>
            <a:r>
              <a:rPr lang="en-US" sz="1100" dirty="0" err="1"/>
              <a:t>BufferSend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7A8E9-9CED-AF40-B2A5-5431D5EEDB12}"/>
              </a:ext>
            </a:extLst>
          </p:cNvPr>
          <p:cNvSpPr txBox="1"/>
          <p:nvPr/>
        </p:nvSpPr>
        <p:spPr>
          <a:xfrm>
            <a:off x="4517810" y="201009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ReadSerial</a:t>
            </a:r>
            <a:r>
              <a:rPr lang="en-US" sz="1100" dirty="0"/>
              <a:t> : </a:t>
            </a:r>
            <a:r>
              <a:rPr lang="en-US" sz="1100" dirty="0" err="1"/>
              <a:t>BufferSend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F358-5777-ED42-A238-A801CE000C64}"/>
              </a:ext>
            </a:extLst>
          </p:cNvPr>
          <p:cNvSpPr txBox="1"/>
          <p:nvPr/>
        </p:nvSpPr>
        <p:spPr>
          <a:xfrm>
            <a:off x="4517810" y="2593914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WriteSerial</a:t>
            </a:r>
            <a:r>
              <a:rPr lang="en-US" sz="1100" dirty="0"/>
              <a:t> : </a:t>
            </a:r>
            <a:r>
              <a:rPr lang="en-US" sz="1100" dirty="0" err="1"/>
              <a:t>BufferSend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395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092406" y="428264"/>
            <a:ext cx="285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IdleTask</a:t>
            </a:r>
            <a:r>
              <a:rPr lang="en-US" dirty="0"/>
              <a:t> </a:t>
            </a:r>
            <a:r>
              <a:rPr lang="en-US" dirty="0" err="1"/>
              <a:t>PrmDB</a:t>
            </a:r>
            <a:r>
              <a:rPr lang="en-US" dirty="0"/>
              <a:t> Connections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D687-7762-CC4D-81B5-87BCB70E764A}"/>
              </a:ext>
            </a:extLst>
          </p:cNvPr>
          <p:cNvSpPr/>
          <p:nvPr/>
        </p:nvSpPr>
        <p:spPr>
          <a:xfrm>
            <a:off x="3236679" y="1977796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prmDb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PrmDb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49A0B-FDB8-DD45-8F4C-328F7CDBE6F7}"/>
              </a:ext>
            </a:extLst>
          </p:cNvPr>
          <p:cNvSpPr/>
          <p:nvPr/>
        </p:nvSpPr>
        <p:spPr>
          <a:xfrm>
            <a:off x="7330637" y="1977796"/>
            <a:ext cx="1226916" cy="96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idleTask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IdleTask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7D50AB-904A-6A49-B8C6-F0C2C132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76910" y="2252189"/>
            <a:ext cx="2650518" cy="5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E7BB1A-A081-294B-8EB3-76DE4B50DE3B}"/>
              </a:ext>
            </a:extLst>
          </p:cNvPr>
          <p:cNvSpPr txBox="1"/>
          <p:nvPr/>
        </p:nvSpPr>
        <p:spPr>
          <a:xfrm>
            <a:off x="6123745" y="219413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prmGet</a:t>
            </a:r>
            <a:r>
              <a:rPr lang="en-US" sz="1100" dirty="0"/>
              <a:t> : </a:t>
            </a:r>
            <a:r>
              <a:rPr lang="en-US" sz="1100" dirty="0" err="1"/>
              <a:t>PrmGet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81C8-5DB6-6842-8ED4-3E77CB65C7A7}"/>
              </a:ext>
            </a:extLst>
          </p:cNvPr>
          <p:cNvSpPr/>
          <p:nvPr/>
        </p:nvSpPr>
        <p:spPr>
          <a:xfrm>
            <a:off x="7227428" y="215858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CB8AC-C684-0A41-89A1-4C53B9504A37}"/>
              </a:ext>
            </a:extLst>
          </p:cNvPr>
          <p:cNvCxnSpPr>
            <a:cxnSpLocks/>
          </p:cNvCxnSpPr>
          <p:nvPr/>
        </p:nvCxnSpPr>
        <p:spPr>
          <a:xfrm flipH="1">
            <a:off x="7236615" y="225218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87514-86A4-C34C-9ACA-2E6F1DAED04D}"/>
              </a:ext>
            </a:extLst>
          </p:cNvPr>
          <p:cNvSpPr/>
          <p:nvPr/>
        </p:nvSpPr>
        <p:spPr>
          <a:xfrm>
            <a:off x="7236615" y="253955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E94C3-99F7-C241-B787-DF61087BA032}"/>
              </a:ext>
            </a:extLst>
          </p:cNvPr>
          <p:cNvCxnSpPr>
            <a:cxnSpLocks/>
          </p:cNvCxnSpPr>
          <p:nvPr/>
        </p:nvCxnSpPr>
        <p:spPr>
          <a:xfrm flipH="1">
            <a:off x="7245802" y="263316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CDC9C-8B08-5344-9E08-ADDD2909BCDE}"/>
              </a:ext>
            </a:extLst>
          </p:cNvPr>
          <p:cNvSpPr/>
          <p:nvPr/>
        </p:nvSpPr>
        <p:spPr>
          <a:xfrm>
            <a:off x="4360386" y="215858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4DC69B-4DC7-7149-9EB4-8DB898FE9D06}"/>
              </a:ext>
            </a:extLst>
          </p:cNvPr>
          <p:cNvCxnSpPr>
            <a:cxnSpLocks/>
          </p:cNvCxnSpPr>
          <p:nvPr/>
        </p:nvCxnSpPr>
        <p:spPr>
          <a:xfrm flipH="1">
            <a:off x="4369573" y="225218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9D9F1-9CB5-754A-9690-6FA01A001017}"/>
              </a:ext>
            </a:extLst>
          </p:cNvPr>
          <p:cNvSpPr/>
          <p:nvPr/>
        </p:nvSpPr>
        <p:spPr>
          <a:xfrm>
            <a:off x="4369573" y="2539556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6E26D-2CD1-0A45-9FB7-33AB58FC4FA1}"/>
              </a:ext>
            </a:extLst>
          </p:cNvPr>
          <p:cNvCxnSpPr>
            <a:cxnSpLocks/>
          </p:cNvCxnSpPr>
          <p:nvPr/>
        </p:nvCxnSpPr>
        <p:spPr>
          <a:xfrm flipH="1">
            <a:off x="4378760" y="2633165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8A13BC-A532-6C4C-A838-A0AEBA5F0063}"/>
              </a:ext>
            </a:extLst>
          </p:cNvPr>
          <p:cNvCxnSpPr>
            <a:cxnSpLocks/>
          </p:cNvCxnSpPr>
          <p:nvPr/>
        </p:nvCxnSpPr>
        <p:spPr>
          <a:xfrm flipH="1">
            <a:off x="4590691" y="2633164"/>
            <a:ext cx="2650518" cy="5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6CD943-A57A-F244-BE9E-CA552DDE8DCF}"/>
              </a:ext>
            </a:extLst>
          </p:cNvPr>
          <p:cNvSpPr txBox="1"/>
          <p:nvPr/>
        </p:nvSpPr>
        <p:spPr>
          <a:xfrm>
            <a:off x="6156165" y="240254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prmSet</a:t>
            </a:r>
            <a:r>
              <a:rPr lang="en-US" sz="1100" dirty="0"/>
              <a:t> : </a:t>
            </a:r>
            <a:r>
              <a:rPr lang="en-US" sz="1100" dirty="0" err="1"/>
              <a:t>PrmSet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7A8E9-9CED-AF40-B2A5-5431D5EEDB12}"/>
              </a:ext>
            </a:extLst>
          </p:cNvPr>
          <p:cNvSpPr txBox="1"/>
          <p:nvPr/>
        </p:nvSpPr>
        <p:spPr>
          <a:xfrm>
            <a:off x="4517810" y="2010093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getPrm</a:t>
            </a:r>
            <a:r>
              <a:rPr lang="en-US" sz="1100" dirty="0"/>
              <a:t> : </a:t>
            </a:r>
            <a:r>
              <a:rPr lang="en-US" sz="1100" dirty="0" err="1"/>
              <a:t>PrmGet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F358-5777-ED42-A238-A801CE000C64}"/>
              </a:ext>
            </a:extLst>
          </p:cNvPr>
          <p:cNvSpPr txBox="1"/>
          <p:nvPr/>
        </p:nvSpPr>
        <p:spPr>
          <a:xfrm>
            <a:off x="4517810" y="2593914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setPrm</a:t>
            </a:r>
            <a:r>
              <a:rPr lang="en-US" sz="1100" dirty="0"/>
              <a:t> : </a:t>
            </a:r>
            <a:r>
              <a:rPr lang="en-US" sz="1100" dirty="0" err="1"/>
              <a:t>PrmSet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686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17905-B8DF-F741-89CD-B37854E16CBA}"/>
              </a:ext>
            </a:extLst>
          </p:cNvPr>
          <p:cNvSpPr/>
          <p:nvPr/>
        </p:nvSpPr>
        <p:spPr>
          <a:xfrm>
            <a:off x="1546860" y="1107266"/>
            <a:ext cx="2461839" cy="4490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DriverTest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762B-FFF8-1646-A5BE-9262B0CDE758}"/>
              </a:ext>
            </a:extLst>
          </p:cNvPr>
          <p:cNvSpPr txBox="1"/>
          <p:nvPr/>
        </p:nvSpPr>
        <p:spPr>
          <a:xfrm>
            <a:off x="4095473" y="171909"/>
            <a:ext cx="384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DriverTest</a:t>
            </a:r>
            <a:r>
              <a:rPr lang="en-US" dirty="0"/>
              <a:t> GPIO and UART Connections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971688" y="1299906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gpioSet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894169" y="1336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03356" y="1429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681014" y="1107266"/>
            <a:ext cx="1226916" cy="1051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gpioDriver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GPIODriver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1818" y="1336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1005" y="1429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2" idx="1"/>
          </p:cNvCxnSpPr>
          <p:nvPr/>
        </p:nvCxnSpPr>
        <p:spPr>
          <a:xfrm>
            <a:off x="4100586" y="1429639"/>
            <a:ext cx="44612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37658" y="1585912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gpioClear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1788" y="1633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0975" y="1727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9437" y="1633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8624" y="1727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4108206" y="172753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369105" y="1175133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gpio_setPin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288497" y="1476442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gpio_clearPin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90935" y="1867410"/>
            <a:ext cx="2097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gpioRead</a:t>
            </a:r>
            <a:r>
              <a:rPr lang="en-US" sz="1100" dirty="0"/>
              <a:t> : </a:t>
            </a:r>
            <a:r>
              <a:rPr lang="en-US" sz="1100" dirty="0" err="1"/>
              <a:t>SphinxGPIO_ReadPin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1788" y="1923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0975" y="2017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9437" y="1923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8624" y="2017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4" idx="1"/>
          </p:cNvCxnSpPr>
          <p:nvPr/>
        </p:nvCxnSpPr>
        <p:spPr>
          <a:xfrm>
            <a:off x="4108206" y="201709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288497" y="1766002"/>
            <a:ext cx="2345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gpio_ReadPin</a:t>
            </a:r>
            <a:r>
              <a:rPr lang="en-US" sz="1100" dirty="0"/>
              <a:t> : </a:t>
            </a:r>
            <a:r>
              <a:rPr lang="en-US" sz="1100" dirty="0" err="1"/>
              <a:t>SphinxGPIO_ReadPin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693766" y="2444346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fpgaGpioSet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9409" y="2479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8596" y="2572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696254" y="2250266"/>
            <a:ext cx="1226916" cy="1051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fpgaGpioDriver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FpgaGpioDriver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77058" y="2479030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86245" y="2572639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42" idx="1"/>
          </p:cNvCxnSpPr>
          <p:nvPr/>
        </p:nvCxnSpPr>
        <p:spPr>
          <a:xfrm>
            <a:off x="4115826" y="2572639"/>
            <a:ext cx="44612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628640" y="2753467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fpgaGpioClear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17028" y="2776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26215" y="2870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84677" y="277692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93864" y="287053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>
            <a:off x="4123446" y="287053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361621" y="2327560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gpio_setPin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303737" y="2619442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gpio_clearPin</a:t>
            </a:r>
            <a:r>
              <a:rPr lang="en-US" sz="1100" dirty="0"/>
              <a:t> : </a:t>
            </a:r>
            <a:r>
              <a:rPr lang="en-US" sz="1100" dirty="0" err="1"/>
              <a:t>SphinxGPIO_WritePin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636128" y="3049416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fpgaGpioRead</a:t>
            </a:r>
            <a:r>
              <a:rPr lang="en-US" sz="1100" dirty="0"/>
              <a:t> : </a:t>
            </a:r>
            <a:r>
              <a:rPr lang="en-US" sz="1100" dirty="0" err="1"/>
              <a:t>SphinxGPIO_ReadPin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17028" y="3066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26215" y="3160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84677" y="3066488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93864" y="3160097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6" idx="1"/>
          </p:cNvCxnSpPr>
          <p:nvPr/>
        </p:nvCxnSpPr>
        <p:spPr>
          <a:xfrm>
            <a:off x="4123446" y="3160097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303737" y="2909002"/>
            <a:ext cx="2345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gpio_ReadPin</a:t>
            </a:r>
            <a:r>
              <a:rPr lang="en-US" sz="1100" dirty="0"/>
              <a:t> : </a:t>
            </a:r>
            <a:r>
              <a:rPr lang="en-US" sz="1100" dirty="0" err="1"/>
              <a:t>SphinxGPIO_ReadPin</a:t>
            </a:r>
            <a:endParaRPr lang="en-US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1788" y="366787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0975" y="37614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688632" y="3439108"/>
            <a:ext cx="1796487" cy="810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69437" y="3667872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78624" y="3761481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3" idx="1"/>
          </p:cNvCxnSpPr>
          <p:nvPr/>
        </p:nvCxnSpPr>
        <p:spPr>
          <a:xfrm>
            <a:off x="4108205" y="3761481"/>
            <a:ext cx="44612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09407" y="3965770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18594" y="4059379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77056" y="3965770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586243" y="4059379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3"/>
            <a:endCxn id="68" idx="1"/>
          </p:cNvCxnSpPr>
          <p:nvPr/>
        </p:nvCxnSpPr>
        <p:spPr>
          <a:xfrm>
            <a:off x="4115825" y="4059379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779618" y="3510202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: </a:t>
            </a:r>
            <a:r>
              <a:rPr lang="en-US" sz="1100" dirty="0" err="1"/>
              <a:t>SphinxUart_readPort</a:t>
            </a:r>
            <a:endParaRPr 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730868" y="3808284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write : </a:t>
            </a:r>
            <a:r>
              <a:rPr lang="en-US" sz="1100" dirty="0" err="1"/>
              <a:t>SphinxUart_writePort</a:t>
            </a:r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72304" y="3606893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hwUartRx</a:t>
            </a:r>
            <a:r>
              <a:rPr lang="en-US" sz="1100" dirty="0"/>
              <a:t> : </a:t>
            </a:r>
            <a:r>
              <a:rPr lang="en-US" sz="1100" dirty="0" err="1"/>
              <a:t>SphinxUart_readPort</a:t>
            </a:r>
            <a:endParaRPr 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864685" y="387032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hwUartTx</a:t>
            </a:r>
            <a:r>
              <a:rPr lang="en-US" sz="1100" dirty="0"/>
              <a:t> : </a:t>
            </a:r>
            <a:r>
              <a:rPr lang="en-US" sz="1100" dirty="0" err="1"/>
              <a:t>SphinxUart_writePort</a:t>
            </a:r>
            <a:endParaRPr lang="en-US" sz="11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26069" y="460543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35256" y="469904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D7261E3-9E14-D44F-8706-858F2958F52B}"/>
              </a:ext>
            </a:extLst>
          </p:cNvPr>
          <p:cNvSpPr/>
          <p:nvPr/>
        </p:nvSpPr>
        <p:spPr>
          <a:xfrm>
            <a:off x="8712913" y="4376671"/>
            <a:ext cx="1796487" cy="83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fw_uart</a:t>
            </a:r>
            <a:r>
              <a:rPr lang="en-US" sz="1100" dirty="0">
                <a:solidFill>
                  <a:schemeClr val="tx1"/>
                </a:solidFill>
              </a:rPr>
              <a:t> : </a:t>
            </a:r>
            <a:r>
              <a:rPr lang="en-US" sz="1100" dirty="0" err="1">
                <a:solidFill>
                  <a:schemeClr val="tx1"/>
                </a:solidFill>
              </a:rPr>
              <a:t>SphinxUartOnboardDriver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593718" y="4605435"/>
            <a:ext cx="206417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602905" y="4699044"/>
            <a:ext cx="169257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92" idx="1"/>
          </p:cNvCxnSpPr>
          <p:nvPr/>
        </p:nvCxnSpPr>
        <p:spPr>
          <a:xfrm>
            <a:off x="4132486" y="4699044"/>
            <a:ext cx="44612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3933688" y="4903333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3942875" y="4996942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5BAE864-9330-4E47-AA1F-BEE64E80F329}"/>
              </a:ext>
            </a:extLst>
          </p:cNvPr>
          <p:cNvSpPr/>
          <p:nvPr/>
        </p:nvSpPr>
        <p:spPr>
          <a:xfrm>
            <a:off x="8601337" y="4903333"/>
            <a:ext cx="206418" cy="187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1A0678-5CD6-564C-A05F-DA933E6029B1}"/>
              </a:ext>
            </a:extLst>
          </p:cNvPr>
          <p:cNvCxnSpPr>
            <a:cxnSpLocks/>
          </p:cNvCxnSpPr>
          <p:nvPr/>
        </p:nvCxnSpPr>
        <p:spPr>
          <a:xfrm>
            <a:off x="8610524" y="4996942"/>
            <a:ext cx="169258" cy="0"/>
          </a:xfrm>
          <a:prstGeom prst="straightConnector1">
            <a:avLst/>
          </a:prstGeom>
          <a:ln w="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3"/>
            <a:endCxn id="97" idx="1"/>
          </p:cNvCxnSpPr>
          <p:nvPr/>
        </p:nvCxnSpPr>
        <p:spPr>
          <a:xfrm>
            <a:off x="4140106" y="4996942"/>
            <a:ext cx="4461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815431" y="4460836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: </a:t>
            </a:r>
            <a:r>
              <a:rPr lang="en-US" sz="1100" dirty="0" err="1"/>
              <a:t>SphinxUart_readPort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6740055" y="4739176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write : </a:t>
            </a:r>
            <a:r>
              <a:rPr lang="en-US" sz="1100" dirty="0" err="1"/>
              <a:t>SphinxUart_writePort</a:t>
            </a:r>
            <a:endParaRPr 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918079" y="4518996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fwUartRx</a:t>
            </a:r>
            <a:r>
              <a:rPr lang="en-US" sz="1100" dirty="0"/>
              <a:t> : </a:t>
            </a:r>
            <a:r>
              <a:rPr lang="en-US" sz="1100" dirty="0" err="1"/>
              <a:t>SphinxUart_readPort</a:t>
            </a:r>
            <a:endParaRPr 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DEAC92-A8F5-3A4F-B732-B93371AAE193}"/>
              </a:ext>
            </a:extLst>
          </p:cNvPr>
          <p:cNvSpPr txBox="1"/>
          <p:nvPr/>
        </p:nvSpPr>
        <p:spPr>
          <a:xfrm>
            <a:off x="1904361" y="4828940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fwUartTx</a:t>
            </a:r>
            <a:r>
              <a:rPr lang="en-US" sz="1100" dirty="0"/>
              <a:t> : </a:t>
            </a:r>
            <a:r>
              <a:rPr lang="en-US" sz="1100" dirty="0" err="1"/>
              <a:t>SphinxUart_writePort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41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639</Words>
  <Application>Microsoft Office PowerPoint</Application>
  <PresentationFormat>Widescreen</PresentationFormat>
  <Paragraphs>227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Ortega, Kevin F (389M)</cp:lastModifiedBy>
  <cp:revision>49</cp:revision>
  <dcterms:created xsi:type="dcterms:W3CDTF">2020-08-19T17:33:18Z</dcterms:created>
  <dcterms:modified xsi:type="dcterms:W3CDTF">2020-08-20T01:23:59Z</dcterms:modified>
</cp:coreProperties>
</file>