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7" r:id="rId5"/>
    <p:sldId id="266" r:id="rId6"/>
    <p:sldId id="268" r:id="rId7"/>
    <p:sldId id="269" r:id="rId8"/>
    <p:sldId id="270" r:id="rId9"/>
    <p:sldId id="264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3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C5AE-F8B4-442D-A70B-C42B9B269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B35EF-BC18-45BE-A173-CD9E28414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9A837-4416-43C7-ADF0-52826BBA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A52A-50C3-466A-9DC7-32F4CBDCCD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34DE5-E2A4-422D-8B41-A7DA95AA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4D074-CFCB-4944-8FCF-119B07F5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60AE-55CD-4171-B234-89261B1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EC54-4FD2-4E3D-8C0E-9150F006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B50-A31D-4EBA-9C80-98F983E5B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441F-396B-4FF3-914C-7D441B45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A52A-50C3-466A-9DC7-32F4CBDCCD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38A4-08AA-4DFE-8EB5-FA2CE053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4704D-72A1-4FFF-A036-1104AF5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60AE-55CD-4171-B234-89261B1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69AA4-B3AF-41F8-83DB-3E841BC15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1302-E28F-4200-87FF-1CDBDE61C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0C143-A730-4786-A94B-2A255189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A52A-50C3-466A-9DC7-32F4CBDCCD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0DCE1-9B0D-49C7-BA7E-6377FC2D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881D4-1589-47FC-984D-DAA9D70A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60AE-55CD-4171-B234-89261B1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6FF1-4BBF-471C-8D75-0C6A1CC9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088A-2AC7-485E-8DDA-07C30BFD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72776-D42A-4658-B37E-6895FF9A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A52A-50C3-466A-9DC7-32F4CBDCCD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296C-703E-4C36-9F03-FDB03863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0063-F4C4-4EFA-B689-FC72EA3A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60AE-55CD-4171-B234-89261B1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9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ABA5-73B6-4603-9B64-7E4C4CBD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8C6C4-1298-4C8F-ADAC-D702FE7BB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62AB-3805-49CD-A36D-52B1F8F0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A52A-50C3-466A-9DC7-32F4CBDCCD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6C2C-9227-492E-A34A-58572821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EC32-DA88-4601-96D0-1E5CA41C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60AE-55CD-4171-B234-89261B1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B521-B468-4353-AB93-A7DBE2B4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6E5F-EB2D-4251-9764-9539EE71A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95F45-91B4-4A9B-986D-122574E8C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9B06D-956E-4AE8-9550-990EA768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A52A-50C3-466A-9DC7-32F4CBDCCD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6348C-DBEE-4522-9391-2DB06B10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565D-4637-4407-821F-C4A6F96D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60AE-55CD-4171-B234-89261B1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0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4845-FE8B-4DD1-9865-D786FAD5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4BE61-3D91-48E6-9274-C257C291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44CE2-F97E-4691-9747-29C357ADD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8BC76-FC8E-44D2-A8F2-5F7F59193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D4462-F5CF-4637-9F2C-46B698393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C4748-1F4B-4AFF-BB7D-E224B873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A52A-50C3-466A-9DC7-32F4CBDCCD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D0527-1C65-4833-9058-00C3A500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678AF-BD4B-4D3C-84C6-949C7616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60AE-55CD-4171-B234-89261B1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5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6786-92F4-4007-8173-E26640B1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3845E-99E2-4DD2-8E45-871508CD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A52A-50C3-466A-9DC7-32F4CBDCCD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6839E-ED17-4929-BE70-F331AD8C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3F06A-792E-4E5E-BC89-3C580C2E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60AE-55CD-4171-B234-89261B1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328AE-5F7E-48AB-9090-70C68A9A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A52A-50C3-466A-9DC7-32F4CBDCCD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FD3AA-04E2-42C2-AB20-23B4F5CA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61AAD-3B47-4272-8DA6-201A0F87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60AE-55CD-4171-B234-89261B1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9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8E0A-0A8F-42DE-BD89-CB82938D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6555-991D-4FB6-8E09-D9FDB944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683A8-A7B7-47DE-915A-B90B0D8D3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F66BA-A00A-4576-AD79-161AC1BC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A52A-50C3-466A-9DC7-32F4CBDCCD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E9B5D-B3BC-463C-BC80-2F19D1B7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F92E7-4F06-4AC9-A850-59E20EF4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60AE-55CD-4171-B234-89261B1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1FBF-B5F8-4685-A57F-6843073D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B5B3F-3286-4B9E-B4C9-C70224865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8FF27-526F-4DD1-8570-F2C89DCFD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EBA62-4EC8-4321-8F45-3B4275DB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A52A-50C3-466A-9DC7-32F4CBDCCD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6FB8C-E586-444E-9350-E09D4FB0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9FAC9-2C35-4AD4-B6FC-953F8B67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60AE-55CD-4171-B234-89261B1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A45FD-4C36-47DA-80A5-E2D1F313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F8A4E-0C6D-4C70-A7BA-A45379553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5DBD0-8C57-4ED9-BDC2-A88B8977B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DA52A-50C3-466A-9DC7-32F4CBDCCD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F1AB9-94CD-4FB6-99EF-D78946C3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30D1-F4A8-4B6E-A6FA-CB0393AFD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960AE-55CD-4171-B234-89261B1C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B4C85C-B40D-4FBE-9A98-70268071AE5A}"/>
              </a:ext>
            </a:extLst>
          </p:cNvPr>
          <p:cNvSpPr/>
          <p:nvPr/>
        </p:nvSpPr>
        <p:spPr>
          <a:xfrm>
            <a:off x="6132576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23000">
                <a:srgbClr val="FF0000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0487DD-85E4-478D-B1A6-38F6D5BCE7CE}"/>
              </a:ext>
            </a:extLst>
          </p:cNvPr>
          <p:cNvSpPr/>
          <p:nvPr/>
        </p:nvSpPr>
        <p:spPr>
          <a:xfrm>
            <a:off x="-1" y="0"/>
            <a:ext cx="612769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30000">
                <a:srgbClr val="0070C0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BE19A-0691-43A1-A331-2BE63EAA0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039" y="2044136"/>
            <a:ext cx="9144000" cy="2387600"/>
          </a:xfrm>
        </p:spPr>
        <p:txBody>
          <a:bodyPr>
            <a:normAutofit/>
          </a:bodyPr>
          <a:lstStyle/>
          <a:p>
            <a:r>
              <a:rPr lang="en-US" sz="140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vs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7A508-561D-400C-87F9-AC49AEA1E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174627"/>
            <a:ext cx="9051901" cy="3927344"/>
          </a:xfrm>
          <a:ln>
            <a:noFill/>
          </a:ln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10500" dirty="0">
                <a:ln w="76200">
                  <a:solidFill>
                    <a:srgbClr val="00B0F0"/>
                  </a:solidFill>
                </a:ln>
                <a:solidFill>
                  <a:schemeClr val="bg1"/>
                </a:solidFill>
                <a:effectLst>
                  <a:glow rad="127000">
                    <a:schemeClr val="bg1"/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TWEET</a:t>
            </a:r>
          </a:p>
          <a:p>
            <a:pPr algn="l">
              <a:spcBef>
                <a:spcPts val="0"/>
              </a:spcBef>
            </a:pPr>
            <a:r>
              <a:rPr lang="en-US" sz="105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76200">
                    <a:srgbClr val="FF0000"/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DIFFERENCES</a:t>
            </a:r>
          </a:p>
        </p:txBody>
      </p:sp>
      <p:pic>
        <p:nvPicPr>
          <p:cNvPr id="5" name="Picture 4" descr="A close up of a flag&#10;&#10;Description automatically generated">
            <a:extLst>
              <a:ext uri="{FF2B5EF4-FFF2-40B4-BE49-F238E27FC236}">
                <a16:creationId xmlns:a16="http://schemas.microsoft.com/office/drawing/2014/main" id="{F65E139F-AA20-40F6-9B49-DC34B1F38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11" b="95677" l="2889" r="93778">
                        <a14:foregroundMark x1="69111" y1="59654" x2="69111" y2="59654"/>
                        <a14:foregroundMark x1="64889" y1="53314" x2="64889" y2="53314"/>
                        <a14:foregroundMark x1="44000" y1="55331" x2="44000" y2="55331"/>
                        <a14:foregroundMark x1="41778" y1="23631" x2="41778" y2="23631"/>
                        <a14:foregroundMark x1="7778" y1="25937" x2="7778" y2="25937"/>
                        <a14:foregroundMark x1="18667" y1="5187" x2="18667" y2="5187"/>
                        <a14:foregroundMark x1="7333" y1="42075" x2="7333" y2="42075"/>
                        <a14:foregroundMark x1="3333" y1="49856" x2="3333" y2="49856"/>
                        <a14:foregroundMark x1="51778" y1="95965" x2="51778" y2="95965"/>
                        <a14:foregroundMark x1="93778" y1="47550" x2="93778" y2="475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03" y="1123834"/>
            <a:ext cx="4286250" cy="330517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DD1C0ED2-7609-4CF5-A080-F18525096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40" b="99087" l="2344" r="96875">
                        <a14:foregroundMark x1="17969" y1="21689" x2="17969" y2="21689"/>
                        <a14:foregroundMark x1="17969" y1="36301" x2="17969" y2="36301"/>
                        <a14:foregroundMark x1="45313" y1="23288" x2="45313" y2="23288"/>
                        <a14:foregroundMark x1="45313" y1="23288" x2="39648" y2="28767"/>
                        <a14:foregroundMark x1="32813" y1="13242" x2="22070" y2="15525"/>
                        <a14:foregroundMark x1="22070" y1="15525" x2="19336" y2="22374"/>
                        <a14:foregroundMark x1="15430" y1="25114" x2="20898" y2="44749"/>
                        <a14:foregroundMark x1="12695" y1="54566" x2="4883" y2="57991"/>
                        <a14:foregroundMark x1="2539" y1="52283" x2="2539" y2="40411"/>
                        <a14:foregroundMark x1="52539" y1="21005" x2="59766" y2="12785"/>
                        <a14:foregroundMark x1="59766" y1="12785" x2="60352" y2="11416"/>
                        <a14:foregroundMark x1="60352" y1="11416" x2="48828" y2="3425"/>
                        <a14:foregroundMark x1="31055" y1="11872" x2="41406" y2="3196"/>
                        <a14:foregroundMark x1="40430" y1="28995" x2="34375" y2="18721"/>
                        <a14:foregroundMark x1="34375" y1="18721" x2="30078" y2="18493"/>
                        <a14:foregroundMark x1="42383" y1="30822" x2="36328" y2="32648"/>
                        <a14:foregroundMark x1="17969" y1="52968" x2="25781" y2="44749"/>
                        <a14:foregroundMark x1="16992" y1="21005" x2="10547" y2="26712"/>
                        <a14:foregroundMark x1="12305" y1="26712" x2="5469" y2="35160"/>
                        <a14:foregroundMark x1="5469" y1="35160" x2="5469" y2="36986"/>
                        <a14:foregroundMark x1="27148" y1="94292" x2="26563" y2="68721"/>
                        <a14:foregroundMark x1="26563" y1="68721" x2="53320" y2="42237"/>
                        <a14:foregroundMark x1="53320" y1="42237" x2="62500" y2="48402"/>
                        <a14:foregroundMark x1="62500" y1="48402" x2="64844" y2="64840"/>
                        <a14:foregroundMark x1="34570" y1="99087" x2="31250" y2="97260"/>
                        <a14:foregroundMark x1="88477" y1="53425" x2="95313" y2="43836"/>
                        <a14:foregroundMark x1="95313" y1="43836" x2="88281" y2="34932"/>
                        <a14:foregroundMark x1="88281" y1="34932" x2="90039" y2="30365"/>
                        <a14:foregroundMark x1="91992" y1="34018" x2="96875" y2="43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591" y="2680597"/>
            <a:ext cx="4876800" cy="4171950"/>
          </a:xfrm>
          <a:prstGeom prst="rect">
            <a:avLst/>
          </a:prstGeom>
          <a:noFill/>
          <a:effectLst>
            <a:glow rad="19050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2" name="Picture 11" descr="A close up of a necklace&#10;&#10;Description automatically generated">
            <a:extLst>
              <a:ext uri="{FF2B5EF4-FFF2-40B4-BE49-F238E27FC236}">
                <a16:creationId xmlns:a16="http://schemas.microsoft.com/office/drawing/2014/main" id="{D5E4E755-4FB2-4D3E-BCAD-157ECFD501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338" b="93431" l="5563" r="93938">
                        <a14:foregroundMark x1="21500" y1="70161" x2="67375" y2="45912"/>
                        <a14:foregroundMark x1="67375" y1="45912" x2="71688" y2="45563"/>
                        <a14:foregroundMark x1="13375" y1="41300" x2="6688" y2="41300"/>
                        <a14:foregroundMark x1="89875" y1="39133" x2="93688" y2="39133"/>
                        <a14:foregroundMark x1="33938" y1="64291" x2="31563" y2="72816"/>
                        <a14:foregroundMark x1="28688" y1="74983" x2="36313" y2="72816"/>
                        <a14:foregroundMark x1="50688" y1="78197" x2="45875" y2="76031"/>
                        <a14:foregroundMark x1="55937" y1="76590" x2="72188" y2="66946"/>
                        <a14:foregroundMark x1="59313" y1="75751" x2="81375" y2="64850"/>
                        <a14:foregroundMark x1="82625" y1="63732" x2="93938" y2="45982"/>
                        <a14:foregroundMark x1="93938" y1="45982" x2="87875" y2="25507"/>
                        <a14:foregroundMark x1="87875" y1="25507" x2="84188" y2="20335"/>
                        <a14:foregroundMark x1="23125" y1="68903" x2="8813" y2="53809"/>
                        <a14:foregroundMark x1="8813" y1="53809" x2="7438" y2="32075"/>
                        <a14:foregroundMark x1="7438" y1="32075" x2="8625" y2="30119"/>
                        <a14:foregroundMark x1="7875" y1="31586" x2="16313" y2="19357"/>
                        <a14:foregroundMark x1="44500" y1="75961" x2="35875" y2="73934"/>
                        <a14:foregroundMark x1="23500" y1="69322" x2="15438" y2="62124"/>
                        <a14:foregroundMark x1="20625" y1="67505" x2="8563" y2="55206"/>
                        <a14:foregroundMark x1="8563" y1="55905" x2="6500" y2="31167"/>
                        <a14:foregroundMark x1="5563" y1="35779" x2="5938" y2="46611"/>
                        <a14:foregroundMark x1="66063" y1="9644" x2="66063" y2="9644"/>
                        <a14:foregroundMark x1="66063" y1="9644" x2="37688" y2="8246"/>
                        <a14:foregroundMark x1="44375" y1="7617" x2="54937" y2="7407"/>
                        <a14:foregroundMark x1="63563" y1="92662" x2="64313" y2="93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58" y="11553"/>
            <a:ext cx="2484133" cy="2221746"/>
          </a:xfrm>
          <a:prstGeom prst="rect">
            <a:avLst/>
          </a:prstGeom>
        </p:spPr>
      </p:pic>
      <p:pic>
        <p:nvPicPr>
          <p:cNvPr id="14" name="Picture 13" descr="A picture containing ax, tool&#10;&#10;Description automatically generated">
            <a:extLst>
              <a:ext uri="{FF2B5EF4-FFF2-40B4-BE49-F238E27FC236}">
                <a16:creationId xmlns:a16="http://schemas.microsoft.com/office/drawing/2014/main" id="{A35D7AA8-E13B-4624-ADF8-9059FFDCB2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66" y="472994"/>
            <a:ext cx="1197834" cy="973832"/>
          </a:xfrm>
          <a:prstGeom prst="rect">
            <a:avLst/>
          </a:prstGeom>
        </p:spPr>
      </p:pic>
      <p:pic>
        <p:nvPicPr>
          <p:cNvPr id="18" name="Picture 17" descr="A close up of a necklace&#10;&#10;Description automatically generated">
            <a:extLst>
              <a:ext uri="{FF2B5EF4-FFF2-40B4-BE49-F238E27FC236}">
                <a16:creationId xmlns:a16="http://schemas.microsoft.com/office/drawing/2014/main" id="{D3F53221-389B-404E-A98E-7B72470047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338" b="93431" l="5563" r="93938">
                        <a14:foregroundMark x1="21500" y1="70161" x2="67375" y2="45912"/>
                        <a14:foregroundMark x1="67375" y1="45912" x2="71688" y2="45563"/>
                        <a14:foregroundMark x1="13375" y1="41300" x2="6688" y2="41300"/>
                        <a14:foregroundMark x1="89875" y1="39133" x2="93688" y2="39133"/>
                        <a14:foregroundMark x1="33938" y1="64291" x2="31563" y2="72816"/>
                        <a14:foregroundMark x1="28688" y1="74983" x2="36313" y2="72816"/>
                        <a14:foregroundMark x1="50688" y1="78197" x2="45875" y2="76031"/>
                        <a14:foregroundMark x1="55937" y1="76590" x2="72188" y2="66946"/>
                        <a14:foregroundMark x1="59313" y1="75751" x2="81375" y2="64850"/>
                        <a14:foregroundMark x1="82625" y1="63732" x2="93938" y2="45982"/>
                        <a14:foregroundMark x1="93938" y1="45982" x2="87875" y2="25507"/>
                        <a14:foregroundMark x1="87875" y1="25507" x2="84188" y2="20335"/>
                        <a14:foregroundMark x1="23125" y1="68903" x2="8813" y2="53809"/>
                        <a14:foregroundMark x1="8813" y1="53809" x2="7438" y2="32075"/>
                        <a14:foregroundMark x1="7438" y1="32075" x2="8625" y2="30119"/>
                        <a14:foregroundMark x1="7875" y1="31586" x2="16313" y2="19357"/>
                        <a14:foregroundMark x1="44500" y1="75961" x2="35875" y2="73934"/>
                        <a14:foregroundMark x1="23500" y1="69322" x2="15438" y2="62124"/>
                        <a14:foregroundMark x1="20625" y1="67505" x2="8563" y2="55206"/>
                        <a14:foregroundMark x1="8563" y1="55905" x2="6500" y2="31167"/>
                        <a14:foregroundMark x1="5563" y1="35779" x2="5938" y2="46611"/>
                        <a14:foregroundMark x1="66063" y1="9644" x2="66063" y2="9644"/>
                        <a14:foregroundMark x1="66063" y1="9644" x2="37688" y2="8246"/>
                        <a14:foregroundMark x1="44375" y1="7617" x2="54937" y2="7407"/>
                        <a14:foregroundMark x1="63563" y1="92662" x2="64313" y2="93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443" y="469249"/>
            <a:ext cx="2484133" cy="2221746"/>
          </a:xfrm>
          <a:prstGeom prst="rect">
            <a:avLst/>
          </a:prstGeom>
        </p:spPr>
      </p:pic>
      <p:pic>
        <p:nvPicPr>
          <p:cNvPr id="19" name="Picture 18" descr="A picture containing ax, tool&#10;&#10;Description automatically generated">
            <a:extLst>
              <a:ext uri="{FF2B5EF4-FFF2-40B4-BE49-F238E27FC236}">
                <a16:creationId xmlns:a16="http://schemas.microsoft.com/office/drawing/2014/main" id="{0D8581C3-7BC2-4DF5-A5DB-C86E7F0B6D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20" y="861098"/>
            <a:ext cx="1197834" cy="97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5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769-907A-4F91-8EC5-53CE9050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5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Popular Words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Republicans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15B0A-3F51-4A66-B76C-44857011E870}"/>
              </a:ext>
            </a:extLst>
          </p:cNvPr>
          <p:cNvSpPr txBox="1"/>
          <p:nvPr/>
        </p:nvSpPr>
        <p:spPr>
          <a:xfrm>
            <a:off x="1331088" y="2951546"/>
            <a:ext cx="6528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Dislikes: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C07E4-211E-4EB4-B593-99B0FCDF2A52}"/>
              </a:ext>
            </a:extLst>
          </p:cNvPr>
          <p:cNvSpPr txBox="1"/>
          <p:nvPr/>
        </p:nvSpPr>
        <p:spPr>
          <a:xfrm>
            <a:off x="6904797" y="1720440"/>
            <a:ext cx="2953298" cy="393954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27000">
              <a:srgbClr val="FF000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CCP</a:t>
            </a:r>
          </a:p>
          <a:p>
            <a:pPr algn="ctr"/>
            <a:r>
              <a:rPr lang="en-US" sz="2500" dirty="0" err="1">
                <a:solidFill>
                  <a:schemeClr val="bg1"/>
                </a:solidFill>
              </a:rPr>
              <a:t>fakenews</a:t>
            </a:r>
            <a:endParaRPr lang="en-US" sz="2500" dirty="0">
              <a:solidFill>
                <a:schemeClr val="bg1"/>
              </a:solidFill>
            </a:endParaRP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MSM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coup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communist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mainstream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terrorists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Wuhan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planned parenthood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funded</a:t>
            </a:r>
          </a:p>
        </p:txBody>
      </p:sp>
    </p:spTree>
    <p:extLst>
      <p:ext uri="{BB962C8B-B14F-4D97-AF65-F5344CB8AC3E}">
        <p14:creationId xmlns:p14="http://schemas.microsoft.com/office/powerpoint/2010/main" val="124519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769-907A-4F91-8EC5-53CE9050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5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Popular Words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Republicans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15B0A-3F51-4A66-B76C-44857011E870}"/>
              </a:ext>
            </a:extLst>
          </p:cNvPr>
          <p:cNvSpPr txBox="1"/>
          <p:nvPr/>
        </p:nvSpPr>
        <p:spPr>
          <a:xfrm>
            <a:off x="1331088" y="2951546"/>
            <a:ext cx="6528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Values: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409FB-F46A-4571-BE1D-3DA509534D6F}"/>
              </a:ext>
            </a:extLst>
          </p:cNvPr>
          <p:cNvSpPr txBox="1"/>
          <p:nvPr/>
        </p:nvSpPr>
        <p:spPr>
          <a:xfrm>
            <a:off x="6610306" y="2951546"/>
            <a:ext cx="2497808" cy="163121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27000">
              <a:srgbClr val="FF000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patriots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earned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amen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greatness</a:t>
            </a:r>
          </a:p>
        </p:txBody>
      </p:sp>
    </p:spTree>
    <p:extLst>
      <p:ext uri="{BB962C8B-B14F-4D97-AF65-F5344CB8AC3E}">
        <p14:creationId xmlns:p14="http://schemas.microsoft.com/office/powerpoint/2010/main" val="326788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769-907A-4F91-8EC5-53CE9050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5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Popular Words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Republicans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15B0A-3F51-4A66-B76C-44857011E870}"/>
              </a:ext>
            </a:extLst>
          </p:cNvPr>
          <p:cNvSpPr txBox="1"/>
          <p:nvPr/>
        </p:nvSpPr>
        <p:spPr>
          <a:xfrm>
            <a:off x="1331088" y="2951546"/>
            <a:ext cx="6528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Interests: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409FB-F46A-4571-BE1D-3DA509534D6F}"/>
              </a:ext>
            </a:extLst>
          </p:cNvPr>
          <p:cNvSpPr txBox="1"/>
          <p:nvPr/>
        </p:nvSpPr>
        <p:spPr>
          <a:xfrm>
            <a:off x="6957547" y="3489767"/>
            <a:ext cx="2497808" cy="477054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27000">
              <a:srgbClr val="FF000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Heisman</a:t>
            </a:r>
          </a:p>
        </p:txBody>
      </p:sp>
    </p:spTree>
    <p:extLst>
      <p:ext uri="{BB962C8B-B14F-4D97-AF65-F5344CB8AC3E}">
        <p14:creationId xmlns:p14="http://schemas.microsoft.com/office/powerpoint/2010/main" val="195805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0A4C2-C1C7-4BB4-A5FF-4A372583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52" y="101020"/>
            <a:ext cx="4085586" cy="382971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TWEET </a:t>
            </a:r>
            <a:r>
              <a:rPr lang="en-US" dirty="0">
                <a:solidFill>
                  <a:schemeClr val="bg1"/>
                </a:solidFill>
              </a:rPr>
              <a:t>POSITIVTY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Compared to General Population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0C1DC-1E0C-408C-9D6D-E2234E67684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40" y="0"/>
            <a:ext cx="7223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2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0A4C2-C1C7-4BB4-A5FF-4A372583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52" y="101020"/>
            <a:ext cx="4085586" cy="382971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TWEET </a:t>
            </a:r>
            <a:r>
              <a:rPr lang="en-US" dirty="0">
                <a:solidFill>
                  <a:schemeClr val="bg1"/>
                </a:solidFill>
              </a:rPr>
              <a:t>SUBJECTIVITY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Compared to General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179BD-336E-4432-87DC-3A137FDEFB9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40" y="0"/>
            <a:ext cx="7223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769-907A-4F91-8EC5-53CE9050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5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Popular Words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Democrats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392F3-1A9D-49B6-95EF-16FBF7592977}"/>
              </a:ext>
            </a:extLst>
          </p:cNvPr>
          <p:cNvSpPr txBox="1"/>
          <p:nvPr/>
        </p:nvSpPr>
        <p:spPr>
          <a:xfrm>
            <a:off x="6760686" y="2249200"/>
            <a:ext cx="2497808" cy="3554819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270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</a:rPr>
              <a:t>Tump</a:t>
            </a:r>
            <a:endParaRPr lang="en-US" sz="2500" dirty="0">
              <a:solidFill>
                <a:schemeClr val="bg1"/>
              </a:solidFill>
            </a:endParaRP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golfs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golfing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bleach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ignored warnings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Trump’s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presidency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threatened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resign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943A8-3357-4079-AFC5-B5AAE84C1EDE}"/>
              </a:ext>
            </a:extLst>
          </p:cNvPr>
          <p:cNvSpPr txBox="1"/>
          <p:nvPr/>
        </p:nvSpPr>
        <p:spPr>
          <a:xfrm>
            <a:off x="1331088" y="2951546"/>
            <a:ext cx="6528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Dislikes:</a:t>
            </a:r>
          </a:p>
        </p:txBody>
      </p:sp>
    </p:spTree>
    <p:extLst>
      <p:ext uri="{BB962C8B-B14F-4D97-AF65-F5344CB8AC3E}">
        <p14:creationId xmlns:p14="http://schemas.microsoft.com/office/powerpoint/2010/main" val="130431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769-907A-4F91-8EC5-53CE9050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5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Popular Words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Democrats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D4A69D-30BD-45B3-85E8-D0AA54BB7658}"/>
              </a:ext>
            </a:extLst>
          </p:cNvPr>
          <p:cNvSpPr txBox="1"/>
          <p:nvPr/>
        </p:nvSpPr>
        <p:spPr>
          <a:xfrm>
            <a:off x="6801388" y="2793851"/>
            <a:ext cx="2816945" cy="20159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270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Mitch McConnel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Lindsey Graham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Dominic Cummings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cult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GOP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1880C-E2DB-49AD-9559-04FFBCABA983}"/>
              </a:ext>
            </a:extLst>
          </p:cNvPr>
          <p:cNvSpPr txBox="1"/>
          <p:nvPr/>
        </p:nvSpPr>
        <p:spPr>
          <a:xfrm>
            <a:off x="1331088" y="2951546"/>
            <a:ext cx="6528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Dislikes:</a:t>
            </a:r>
          </a:p>
        </p:txBody>
      </p:sp>
    </p:spTree>
    <p:extLst>
      <p:ext uri="{BB962C8B-B14F-4D97-AF65-F5344CB8AC3E}">
        <p14:creationId xmlns:p14="http://schemas.microsoft.com/office/powerpoint/2010/main" val="200579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769-907A-4F91-8EC5-53CE9050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5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Popular Words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Democrats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1880C-E2DB-49AD-9559-04FFBCABA983}"/>
              </a:ext>
            </a:extLst>
          </p:cNvPr>
          <p:cNvSpPr txBox="1"/>
          <p:nvPr/>
        </p:nvSpPr>
        <p:spPr>
          <a:xfrm>
            <a:off x="1331088" y="2951546"/>
            <a:ext cx="6528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Concerns: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0C6A-BE61-439F-B85B-2BFB4479AA1D}"/>
              </a:ext>
            </a:extLst>
          </p:cNvPr>
          <p:cNvSpPr txBox="1"/>
          <p:nvPr/>
        </p:nvSpPr>
        <p:spPr>
          <a:xfrm>
            <a:off x="6960956" y="2216769"/>
            <a:ext cx="2497808" cy="3170099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270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violated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devastating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selfish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Putin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terrorism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struggling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bots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viruses</a:t>
            </a:r>
          </a:p>
        </p:txBody>
      </p:sp>
    </p:spTree>
    <p:extLst>
      <p:ext uri="{BB962C8B-B14F-4D97-AF65-F5344CB8AC3E}">
        <p14:creationId xmlns:p14="http://schemas.microsoft.com/office/powerpoint/2010/main" val="11151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769-907A-4F91-8EC5-53CE9050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5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Popular Words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Democrats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1880C-E2DB-49AD-9559-04FFBCABA983}"/>
              </a:ext>
            </a:extLst>
          </p:cNvPr>
          <p:cNvSpPr txBox="1"/>
          <p:nvPr/>
        </p:nvSpPr>
        <p:spPr>
          <a:xfrm>
            <a:off x="1331088" y="2951546"/>
            <a:ext cx="6528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Values: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8EBD7-A333-4FD6-94A0-B790ED4573D1}"/>
              </a:ext>
            </a:extLst>
          </p:cNvPr>
          <p:cNvSpPr txBox="1"/>
          <p:nvPr/>
        </p:nvSpPr>
        <p:spPr>
          <a:xfrm>
            <a:off x="6903082" y="2797658"/>
            <a:ext cx="2497808" cy="163121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270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equality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safer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universal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eligible</a:t>
            </a:r>
          </a:p>
        </p:txBody>
      </p:sp>
    </p:spTree>
    <p:extLst>
      <p:ext uri="{BB962C8B-B14F-4D97-AF65-F5344CB8AC3E}">
        <p14:creationId xmlns:p14="http://schemas.microsoft.com/office/powerpoint/2010/main" val="32125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769-907A-4F91-8EC5-53CE9050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5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Popular Words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Democrats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1880C-E2DB-49AD-9559-04FFBCABA983}"/>
              </a:ext>
            </a:extLst>
          </p:cNvPr>
          <p:cNvSpPr txBox="1"/>
          <p:nvPr/>
        </p:nvSpPr>
        <p:spPr>
          <a:xfrm>
            <a:off x="1331088" y="2951546"/>
            <a:ext cx="6528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Interests: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8EBD7-A333-4FD6-94A0-B790ED4573D1}"/>
              </a:ext>
            </a:extLst>
          </p:cNvPr>
          <p:cNvSpPr txBox="1"/>
          <p:nvPr/>
        </p:nvSpPr>
        <p:spPr>
          <a:xfrm>
            <a:off x="6972530" y="2227241"/>
            <a:ext cx="2497808" cy="3170099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270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writing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inspiration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lessons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strategy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Elizabeth Warren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Tara Reid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artist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302647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769-907A-4F91-8EC5-53CE9050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5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Popular Words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Republicans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392F3-1A9D-49B6-95EF-16FBF7592977}"/>
              </a:ext>
            </a:extLst>
          </p:cNvPr>
          <p:cNvSpPr txBox="1"/>
          <p:nvPr/>
        </p:nvSpPr>
        <p:spPr>
          <a:xfrm>
            <a:off x="6990358" y="1693916"/>
            <a:ext cx="2953298" cy="432426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27000">
              <a:srgbClr val="FF000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Ilhan Omar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sleepy</a:t>
            </a:r>
          </a:p>
          <a:p>
            <a:pPr algn="ctr"/>
            <a:r>
              <a:rPr lang="en-US" sz="2500" dirty="0" err="1">
                <a:solidFill>
                  <a:schemeClr val="bg1"/>
                </a:solidFill>
              </a:rPr>
              <a:t>youaintblack</a:t>
            </a:r>
            <a:endParaRPr lang="en-US" sz="2500" dirty="0">
              <a:solidFill>
                <a:schemeClr val="bg1"/>
              </a:solidFill>
            </a:endParaRP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Gretchen Whitmer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prosecuted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Joe Biden</a:t>
            </a:r>
          </a:p>
          <a:p>
            <a:pPr algn="ctr"/>
            <a:r>
              <a:rPr lang="en-US" sz="2500" dirty="0" err="1">
                <a:solidFill>
                  <a:schemeClr val="bg1"/>
                </a:solidFill>
              </a:rPr>
              <a:t>obamagate</a:t>
            </a:r>
            <a:endParaRPr lang="en-US" sz="2500" dirty="0">
              <a:solidFill>
                <a:schemeClr val="bg1"/>
              </a:solidFill>
            </a:endParaRPr>
          </a:p>
          <a:p>
            <a:pPr algn="ctr"/>
            <a:r>
              <a:rPr lang="en-US" sz="2500" dirty="0" err="1">
                <a:solidFill>
                  <a:schemeClr val="bg1"/>
                </a:solidFill>
              </a:rPr>
              <a:t>dems</a:t>
            </a:r>
            <a:endParaRPr lang="en-US" sz="2500" dirty="0">
              <a:solidFill>
                <a:schemeClr val="bg1"/>
              </a:solidFill>
            </a:endParaRP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liberals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Adam Schiff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James Comey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15B0A-3F51-4A66-B76C-44857011E870}"/>
              </a:ext>
            </a:extLst>
          </p:cNvPr>
          <p:cNvSpPr txBox="1"/>
          <p:nvPr/>
        </p:nvSpPr>
        <p:spPr>
          <a:xfrm>
            <a:off x="1331088" y="2951546"/>
            <a:ext cx="6528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Dislikes:</a:t>
            </a:r>
          </a:p>
        </p:txBody>
      </p:sp>
    </p:spTree>
    <p:extLst>
      <p:ext uri="{BB962C8B-B14F-4D97-AF65-F5344CB8AC3E}">
        <p14:creationId xmlns:p14="http://schemas.microsoft.com/office/powerpoint/2010/main" val="62582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145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Office Theme</vt:lpstr>
      <vt:lpstr>vs</vt:lpstr>
      <vt:lpstr>TWEET POSITIVTY  Compared to General Population</vt:lpstr>
      <vt:lpstr>TWEET SUBJECTIVITY  Compared to General Population</vt:lpstr>
      <vt:lpstr>Popular Words Democrats</vt:lpstr>
      <vt:lpstr>Popular Words Democrats</vt:lpstr>
      <vt:lpstr>Popular Words Democrats</vt:lpstr>
      <vt:lpstr>Popular Words Democrats</vt:lpstr>
      <vt:lpstr>Popular Words Democrats</vt:lpstr>
      <vt:lpstr>Popular Words Republicans</vt:lpstr>
      <vt:lpstr>Popular Words Republicans</vt:lpstr>
      <vt:lpstr>Popular Words Republicans</vt:lpstr>
      <vt:lpstr>Popular Words Republicans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</dc:title>
  <dc:creator> </dc:creator>
  <cp:lastModifiedBy> </cp:lastModifiedBy>
  <cp:revision>35</cp:revision>
  <dcterms:created xsi:type="dcterms:W3CDTF">2020-05-24T22:20:32Z</dcterms:created>
  <dcterms:modified xsi:type="dcterms:W3CDTF">2020-05-29T19:34:02Z</dcterms:modified>
</cp:coreProperties>
</file>