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F173B-F65A-A777-B21D-79C32CCE1DBA}" v="218" dt="2020-02-26T21:17:09.864"/>
    <p1510:client id="{F11CA82D-1E4F-43D1-B8B4-33062DA65C45}" v="114" dt="2020-02-26T19:25:29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3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42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56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80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53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1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7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5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1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4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3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9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82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O</a:t>
            </a:r>
            <a:r>
              <a:rPr lang="en-US" cap="none" err="1">
                <a:cs typeface="Calibri Light"/>
              </a:rPr>
              <a:t>pen</a:t>
            </a:r>
            <a:r>
              <a:rPr lang="en-US" err="1">
                <a:cs typeface="Calibri Light"/>
              </a:rPr>
              <a:t>Z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HnBEnterprises</a:t>
            </a:r>
            <a:r>
              <a:rPr lang="en-US" dirty="0">
                <a:cs typeface="Calibri"/>
              </a:rPr>
              <a:t>: Alyssa Abram, Joshua Bonner, Richard Bowers, Jonathan </a:t>
            </a:r>
            <a:r>
              <a:rPr lang="en-US" err="1">
                <a:cs typeface="Calibri"/>
              </a:rPr>
              <a:t>Edsell</a:t>
            </a:r>
            <a:r>
              <a:rPr lang="en-US" dirty="0">
                <a:cs typeface="Calibri"/>
              </a:rPr>
              <a:t>, Jacob Gallucci, Ariel Rupp</a:t>
            </a:r>
          </a:p>
          <a:p>
            <a:r>
              <a:rPr lang="en-US" u="sng" dirty="0">
                <a:ea typeface="+mn-lt"/>
                <a:cs typeface="+mn-lt"/>
              </a:rPr>
              <a:t>https://github.com/Joshua-Bonner/OpenZ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034C-37DC-4B4C-8781-3BA79D94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Lane Departure Detection</a:t>
            </a:r>
            <a:br>
              <a:rPr lang="en-US" dirty="0"/>
            </a:br>
            <a:r>
              <a:rPr lang="en-US"/>
              <a:t>(LDD)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0485-D782-42BF-8A48-41D655FC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4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9526-A34C-423F-92C6-D49CB586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Parking collision detection (PCD)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D441-236D-462F-BD2A-881A136C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A413-77C8-427F-8139-DD7B075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board diagnostics</a:t>
            </a:r>
            <a:br>
              <a:rPr lang="en-US" dirty="0"/>
            </a:br>
            <a:r>
              <a:rPr lang="en-US"/>
              <a:t>(OBD)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4BA7-F32D-41EE-B1E0-D20BD5E6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FD2C-6A01-42D4-8F14-4A3E925F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0A6E-15D7-4868-BDDF-932D8566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54F1-CA0E-419C-A36B-3D82DF51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GPS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D5B6-B631-4FAB-8235-1D404336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F611-75BE-4F1B-9B59-4AAD2A51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97"/>
            <a:ext cx="8534400" cy="6855443"/>
          </a:xfrm>
        </p:spPr>
        <p:txBody>
          <a:bodyPr/>
          <a:lstStyle/>
          <a:p>
            <a:r>
              <a:rPr lang="en-US" cap="none"/>
              <a:t>sasd</a:t>
            </a:r>
          </a:p>
        </p:txBody>
      </p:sp>
    </p:spTree>
    <p:extLst>
      <p:ext uri="{BB962C8B-B14F-4D97-AF65-F5344CB8AC3E}">
        <p14:creationId xmlns:p14="http://schemas.microsoft.com/office/powerpoint/2010/main" val="1209830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penZ">
      <a:dk1>
        <a:sysClr val="windowText" lastClr="000000"/>
      </a:dk1>
      <a:lt1>
        <a:srgbClr val="7F7F7F"/>
      </a:lt1>
      <a:dk2>
        <a:srgbClr val="8F2803"/>
      </a:dk2>
      <a:lt2>
        <a:srgbClr val="8F2803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OpenZ</vt:lpstr>
      <vt:lpstr>Lane Departure Detection (LDD)</vt:lpstr>
      <vt:lpstr>Parking collision detection (PCD)</vt:lpstr>
      <vt:lpstr>On board diagnostics (OBD)</vt:lpstr>
      <vt:lpstr>Music Player</vt:lpstr>
      <vt:lpstr>GPS Navigation</vt:lpstr>
      <vt:lpstr>sasd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Ariel Rupp</cp:lastModifiedBy>
  <cp:revision>99</cp:revision>
  <dcterms:created xsi:type="dcterms:W3CDTF">2020-02-26T19:13:29Z</dcterms:created>
  <dcterms:modified xsi:type="dcterms:W3CDTF">2020-04-21T00:01:35Z</dcterms:modified>
</cp:coreProperties>
</file>