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39" d="100"/>
          <a:sy n="39" d="100"/>
        </p:scale>
        <p:origin x="82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56B3-FFE5-4BBA-9BF7-BA2BA1917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C3FDB-4BF1-4FFC-9A44-E7769875A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C5669-2902-4AA9-9DCB-DB7B23D87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7979-41B5-4C2C-ADB0-46E4DCF35F60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15063-60EE-4A40-B4E4-C41257AE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C47BF-02E1-4151-AB91-3A098911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E5F6-6800-4EFC-ADD6-B415BE7D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5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9B12-F81D-4E89-8454-3FB355D78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4EDC2-2DEC-46BE-BD3E-61C10585F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29C20-2C28-48D3-9D6D-351B1FC5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7979-41B5-4C2C-ADB0-46E4DCF35F60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AA3A8-1FF1-4C96-B39B-9B896FAC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591F2-6694-4CFC-B47C-0B236E7E4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E5F6-6800-4EFC-ADD6-B415BE7D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0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674B39-3D05-48EE-A636-D2B7EBE9D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A95F1-A4B5-4A42-808E-CEDC89E88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B7EE0-D1FB-44D1-A0F6-CE3D9A1C0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7979-41B5-4C2C-ADB0-46E4DCF35F60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6063F-1694-4795-961F-82C0B4227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A3F47-A66D-4211-9578-2FBA1DEA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E5F6-6800-4EFC-ADD6-B415BE7D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43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C18A1-8E88-46C2-9BB6-F4E4687D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B954D-B43A-47E2-AFB4-84960DAC3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C6669-C6AF-4747-9F83-F481549EB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7979-41B5-4C2C-ADB0-46E4DCF35F60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28FFF-F5AB-42B2-933A-3D2820F6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A2D01-4F61-4AFF-8E5C-585B6D87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E5F6-6800-4EFC-ADD6-B415BE7D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C733-8318-4CE1-A2CF-5BC02F2B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B33CD-66B9-47B5-8488-A7076FBF6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9A1B2-ECF9-4632-9A08-9B4467D8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7979-41B5-4C2C-ADB0-46E4DCF35F60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E6A62-0CFD-4C78-8409-90927776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A1085-F8A0-463D-8411-81429A58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E5F6-6800-4EFC-ADD6-B415BE7D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44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BF08-B1F2-44ED-8539-3187AE50B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ADCDE-F402-417E-B47F-3D95C228E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3DCF7-DFC5-4416-BEFF-5008185E0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33F04-252C-4B43-944D-A98687089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7979-41B5-4C2C-ADB0-46E4DCF35F60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B4162-0160-4A71-875A-68F55438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04E4D-007B-43B2-A20D-74DFD67B8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E5F6-6800-4EFC-ADD6-B415BE7D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1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62A7-3239-4C4B-9BDE-8DA4DD6D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DF0E2-D9CE-444F-94BF-8F8E3E488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4F6DA-6416-43C7-A5BE-384FEF1CB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6900A-F4F0-4A39-96D4-33093908A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A58D31-9573-4124-999D-7541DA8B2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3B7E6B-3B7F-4CDC-A942-F35D18E00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7979-41B5-4C2C-ADB0-46E4DCF35F60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49B21-0BB0-405B-9EB5-9F8D906F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F9CBE0-55B9-4741-AF83-84A0E75AF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E5F6-6800-4EFC-ADD6-B415BE7D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8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3D76-5A68-4339-BDE0-92216DABF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5008D8-207D-4DA5-8129-1724B8F8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7979-41B5-4C2C-ADB0-46E4DCF35F60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9358A-75E6-4439-828C-10D5024C3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01F4B-8DEF-4214-8FEE-6D2612E0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E5F6-6800-4EFC-ADD6-B415BE7D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4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6F2B2C-4791-467D-8B10-8A7F83313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7979-41B5-4C2C-ADB0-46E4DCF35F60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3A2B70-DEE7-4594-840D-FCFA976C8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DDCF3-4C19-4A94-8653-9C5E15727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E5F6-6800-4EFC-ADD6-B415BE7D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8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997C7-21BF-49B7-B5BC-8B2C0D176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C6008-C887-47A8-A7B9-2309AA059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B2F04-4991-4DD4-BB8D-114A01EF5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23D75-30A7-4E6D-8DBC-3A096F33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7979-41B5-4C2C-ADB0-46E4DCF35F60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4AAB6-CBD9-423C-AE31-81DC6AED4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39EDD-6455-4BB9-81B0-7278481F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E5F6-6800-4EFC-ADD6-B415BE7D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8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B257-6551-4327-BA09-FA67FC576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D231F8-290A-4558-AF05-0711EAEBD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499B6-DA43-4A1D-AE6D-FAAE22521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67DD5-E9B6-4457-B0DF-B0BF64272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7979-41B5-4C2C-ADB0-46E4DCF35F60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0976B-A415-48F9-AFF9-83386728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B56A1-3E67-4A79-AB6F-4A340A7B3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E5F6-6800-4EFC-ADD6-B415BE7D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58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78F5E7-75EF-4EDF-A2B8-D969BC7A4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8951A-C8D6-45A8-BE5D-57F2343E0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E2CB9-2251-4F4C-9F0A-F1368E71B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A7979-41B5-4C2C-ADB0-46E4DCF35F60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48FBE-0CB2-4CCA-B29B-7EEF7D037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EE53A-B208-47BF-ABF9-28FF3601B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4E5F6-6800-4EFC-ADD6-B415BE7D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7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688EE-FEFA-4310-8063-4EB9347DBA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05D01-2E01-40A4-8042-F59C5F9B7A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test123</a:t>
            </a:r>
          </a:p>
        </p:txBody>
      </p:sp>
    </p:spTree>
    <p:extLst>
      <p:ext uri="{BB962C8B-B14F-4D97-AF65-F5344CB8AC3E}">
        <p14:creationId xmlns:p14="http://schemas.microsoft.com/office/powerpoint/2010/main" val="371155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67031-8B8A-4476-A2E7-794B78C2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Test123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39684-D836-4D11-9458-4ADA7D760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 testing 1234</a:t>
            </a:r>
          </a:p>
        </p:txBody>
      </p:sp>
    </p:spTree>
    <p:extLst>
      <p:ext uri="{BB962C8B-B14F-4D97-AF65-F5344CB8AC3E}">
        <p14:creationId xmlns:p14="http://schemas.microsoft.com/office/powerpoint/2010/main" val="24451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Test File</vt:lpstr>
      <vt:lpstr>Test123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Dickens</dc:creator>
  <cp:lastModifiedBy>Joshua Dickens</cp:lastModifiedBy>
  <cp:revision>6</cp:revision>
  <dcterms:created xsi:type="dcterms:W3CDTF">2021-05-23T21:30:16Z</dcterms:created>
  <dcterms:modified xsi:type="dcterms:W3CDTF">2021-05-23T23:54:07Z</dcterms:modified>
</cp:coreProperties>
</file>