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38" d="100"/>
          <a:sy n="38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56B3-FFE5-4BBA-9BF7-BA2BA191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3FDB-4BF1-4FFC-9A44-E7769875A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5669-2902-4AA9-9DCB-DB7B23D8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5063-60EE-4A40-B4E4-C41257AE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47BF-02E1-4151-AB91-3A098911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9B12-F81D-4E89-8454-3FB355D7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4EDC2-2DEC-46BE-BD3E-61C10585F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9C20-2C28-48D3-9D6D-351B1FC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A3A8-1FF1-4C96-B39B-9B896FAC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91F2-6694-4CFC-B47C-0B236E7E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4B39-3D05-48EE-A636-D2B7EBE9D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A95F1-A4B5-4A42-808E-CEDC89E8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7EE0-D1FB-44D1-A0F6-CE3D9A1C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063F-1694-4795-961F-82C0B422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3F47-A66D-4211-9578-2FBA1DE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18A1-8E88-46C2-9BB6-F4E4687D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954D-B43A-47E2-AFB4-84960DAC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6669-C6AF-4747-9F83-F481549E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8FFF-F5AB-42B2-933A-3D2820F6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2D01-4F61-4AFF-8E5C-585B6D87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C733-8318-4CE1-A2CF-5BC02F2B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B33CD-66B9-47B5-8488-A7076FBF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A1B2-ECF9-4632-9A08-9B4467D8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6A62-0CFD-4C78-8409-90927776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1085-F8A0-463D-8411-81429A5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BF08-B1F2-44ED-8539-3187AE50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DCDE-F402-417E-B47F-3D95C228E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DCF7-DFC5-4416-BEFF-5008185E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33F04-252C-4B43-944D-A9868708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B4162-0160-4A71-875A-68F55438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4E4D-007B-43B2-A20D-74DFD67B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62A7-3239-4C4B-9BDE-8DA4DD6D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F0E2-D9CE-444F-94BF-8F8E3E48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4F6DA-6416-43C7-A5BE-384FEF1C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6900A-F4F0-4A39-96D4-33093908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58D31-9573-4124-999D-7541DA8B2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B7E6B-3B7F-4CDC-A942-F35D18E0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49B21-0BB0-405B-9EB5-9F8D906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9CBE0-55B9-4741-AF83-84A0E75A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3D76-5A68-4339-BDE0-92216DAB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08D8-207D-4DA5-8129-1724B8F8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358A-75E6-4439-828C-10D5024C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1F4B-8DEF-4214-8FEE-6D2612E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F2B2C-4791-467D-8B10-8A7F8331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A2B70-DEE7-4594-840D-FCFA976C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DDCF3-4C19-4A94-8653-9C5E1572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97C7-21BF-49B7-B5BC-8B2C0D17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6008-C887-47A8-A7B9-2309AA05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2F04-4991-4DD4-BB8D-114A01EF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3D75-30A7-4E6D-8DBC-3A096F33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4AAB6-CBD9-423C-AE31-81DC6AED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9EDD-6455-4BB9-81B0-7278481F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257-6551-4327-BA09-FA67FC57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231F8-290A-4558-AF05-0711EAEBD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499B6-DA43-4A1D-AE6D-FAAE2252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67DD5-E9B6-4457-B0DF-B0BF6427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0976B-A415-48F9-AFF9-83386728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B56A1-3E67-4A79-AB6F-4A340A7B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8F5E7-75EF-4EDF-A2B8-D969BC7A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951A-C8D6-45A8-BE5D-57F2343E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2CB9-2251-4F4C-9F0A-F1368E71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7979-41B5-4C2C-ADB0-46E4DCF35F6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8FBE-0CB2-4CCA-B29B-7EEF7D037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E53A-B208-47BF-ABF9-28FF3601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E5F6-6800-4EFC-ADD6-B415BE7D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88EE-FEFA-4310-8063-4EB9347D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05D01-2E01-40A4-8042-F59C5F9B7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test123</a:t>
            </a:r>
          </a:p>
        </p:txBody>
      </p:sp>
    </p:spTree>
    <p:extLst>
      <p:ext uri="{BB962C8B-B14F-4D97-AF65-F5344CB8AC3E}">
        <p14:creationId xmlns:p14="http://schemas.microsoft.com/office/powerpoint/2010/main" val="3711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7031-8B8A-4476-A2E7-794B78C2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Test123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9684-D836-4D11-9458-4ADA7D76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testing 1234</a:t>
            </a:r>
          </a:p>
        </p:txBody>
      </p:sp>
    </p:spTree>
    <p:extLst>
      <p:ext uri="{BB962C8B-B14F-4D97-AF65-F5344CB8AC3E}">
        <p14:creationId xmlns:p14="http://schemas.microsoft.com/office/powerpoint/2010/main" val="244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File</vt:lpstr>
      <vt:lpstr>Test123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Dickens</dc:creator>
  <cp:lastModifiedBy>Joshua Dickens</cp:lastModifiedBy>
  <cp:revision>8</cp:revision>
  <dcterms:created xsi:type="dcterms:W3CDTF">2021-05-23T21:30:16Z</dcterms:created>
  <dcterms:modified xsi:type="dcterms:W3CDTF">2021-05-24T00:50:06Z</dcterms:modified>
</cp:coreProperties>
</file>