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9" r:id="rId4"/>
    <p:sldId id="261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A051D-3CA4-4852-A459-255C50FFF6CB}" v="77" dt="2021-11-19T04:28:35.466"/>
    <p1510:client id="{331B2665-8778-46D1-9E11-BE748FEE3A3E}" v="2" dt="2021-11-19T08:53:00.345"/>
    <p1510:client id="{9F580FB5-57C5-4CF0-8441-E8670D8F7C64}" v="918" dt="2021-11-19T11:25:57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Ho Gwok Hin" userId="1de38c992df8450c" providerId="Windows Live" clId="Web-{9F580FB5-57C5-4CF0-8441-E8670D8F7C64}"/>
    <pc:docChg chg="addSld modSld">
      <pc:chgData name="Joshua Ho Gwok Hin" userId="1de38c992df8450c" providerId="Windows Live" clId="Web-{9F580FB5-57C5-4CF0-8441-E8670D8F7C64}" dt="2021-11-19T11:25:57.395" v="877"/>
      <pc:docMkLst>
        <pc:docMk/>
      </pc:docMkLst>
      <pc:sldChg chg="addSp modSp">
        <pc:chgData name="Joshua Ho Gwok Hin" userId="1de38c992df8450c" providerId="Windows Live" clId="Web-{9F580FB5-57C5-4CF0-8441-E8670D8F7C64}" dt="2021-11-19T10:22:45.969" v="108"/>
        <pc:sldMkLst>
          <pc:docMk/>
          <pc:sldMk cId="109857222" sldId="256"/>
        </pc:sldMkLst>
        <pc:spChg chg="add mod">
          <ac:chgData name="Joshua Ho Gwok Hin" userId="1de38c992df8450c" providerId="Windows Live" clId="Web-{9F580FB5-57C5-4CF0-8441-E8670D8F7C64}" dt="2021-11-19T10:13:30.720" v="67" actId="20577"/>
          <ac:spMkLst>
            <pc:docMk/>
            <pc:sldMk cId="109857222" sldId="256"/>
            <ac:spMk id="137" creationId="{A3604E94-DDFF-4D9F-B387-09FBB527706C}"/>
          </ac:spMkLst>
        </pc:spChg>
        <pc:graphicFrameChg chg="mod modGraphic">
          <ac:chgData name="Joshua Ho Gwok Hin" userId="1de38c992df8450c" providerId="Windows Live" clId="Web-{9F580FB5-57C5-4CF0-8441-E8670D8F7C64}" dt="2021-11-19T10:22:45.969" v="108"/>
          <ac:graphicFrameMkLst>
            <pc:docMk/>
            <pc:sldMk cId="109857222" sldId="256"/>
            <ac:graphicFrameMk id="11" creationId="{3CCFE39A-AD5F-488F-A5ED-621394D1AE48}"/>
          </ac:graphicFrameMkLst>
        </pc:graphicFrameChg>
      </pc:sldChg>
      <pc:sldChg chg="addSp modSp">
        <pc:chgData name="Joshua Ho Gwok Hin" userId="1de38c992df8450c" providerId="Windows Live" clId="Web-{9F580FB5-57C5-4CF0-8441-E8670D8F7C64}" dt="2021-11-19T10:21:41.327" v="106" actId="20577"/>
        <pc:sldMkLst>
          <pc:docMk/>
          <pc:sldMk cId="3016377011" sldId="258"/>
        </pc:sldMkLst>
        <pc:spChg chg="add mod">
          <ac:chgData name="Joshua Ho Gwok Hin" userId="1de38c992df8450c" providerId="Windows Live" clId="Web-{9F580FB5-57C5-4CF0-8441-E8670D8F7C64}" dt="2021-11-19T10:21:41.327" v="106" actId="20577"/>
          <ac:spMkLst>
            <pc:docMk/>
            <pc:sldMk cId="3016377011" sldId="258"/>
            <ac:spMk id="3" creationId="{D5A2E3A7-3194-48FC-BC54-A2EF6CF4B028}"/>
          </ac:spMkLst>
        </pc:spChg>
      </pc:sldChg>
      <pc:sldChg chg="addSp delSp modSp new">
        <pc:chgData name="Joshua Ho Gwok Hin" userId="1de38c992df8450c" providerId="Windows Live" clId="Web-{9F580FB5-57C5-4CF0-8441-E8670D8F7C64}" dt="2021-11-19T11:25:57.395" v="877"/>
        <pc:sldMkLst>
          <pc:docMk/>
          <pc:sldMk cId="3906276877" sldId="259"/>
        </pc:sldMkLst>
        <pc:spChg chg="mod">
          <ac:chgData name="Joshua Ho Gwok Hin" userId="1de38c992df8450c" providerId="Windows Live" clId="Web-{9F580FB5-57C5-4CF0-8441-E8670D8F7C64}" dt="2021-11-19T10:44:35.597" v="217" actId="20577"/>
          <ac:spMkLst>
            <pc:docMk/>
            <pc:sldMk cId="3906276877" sldId="259"/>
            <ac:spMk id="2" creationId="{EBDD6019-60FF-4385-AAE4-5C9BC6A0577E}"/>
          </ac:spMkLst>
        </pc:spChg>
        <pc:spChg chg="add del mod">
          <ac:chgData name="Joshua Ho Gwok Hin" userId="1de38c992df8450c" providerId="Windows Live" clId="Web-{9F580FB5-57C5-4CF0-8441-E8670D8F7C64}" dt="2021-11-19T10:54:25.299" v="328"/>
          <ac:spMkLst>
            <pc:docMk/>
            <pc:sldMk cId="3906276877" sldId="259"/>
            <ac:spMk id="3" creationId="{2579CC62-39B1-4972-8452-75E10017523D}"/>
          </ac:spMkLst>
        </pc:spChg>
        <pc:spChg chg="add mod">
          <ac:chgData name="Joshua Ho Gwok Hin" userId="1de38c992df8450c" providerId="Windows Live" clId="Web-{9F580FB5-57C5-4CF0-8441-E8670D8F7C64}" dt="2021-11-19T11:20:41.606" v="741" actId="1076"/>
          <ac:spMkLst>
            <pc:docMk/>
            <pc:sldMk cId="3906276877" sldId="259"/>
            <ac:spMk id="5" creationId="{26C4B93F-2629-4948-A6D8-0BD461D4A856}"/>
          </ac:spMkLst>
        </pc:spChg>
        <pc:spChg chg="add mod">
          <ac:chgData name="Joshua Ho Gwok Hin" userId="1de38c992df8450c" providerId="Windows Live" clId="Web-{9F580FB5-57C5-4CF0-8441-E8670D8F7C64}" dt="2021-11-19T11:20:41.606" v="745" actId="1076"/>
          <ac:spMkLst>
            <pc:docMk/>
            <pc:sldMk cId="3906276877" sldId="259"/>
            <ac:spMk id="6" creationId="{21FA67AB-E905-464E-A4DB-6C66CCB1231F}"/>
          </ac:spMkLst>
        </pc:spChg>
        <pc:spChg chg="add mod">
          <ac:chgData name="Joshua Ho Gwok Hin" userId="1de38c992df8450c" providerId="Windows Live" clId="Web-{9F580FB5-57C5-4CF0-8441-E8670D8F7C64}" dt="2021-11-19T11:20:41.606" v="740" actId="1076"/>
          <ac:spMkLst>
            <pc:docMk/>
            <pc:sldMk cId="3906276877" sldId="259"/>
            <ac:spMk id="7" creationId="{F7E28984-2E4A-4687-A310-FB7468909C9F}"/>
          </ac:spMkLst>
        </pc:spChg>
        <pc:spChg chg="add mod">
          <ac:chgData name="Joshua Ho Gwok Hin" userId="1de38c992df8450c" providerId="Windows Live" clId="Web-{9F580FB5-57C5-4CF0-8441-E8670D8F7C64}" dt="2021-11-19T11:20:41.606" v="743" actId="1076"/>
          <ac:spMkLst>
            <pc:docMk/>
            <pc:sldMk cId="3906276877" sldId="259"/>
            <ac:spMk id="10" creationId="{988B766D-F82E-4AEB-A480-A51D46585FF3}"/>
          </ac:spMkLst>
        </pc:spChg>
        <pc:spChg chg="add del">
          <ac:chgData name="Joshua Ho Gwok Hin" userId="1de38c992df8450c" providerId="Windows Live" clId="Web-{9F580FB5-57C5-4CF0-8441-E8670D8F7C64}" dt="2021-11-19T11:03:05.954" v="452"/>
          <ac:spMkLst>
            <pc:docMk/>
            <pc:sldMk cId="3906276877" sldId="259"/>
            <ac:spMk id="11" creationId="{4427E29B-95F2-49B7-A7D7-39E6A1558491}"/>
          </ac:spMkLst>
        </pc:spChg>
        <pc:spChg chg="add mod">
          <ac:chgData name="Joshua Ho Gwok Hin" userId="1de38c992df8450c" providerId="Windows Live" clId="Web-{9F580FB5-57C5-4CF0-8441-E8670D8F7C64}" dt="2021-11-19T11:20:41.606" v="742" actId="1076"/>
          <ac:spMkLst>
            <pc:docMk/>
            <pc:sldMk cId="3906276877" sldId="259"/>
            <ac:spMk id="14" creationId="{6B83D53B-56E3-4C90-A094-5CF325A14897}"/>
          </ac:spMkLst>
        </pc:spChg>
        <pc:spChg chg="add mod">
          <ac:chgData name="Joshua Ho Gwok Hin" userId="1de38c992df8450c" providerId="Windows Live" clId="Web-{9F580FB5-57C5-4CF0-8441-E8670D8F7C64}" dt="2021-11-19T11:23:11.704" v="765" actId="1076"/>
          <ac:spMkLst>
            <pc:docMk/>
            <pc:sldMk cId="3906276877" sldId="259"/>
            <ac:spMk id="15" creationId="{A140841F-56D5-4A1F-BBA4-D4B3B7D28E4B}"/>
          </ac:spMkLst>
        </pc:spChg>
        <pc:spChg chg="add del mod">
          <ac:chgData name="Joshua Ho Gwok Hin" userId="1de38c992df8450c" providerId="Windows Live" clId="Web-{9F580FB5-57C5-4CF0-8441-E8670D8F7C64}" dt="2021-11-19T11:22:26.593" v="758"/>
          <ac:spMkLst>
            <pc:docMk/>
            <pc:sldMk cId="3906276877" sldId="259"/>
            <ac:spMk id="16" creationId="{7FE9AEBE-5411-4A1A-838A-7F1874035C92}"/>
          </ac:spMkLst>
        </pc:spChg>
        <pc:graphicFrameChg chg="add del mod modGraphic">
          <ac:chgData name="Joshua Ho Gwok Hin" userId="1de38c992df8450c" providerId="Windows Live" clId="Web-{9F580FB5-57C5-4CF0-8441-E8670D8F7C64}" dt="2021-11-19T10:30:02.402" v="147"/>
          <ac:graphicFrameMkLst>
            <pc:docMk/>
            <pc:sldMk cId="3906276877" sldId="259"/>
            <ac:graphicFrameMk id="4" creationId="{5C487CC5-AFE1-41DD-A784-0FE9F352C8AF}"/>
          </ac:graphicFrameMkLst>
        </pc:graphicFrameChg>
        <pc:graphicFrameChg chg="add mod modGraphic">
          <ac:chgData name="Joshua Ho Gwok Hin" userId="1de38c992df8450c" providerId="Windows Live" clId="Web-{9F580FB5-57C5-4CF0-8441-E8670D8F7C64}" dt="2021-11-19T11:20:55.934" v="747"/>
          <ac:graphicFrameMkLst>
            <pc:docMk/>
            <pc:sldMk cId="3906276877" sldId="259"/>
            <ac:graphicFrameMk id="8" creationId="{544DFEAE-C57F-4FFE-8FDE-594FF0A68637}"/>
          </ac:graphicFrameMkLst>
        </pc:graphicFrameChg>
        <pc:graphicFrameChg chg="add mod modGraphic">
          <ac:chgData name="Joshua Ho Gwok Hin" userId="1de38c992df8450c" providerId="Windows Live" clId="Web-{9F580FB5-57C5-4CF0-8441-E8670D8F7C64}" dt="2021-11-19T11:20:41.606" v="744" actId="1076"/>
          <ac:graphicFrameMkLst>
            <pc:docMk/>
            <pc:sldMk cId="3906276877" sldId="259"/>
            <ac:graphicFrameMk id="12" creationId="{1177DD23-EB31-4483-8108-513C3467421D}"/>
          </ac:graphicFrameMkLst>
        </pc:graphicFrameChg>
        <pc:graphicFrameChg chg="add mod ord modGraphic">
          <ac:chgData name="Joshua Ho Gwok Hin" userId="1de38c992df8450c" providerId="Windows Live" clId="Web-{9F580FB5-57C5-4CF0-8441-E8670D8F7C64}" dt="2021-11-19T11:25:57.395" v="877"/>
          <ac:graphicFrameMkLst>
            <pc:docMk/>
            <pc:sldMk cId="3906276877" sldId="259"/>
            <ac:graphicFrameMk id="17" creationId="{E0B70A6B-8A09-4DB7-A5E8-153775446938}"/>
          </ac:graphicFrameMkLst>
        </pc:graphicFrameChg>
      </pc:sldChg>
    </pc:docChg>
  </pc:docChgLst>
  <pc:docChgLst>
    <pc:chgData name="Joshua Ho Gwok Hin" userId="1de38c992df8450c" providerId="Windows Live" clId="Web-{0CEA051D-3CA4-4852-A459-255C50FFF6CB}"/>
    <pc:docChg chg="addSld modSld addMainMaster delMainMaster">
      <pc:chgData name="Joshua Ho Gwok Hin" userId="1de38c992df8450c" providerId="Windows Live" clId="Web-{0CEA051D-3CA4-4852-A459-255C50FFF6CB}" dt="2021-11-19T05:09:21.893" v="501" actId="20577"/>
      <pc:docMkLst>
        <pc:docMk/>
      </pc:docMkLst>
      <pc:sldChg chg="addSp delSp modSp mod setBg modClrScheme chgLayout">
        <pc:chgData name="Joshua Ho Gwok Hin" userId="1de38c992df8450c" providerId="Windows Live" clId="Web-{0CEA051D-3CA4-4852-A459-255C50FFF6CB}" dt="2021-11-19T05:09:21.893" v="501" actId="20577"/>
        <pc:sldMkLst>
          <pc:docMk/>
          <pc:sldMk cId="109857222" sldId="256"/>
        </pc:sldMkLst>
        <pc:spChg chg="del">
          <ac:chgData name="Joshua Ho Gwok Hin" userId="1de38c992df8450c" providerId="Windows Live" clId="Web-{0CEA051D-3CA4-4852-A459-255C50FFF6CB}" dt="2021-11-19T03:55:09.042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Joshua Ho Gwok Hin" userId="1de38c992df8450c" providerId="Windows Live" clId="Web-{0CEA051D-3CA4-4852-A459-255C50FFF6CB}" dt="2021-11-19T03:55:10.824" v="1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Joshua Ho Gwok Hin" userId="1de38c992df8450c" providerId="Windows Live" clId="Web-{0CEA051D-3CA4-4852-A459-255C50FFF6CB}" dt="2021-11-19T04:28:35.466" v="368"/>
          <ac:spMkLst>
            <pc:docMk/>
            <pc:sldMk cId="109857222" sldId="256"/>
            <ac:spMk id="16" creationId="{F3060C83-F051-4F0E-ABAD-AA0DFC48B218}"/>
          </ac:spMkLst>
        </pc:spChg>
        <pc:spChg chg="add">
          <ac:chgData name="Joshua Ho Gwok Hin" userId="1de38c992df8450c" providerId="Windows Live" clId="Web-{0CEA051D-3CA4-4852-A459-255C50FFF6CB}" dt="2021-11-19T04:28:35.466" v="368"/>
          <ac:spMkLst>
            <pc:docMk/>
            <pc:sldMk cId="109857222" sldId="256"/>
            <ac:spMk id="18" creationId="{83C98ABE-055B-441F-B07E-44F97F083C39}"/>
          </ac:spMkLst>
        </pc:spChg>
        <pc:spChg chg="add">
          <ac:chgData name="Joshua Ho Gwok Hin" userId="1de38c992df8450c" providerId="Windows Live" clId="Web-{0CEA051D-3CA4-4852-A459-255C50FFF6CB}" dt="2021-11-19T04:28:35.466" v="368"/>
          <ac:spMkLst>
            <pc:docMk/>
            <pc:sldMk cId="109857222" sldId="256"/>
            <ac:spMk id="20" creationId="{29FDB030-9B49-4CED-8CCD-4D99382388AC}"/>
          </ac:spMkLst>
        </pc:spChg>
        <pc:spChg chg="add">
          <ac:chgData name="Joshua Ho Gwok Hin" userId="1de38c992df8450c" providerId="Windows Live" clId="Web-{0CEA051D-3CA4-4852-A459-255C50FFF6CB}" dt="2021-11-19T04:28:35.466" v="368"/>
          <ac:spMkLst>
            <pc:docMk/>
            <pc:sldMk cId="109857222" sldId="256"/>
            <ac:spMk id="22" creationId="{3783CA14-24A1-485C-8B30-D6A5D87987AD}"/>
          </ac:spMkLst>
        </pc:spChg>
        <pc:spChg chg="add">
          <ac:chgData name="Joshua Ho Gwok Hin" userId="1de38c992df8450c" providerId="Windows Live" clId="Web-{0CEA051D-3CA4-4852-A459-255C50FFF6CB}" dt="2021-11-19T04:28:35.466" v="368"/>
          <ac:spMkLst>
            <pc:docMk/>
            <pc:sldMk cId="109857222" sldId="256"/>
            <ac:spMk id="24" creationId="{9A97C86A-04D6-40F7-AE84-31AB43E6A846}"/>
          </ac:spMkLst>
        </pc:spChg>
        <pc:spChg chg="add">
          <ac:chgData name="Joshua Ho Gwok Hin" userId="1de38c992df8450c" providerId="Windows Live" clId="Web-{0CEA051D-3CA4-4852-A459-255C50FFF6CB}" dt="2021-11-19T04:28:35.466" v="368"/>
          <ac:spMkLst>
            <pc:docMk/>
            <pc:sldMk cId="109857222" sldId="256"/>
            <ac:spMk id="26" creationId="{FF9F2414-84E8-453E-B1F3-389FDE8192D9}"/>
          </ac:spMkLst>
        </pc:spChg>
        <pc:spChg chg="add">
          <ac:chgData name="Joshua Ho Gwok Hin" userId="1de38c992df8450c" providerId="Windows Live" clId="Web-{0CEA051D-3CA4-4852-A459-255C50FFF6CB}" dt="2021-11-19T04:28:35.466" v="368"/>
          <ac:spMkLst>
            <pc:docMk/>
            <pc:sldMk cId="109857222" sldId="256"/>
            <ac:spMk id="28" creationId="{3ECA69A1-7536-43AC-85EF-C7106179F5ED}"/>
          </ac:spMkLst>
        </pc:spChg>
        <pc:spChg chg="add del">
          <ac:chgData name="Joshua Ho Gwok Hin" userId="1de38c992df8450c" providerId="Windows Live" clId="Web-{0CEA051D-3CA4-4852-A459-255C50FFF6CB}" dt="2021-11-19T04:06:25.293" v="105"/>
          <ac:spMkLst>
            <pc:docMk/>
            <pc:sldMk cId="109857222" sldId="256"/>
            <ac:spMk id="568" creationId="{0A929792-84FB-4C57-A31F-F3FC881AF5FD}"/>
          </ac:spMkLst>
        </pc:spChg>
        <pc:spChg chg="add del mod">
          <ac:chgData name="Joshua Ho Gwok Hin" userId="1de38c992df8450c" providerId="Windows Live" clId="Web-{0CEA051D-3CA4-4852-A459-255C50FFF6CB}" dt="2021-11-19T04:18:56.420" v="307"/>
          <ac:spMkLst>
            <pc:docMk/>
            <pc:sldMk cId="109857222" sldId="256"/>
            <ac:spMk id="587" creationId="{1549435B-425D-4BD7-84A7-DA2767838770}"/>
          </ac:spMkLst>
        </pc:spChg>
        <pc:graphicFrameChg chg="add del mod modGraphic">
          <ac:chgData name="Joshua Ho Gwok Hin" userId="1de38c992df8450c" providerId="Windows Live" clId="Web-{0CEA051D-3CA4-4852-A459-255C50FFF6CB}" dt="2021-11-19T03:55:38.371" v="3"/>
          <ac:graphicFrameMkLst>
            <pc:docMk/>
            <pc:sldMk cId="109857222" sldId="256"/>
            <ac:graphicFrameMk id="4" creationId="{F5D34E65-1778-40C7-8AC6-E0A9FF6BDAC9}"/>
          </ac:graphicFrameMkLst>
        </pc:graphicFrameChg>
        <pc:graphicFrameChg chg="add mod modGraphic">
          <ac:chgData name="Joshua Ho Gwok Hin" userId="1de38c992df8450c" providerId="Windows Live" clId="Web-{0CEA051D-3CA4-4852-A459-255C50FFF6CB}" dt="2021-11-19T05:09:21.893" v="501" actId="20577"/>
          <ac:graphicFrameMkLst>
            <pc:docMk/>
            <pc:sldMk cId="109857222" sldId="256"/>
            <ac:graphicFrameMk id="11" creationId="{3CCFE39A-AD5F-488F-A5ED-621394D1AE48}"/>
          </ac:graphicFrameMkLst>
        </pc:graphicFrameChg>
      </pc:sldChg>
      <pc:sldChg chg="addSp modSp new mod modClrScheme chgLayout">
        <pc:chgData name="Joshua Ho Gwok Hin" userId="1de38c992df8450c" providerId="Windows Live" clId="Web-{0CEA051D-3CA4-4852-A459-255C50FFF6CB}" dt="2021-11-19T04:28:11.152" v="367"/>
        <pc:sldMkLst>
          <pc:docMk/>
          <pc:sldMk cId="4001597096" sldId="257"/>
        </pc:sldMkLst>
        <pc:spChg chg="mod ord">
          <ac:chgData name="Joshua Ho Gwok Hin" userId="1de38c992df8450c" providerId="Windows Live" clId="Web-{0CEA051D-3CA4-4852-A459-255C50FFF6CB}" dt="2021-11-19T04:28:11.152" v="367"/>
          <ac:spMkLst>
            <pc:docMk/>
            <pc:sldMk cId="4001597096" sldId="257"/>
            <ac:spMk id="2" creationId="{4632B1ED-1CD3-420E-A02A-63BDF97E7571}"/>
          </ac:spMkLst>
        </pc:spChg>
        <pc:spChg chg="mod ord">
          <ac:chgData name="Joshua Ho Gwok Hin" userId="1de38c992df8450c" providerId="Windows Live" clId="Web-{0CEA051D-3CA4-4852-A459-255C50FFF6CB}" dt="2021-11-19T04:28:11.152" v="367"/>
          <ac:spMkLst>
            <pc:docMk/>
            <pc:sldMk cId="4001597096" sldId="257"/>
            <ac:spMk id="3" creationId="{5FE0F2E7-21AE-4AED-AE58-1ABE8089CE9B}"/>
          </ac:spMkLst>
        </pc:spChg>
        <pc:spChg chg="add">
          <ac:chgData name="Joshua Ho Gwok Hin" userId="1de38c992df8450c" providerId="Windows Live" clId="Web-{0CEA051D-3CA4-4852-A459-255C50FFF6CB}" dt="2021-11-19T03:59:36.346" v="43"/>
          <ac:spMkLst>
            <pc:docMk/>
            <pc:sldMk cId="4001597096" sldId="257"/>
            <ac:spMk id="5" creationId="{C040341F-1208-4115-A384-6E30D6368005}"/>
          </ac:spMkLst>
        </pc:spChg>
      </pc:sldChg>
      <pc:sldChg chg="modSp new mod modClrScheme chgLayout">
        <pc:chgData name="Joshua Ho Gwok Hin" userId="1de38c992df8450c" providerId="Windows Live" clId="Web-{0CEA051D-3CA4-4852-A459-255C50FFF6CB}" dt="2021-11-19T04:28:11.152" v="367"/>
        <pc:sldMkLst>
          <pc:docMk/>
          <pc:sldMk cId="3016377011" sldId="258"/>
        </pc:sldMkLst>
        <pc:spChg chg="mod ord">
          <ac:chgData name="Joshua Ho Gwok Hin" userId="1de38c992df8450c" providerId="Windows Live" clId="Web-{0CEA051D-3CA4-4852-A459-255C50FFF6CB}" dt="2021-11-19T04:28:11.152" v="367"/>
          <ac:spMkLst>
            <pc:docMk/>
            <pc:sldMk cId="3016377011" sldId="258"/>
            <ac:spMk id="2" creationId="{9E4A7617-3DB1-451D-B074-64FEB04CD372}"/>
          </ac:spMkLst>
        </pc:spChg>
        <pc:spChg chg="mod ord">
          <ac:chgData name="Joshua Ho Gwok Hin" userId="1de38c992df8450c" providerId="Windows Live" clId="Web-{0CEA051D-3CA4-4852-A459-255C50FFF6CB}" dt="2021-11-19T04:28:11.152" v="367"/>
          <ac:spMkLst>
            <pc:docMk/>
            <pc:sldMk cId="3016377011" sldId="258"/>
            <ac:spMk id="3" creationId="{4438258A-FFB5-47DF-8142-2433F4920F6F}"/>
          </ac:spMkLst>
        </pc:spChg>
      </pc:sldChg>
      <pc:sldMasterChg chg="del delSldLayout">
        <pc:chgData name="Joshua Ho Gwok Hin" userId="1de38c992df8450c" providerId="Windows Live" clId="Web-{0CEA051D-3CA4-4852-A459-255C50FFF6CB}" dt="2021-11-19T04:27:56.480" v="366"/>
        <pc:sldMasterMkLst>
          <pc:docMk/>
          <pc:sldMasterMk cId="2460954070" sldId="2147483660"/>
        </pc:sldMasterMkLst>
        <pc:sldLayoutChg chg="del">
          <pc:chgData name="Joshua Ho Gwok Hin" userId="1de38c992df8450c" providerId="Windows Live" clId="Web-{0CEA051D-3CA4-4852-A459-255C50FFF6CB}" dt="2021-11-19T04:27:56.480" v="36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oshua Ho Gwok Hin" userId="1de38c992df8450c" providerId="Windows Live" clId="Web-{0CEA051D-3CA4-4852-A459-255C50FFF6CB}" dt="2021-11-19T04:27:56.480" v="36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oshua Ho Gwok Hin" userId="1de38c992df8450c" providerId="Windows Live" clId="Web-{0CEA051D-3CA4-4852-A459-255C50FFF6CB}" dt="2021-11-19T04:27:56.480" v="36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oshua Ho Gwok Hin" userId="1de38c992df8450c" providerId="Windows Live" clId="Web-{0CEA051D-3CA4-4852-A459-255C50FFF6CB}" dt="2021-11-19T04:27:56.480" v="36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oshua Ho Gwok Hin" userId="1de38c992df8450c" providerId="Windows Live" clId="Web-{0CEA051D-3CA4-4852-A459-255C50FFF6CB}" dt="2021-11-19T04:27:56.480" v="36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oshua Ho Gwok Hin" userId="1de38c992df8450c" providerId="Windows Live" clId="Web-{0CEA051D-3CA4-4852-A459-255C50FFF6CB}" dt="2021-11-19T04:27:56.480" v="36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oshua Ho Gwok Hin" userId="1de38c992df8450c" providerId="Windows Live" clId="Web-{0CEA051D-3CA4-4852-A459-255C50FFF6CB}" dt="2021-11-19T04:27:56.480" v="36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oshua Ho Gwok Hin" userId="1de38c992df8450c" providerId="Windows Live" clId="Web-{0CEA051D-3CA4-4852-A459-255C50FFF6CB}" dt="2021-11-19T04:27:56.480" v="36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oshua Ho Gwok Hin" userId="1de38c992df8450c" providerId="Windows Live" clId="Web-{0CEA051D-3CA4-4852-A459-255C50FFF6CB}" dt="2021-11-19T04:27:56.480" v="36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oshua Ho Gwok Hin" userId="1de38c992df8450c" providerId="Windows Live" clId="Web-{0CEA051D-3CA4-4852-A459-255C50FFF6CB}" dt="2021-11-19T04:27:56.480" v="36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oshua Ho Gwok Hin" userId="1de38c992df8450c" providerId="Windows Live" clId="Web-{0CEA051D-3CA4-4852-A459-255C50FFF6CB}" dt="2021-11-19T04:27:56.480" v="36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Joshua Ho Gwok Hin" userId="1de38c992df8450c" providerId="Windows Live" clId="Web-{0CEA051D-3CA4-4852-A459-255C50FFF6CB}" dt="2021-11-19T04:28:11.152" v="367"/>
        <pc:sldMasterMkLst>
          <pc:docMk/>
          <pc:sldMasterMk cId="512980871" sldId="2147483672"/>
        </pc:sldMasterMkLst>
        <pc:sldLayoutChg chg="add del mod replId">
          <pc:chgData name="Joshua Ho Gwok Hin" userId="1de38c992df8450c" providerId="Windows Live" clId="Web-{0CEA051D-3CA4-4852-A459-255C50FFF6CB}" dt="2021-11-19T04:28:11.152" v="367"/>
          <pc:sldLayoutMkLst>
            <pc:docMk/>
            <pc:sldMasterMk cId="512980871" sldId="2147483672"/>
            <pc:sldLayoutMk cId="3257552078" sldId="2147483673"/>
          </pc:sldLayoutMkLst>
        </pc:sldLayoutChg>
        <pc:sldLayoutChg chg="add del mod replId">
          <pc:chgData name="Joshua Ho Gwok Hin" userId="1de38c992df8450c" providerId="Windows Live" clId="Web-{0CEA051D-3CA4-4852-A459-255C50FFF6CB}" dt="2021-11-19T04:28:11.152" v="367"/>
          <pc:sldLayoutMkLst>
            <pc:docMk/>
            <pc:sldMasterMk cId="512980871" sldId="2147483672"/>
            <pc:sldLayoutMk cId="800992203" sldId="2147483674"/>
          </pc:sldLayoutMkLst>
        </pc:sldLayoutChg>
        <pc:sldLayoutChg chg="add del mod replId">
          <pc:chgData name="Joshua Ho Gwok Hin" userId="1de38c992df8450c" providerId="Windows Live" clId="Web-{0CEA051D-3CA4-4852-A459-255C50FFF6CB}" dt="2021-11-19T04:28:11.152" v="367"/>
          <pc:sldLayoutMkLst>
            <pc:docMk/>
            <pc:sldMasterMk cId="512980871" sldId="2147483672"/>
            <pc:sldLayoutMk cId="1745274372" sldId="2147483675"/>
          </pc:sldLayoutMkLst>
        </pc:sldLayoutChg>
        <pc:sldLayoutChg chg="add del mod replId">
          <pc:chgData name="Joshua Ho Gwok Hin" userId="1de38c992df8450c" providerId="Windows Live" clId="Web-{0CEA051D-3CA4-4852-A459-255C50FFF6CB}" dt="2021-11-19T04:28:11.152" v="367"/>
          <pc:sldLayoutMkLst>
            <pc:docMk/>
            <pc:sldMasterMk cId="512980871" sldId="2147483672"/>
            <pc:sldLayoutMk cId="2767393829" sldId="2147483676"/>
          </pc:sldLayoutMkLst>
        </pc:sldLayoutChg>
        <pc:sldLayoutChg chg="add del mod replId">
          <pc:chgData name="Joshua Ho Gwok Hin" userId="1de38c992df8450c" providerId="Windows Live" clId="Web-{0CEA051D-3CA4-4852-A459-255C50FFF6CB}" dt="2021-11-19T04:28:11.152" v="367"/>
          <pc:sldLayoutMkLst>
            <pc:docMk/>
            <pc:sldMasterMk cId="512980871" sldId="2147483672"/>
            <pc:sldLayoutMk cId="1122890589" sldId="2147483677"/>
          </pc:sldLayoutMkLst>
        </pc:sldLayoutChg>
        <pc:sldLayoutChg chg="add del mod replId">
          <pc:chgData name="Joshua Ho Gwok Hin" userId="1de38c992df8450c" providerId="Windows Live" clId="Web-{0CEA051D-3CA4-4852-A459-255C50FFF6CB}" dt="2021-11-19T04:28:11.152" v="367"/>
          <pc:sldLayoutMkLst>
            <pc:docMk/>
            <pc:sldMasterMk cId="512980871" sldId="2147483672"/>
            <pc:sldLayoutMk cId="2272310372" sldId="2147483678"/>
          </pc:sldLayoutMkLst>
        </pc:sldLayoutChg>
        <pc:sldLayoutChg chg="add del mod replId">
          <pc:chgData name="Joshua Ho Gwok Hin" userId="1de38c992df8450c" providerId="Windows Live" clId="Web-{0CEA051D-3CA4-4852-A459-255C50FFF6CB}" dt="2021-11-19T04:28:11.152" v="367"/>
          <pc:sldLayoutMkLst>
            <pc:docMk/>
            <pc:sldMasterMk cId="512980871" sldId="2147483672"/>
            <pc:sldLayoutMk cId="3278352518" sldId="2147483679"/>
          </pc:sldLayoutMkLst>
        </pc:sldLayoutChg>
        <pc:sldLayoutChg chg="add del mod replId">
          <pc:chgData name="Joshua Ho Gwok Hin" userId="1de38c992df8450c" providerId="Windows Live" clId="Web-{0CEA051D-3CA4-4852-A459-255C50FFF6CB}" dt="2021-11-19T04:28:11.152" v="367"/>
          <pc:sldLayoutMkLst>
            <pc:docMk/>
            <pc:sldMasterMk cId="512980871" sldId="2147483672"/>
            <pc:sldLayoutMk cId="3288297687" sldId="2147483680"/>
          </pc:sldLayoutMkLst>
        </pc:sldLayoutChg>
        <pc:sldLayoutChg chg="add del mod replId">
          <pc:chgData name="Joshua Ho Gwok Hin" userId="1de38c992df8450c" providerId="Windows Live" clId="Web-{0CEA051D-3CA4-4852-A459-255C50FFF6CB}" dt="2021-11-19T04:28:11.152" v="367"/>
          <pc:sldLayoutMkLst>
            <pc:docMk/>
            <pc:sldMasterMk cId="512980871" sldId="2147483672"/>
            <pc:sldLayoutMk cId="4156873574" sldId="2147483681"/>
          </pc:sldLayoutMkLst>
        </pc:sldLayoutChg>
        <pc:sldLayoutChg chg="add del mod replId">
          <pc:chgData name="Joshua Ho Gwok Hin" userId="1de38c992df8450c" providerId="Windows Live" clId="Web-{0CEA051D-3CA4-4852-A459-255C50FFF6CB}" dt="2021-11-19T04:28:11.152" v="367"/>
          <pc:sldLayoutMkLst>
            <pc:docMk/>
            <pc:sldMasterMk cId="512980871" sldId="2147483672"/>
            <pc:sldLayoutMk cId="1344702281" sldId="2147483682"/>
          </pc:sldLayoutMkLst>
        </pc:sldLayoutChg>
        <pc:sldLayoutChg chg="add del mod replId">
          <pc:chgData name="Joshua Ho Gwok Hin" userId="1de38c992df8450c" providerId="Windows Live" clId="Web-{0CEA051D-3CA4-4852-A459-255C50FFF6CB}" dt="2021-11-19T04:28:11.152" v="367"/>
          <pc:sldLayoutMkLst>
            <pc:docMk/>
            <pc:sldMasterMk cId="512980871" sldId="2147483672"/>
            <pc:sldLayoutMk cId="3876337306" sldId="2147483683"/>
          </pc:sldLayoutMkLst>
        </pc:sldLayoutChg>
      </pc:sldMasterChg>
      <pc:sldMasterChg chg="add addSldLayout modSldLayout">
        <pc:chgData name="Joshua Ho Gwok Hin" userId="1de38c992df8450c" providerId="Windows Live" clId="Web-{0CEA051D-3CA4-4852-A459-255C50FFF6CB}" dt="2021-11-19T04:28:11.152" v="367"/>
        <pc:sldMasterMkLst>
          <pc:docMk/>
          <pc:sldMasterMk cId="1375906774" sldId="2147483684"/>
        </pc:sldMasterMkLst>
        <pc:sldLayoutChg chg="add mod replId">
          <pc:chgData name="Joshua Ho Gwok Hin" userId="1de38c992df8450c" providerId="Windows Live" clId="Web-{0CEA051D-3CA4-4852-A459-255C50FFF6CB}" dt="2021-11-19T04:28:11.152" v="367"/>
          <pc:sldLayoutMkLst>
            <pc:docMk/>
            <pc:sldMasterMk cId="1375906774" sldId="2147483684"/>
            <pc:sldLayoutMk cId="3807568317" sldId="2147483685"/>
          </pc:sldLayoutMkLst>
        </pc:sldLayoutChg>
        <pc:sldLayoutChg chg="add mod replId">
          <pc:chgData name="Joshua Ho Gwok Hin" userId="1de38c992df8450c" providerId="Windows Live" clId="Web-{0CEA051D-3CA4-4852-A459-255C50FFF6CB}" dt="2021-11-19T04:28:11.152" v="367"/>
          <pc:sldLayoutMkLst>
            <pc:docMk/>
            <pc:sldMasterMk cId="1375906774" sldId="2147483684"/>
            <pc:sldLayoutMk cId="3542530679" sldId="2147483686"/>
          </pc:sldLayoutMkLst>
        </pc:sldLayoutChg>
        <pc:sldLayoutChg chg="add mod replId">
          <pc:chgData name="Joshua Ho Gwok Hin" userId="1de38c992df8450c" providerId="Windows Live" clId="Web-{0CEA051D-3CA4-4852-A459-255C50FFF6CB}" dt="2021-11-19T04:28:11.152" v="367"/>
          <pc:sldLayoutMkLst>
            <pc:docMk/>
            <pc:sldMasterMk cId="1375906774" sldId="2147483684"/>
            <pc:sldLayoutMk cId="716948510" sldId="2147483687"/>
          </pc:sldLayoutMkLst>
        </pc:sldLayoutChg>
        <pc:sldLayoutChg chg="add mod replId">
          <pc:chgData name="Joshua Ho Gwok Hin" userId="1de38c992df8450c" providerId="Windows Live" clId="Web-{0CEA051D-3CA4-4852-A459-255C50FFF6CB}" dt="2021-11-19T04:28:11.152" v="367"/>
          <pc:sldLayoutMkLst>
            <pc:docMk/>
            <pc:sldMasterMk cId="1375906774" sldId="2147483684"/>
            <pc:sldLayoutMk cId="977523724" sldId="2147483688"/>
          </pc:sldLayoutMkLst>
        </pc:sldLayoutChg>
        <pc:sldLayoutChg chg="add mod replId">
          <pc:chgData name="Joshua Ho Gwok Hin" userId="1de38c992df8450c" providerId="Windows Live" clId="Web-{0CEA051D-3CA4-4852-A459-255C50FFF6CB}" dt="2021-11-19T04:28:11.152" v="367"/>
          <pc:sldLayoutMkLst>
            <pc:docMk/>
            <pc:sldMasterMk cId="1375906774" sldId="2147483684"/>
            <pc:sldLayoutMk cId="3054282134" sldId="2147483689"/>
          </pc:sldLayoutMkLst>
        </pc:sldLayoutChg>
        <pc:sldLayoutChg chg="add mod replId">
          <pc:chgData name="Joshua Ho Gwok Hin" userId="1de38c992df8450c" providerId="Windows Live" clId="Web-{0CEA051D-3CA4-4852-A459-255C50FFF6CB}" dt="2021-11-19T04:28:11.152" v="367"/>
          <pc:sldLayoutMkLst>
            <pc:docMk/>
            <pc:sldMasterMk cId="1375906774" sldId="2147483684"/>
            <pc:sldLayoutMk cId="1805519351" sldId="2147483690"/>
          </pc:sldLayoutMkLst>
        </pc:sldLayoutChg>
        <pc:sldLayoutChg chg="add mod replId">
          <pc:chgData name="Joshua Ho Gwok Hin" userId="1de38c992df8450c" providerId="Windows Live" clId="Web-{0CEA051D-3CA4-4852-A459-255C50FFF6CB}" dt="2021-11-19T04:28:11.152" v="367"/>
          <pc:sldLayoutMkLst>
            <pc:docMk/>
            <pc:sldMasterMk cId="1375906774" sldId="2147483684"/>
            <pc:sldLayoutMk cId="487652618" sldId="2147483691"/>
          </pc:sldLayoutMkLst>
        </pc:sldLayoutChg>
        <pc:sldLayoutChg chg="add mod replId">
          <pc:chgData name="Joshua Ho Gwok Hin" userId="1de38c992df8450c" providerId="Windows Live" clId="Web-{0CEA051D-3CA4-4852-A459-255C50FFF6CB}" dt="2021-11-19T04:28:11.152" v="367"/>
          <pc:sldLayoutMkLst>
            <pc:docMk/>
            <pc:sldMasterMk cId="1375906774" sldId="2147483684"/>
            <pc:sldLayoutMk cId="208835600" sldId="2147483692"/>
          </pc:sldLayoutMkLst>
        </pc:sldLayoutChg>
        <pc:sldLayoutChg chg="add mod replId">
          <pc:chgData name="Joshua Ho Gwok Hin" userId="1de38c992df8450c" providerId="Windows Live" clId="Web-{0CEA051D-3CA4-4852-A459-255C50FFF6CB}" dt="2021-11-19T04:28:11.152" v="367"/>
          <pc:sldLayoutMkLst>
            <pc:docMk/>
            <pc:sldMasterMk cId="1375906774" sldId="2147483684"/>
            <pc:sldLayoutMk cId="1434903268" sldId="2147483693"/>
          </pc:sldLayoutMkLst>
        </pc:sldLayoutChg>
        <pc:sldLayoutChg chg="add mod replId">
          <pc:chgData name="Joshua Ho Gwok Hin" userId="1de38c992df8450c" providerId="Windows Live" clId="Web-{0CEA051D-3CA4-4852-A459-255C50FFF6CB}" dt="2021-11-19T04:28:11.152" v="367"/>
          <pc:sldLayoutMkLst>
            <pc:docMk/>
            <pc:sldMasterMk cId="1375906774" sldId="2147483684"/>
            <pc:sldLayoutMk cId="3156172107" sldId="2147483694"/>
          </pc:sldLayoutMkLst>
        </pc:sldLayoutChg>
        <pc:sldLayoutChg chg="add mod replId">
          <pc:chgData name="Joshua Ho Gwok Hin" userId="1de38c992df8450c" providerId="Windows Live" clId="Web-{0CEA051D-3CA4-4852-A459-255C50FFF6CB}" dt="2021-11-19T04:28:11.152" v="367"/>
          <pc:sldLayoutMkLst>
            <pc:docMk/>
            <pc:sldMasterMk cId="1375906774" sldId="2147483684"/>
            <pc:sldLayoutMk cId="3940496479" sldId="2147483695"/>
          </pc:sldLayoutMkLst>
        </pc:sldLayoutChg>
      </pc:sldMasterChg>
    </pc:docChg>
  </pc:docChgLst>
  <pc:docChgLst>
    <pc:chgData name="Joshua Ho Gwok Hin" userId="1de38c992df8450c" providerId="Windows Live" clId="Web-{331B2665-8778-46D1-9E11-BE748FEE3A3E}"/>
    <pc:docChg chg="modSld">
      <pc:chgData name="Joshua Ho Gwok Hin" userId="1de38c992df8450c" providerId="Windows Live" clId="Web-{331B2665-8778-46D1-9E11-BE748FEE3A3E}" dt="2021-11-19T08:53:00.345" v="1"/>
      <pc:docMkLst>
        <pc:docMk/>
      </pc:docMkLst>
      <pc:sldChg chg="delSp">
        <pc:chgData name="Joshua Ho Gwok Hin" userId="1de38c992df8450c" providerId="Windows Live" clId="Web-{331B2665-8778-46D1-9E11-BE748FEE3A3E}" dt="2021-11-19T08:53:00.345" v="1"/>
        <pc:sldMkLst>
          <pc:docMk/>
          <pc:sldMk cId="3016377011" sldId="258"/>
        </pc:sldMkLst>
        <pc:spChg chg="del">
          <ac:chgData name="Joshua Ho Gwok Hin" userId="1de38c992df8450c" providerId="Windows Live" clId="Web-{331B2665-8778-46D1-9E11-BE748FEE3A3E}" dt="2021-11-19T08:52:59.111" v="0"/>
          <ac:spMkLst>
            <pc:docMk/>
            <pc:sldMk cId="3016377011" sldId="258"/>
            <ac:spMk id="2" creationId="{9E4A7617-3DB1-451D-B074-64FEB04CD372}"/>
          </ac:spMkLst>
        </pc:spChg>
        <pc:spChg chg="del">
          <ac:chgData name="Joshua Ho Gwok Hin" userId="1de38c992df8450c" providerId="Windows Live" clId="Web-{331B2665-8778-46D1-9E11-BE748FEE3A3E}" dt="2021-11-19T08:53:00.345" v="1"/>
          <ac:spMkLst>
            <pc:docMk/>
            <pc:sldMk cId="3016377011" sldId="258"/>
            <ac:spMk id="3" creationId="{4438258A-FFB5-47DF-8142-2433F4920F6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B34C60-2DC3-4550-B886-9D4AD923324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36CF65-4227-4F2A-A2C0-A58F00F1D6D8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ABC Learning Center</a:t>
          </a:r>
          <a:endParaRPr lang="en-US" dirty="0"/>
        </a:p>
      </dgm:t>
    </dgm:pt>
    <dgm:pt modelId="{7B70B2AC-7099-4CD8-93A9-1039E25FA3F4}" type="parTrans" cxnId="{563000EE-BD80-43BB-86D0-737F03A745D2}">
      <dgm:prSet/>
      <dgm:spPr/>
      <dgm:t>
        <a:bodyPr/>
        <a:lstStyle/>
        <a:p>
          <a:endParaRPr lang="en-US"/>
        </a:p>
      </dgm:t>
    </dgm:pt>
    <dgm:pt modelId="{96B50388-7693-4131-A948-80E9E1ECE18F}" type="sibTrans" cxnId="{563000EE-BD80-43BB-86D0-737F03A745D2}">
      <dgm:prSet/>
      <dgm:spPr/>
      <dgm:t>
        <a:bodyPr/>
        <a:lstStyle/>
        <a:p>
          <a:endParaRPr lang="en-US"/>
        </a:p>
      </dgm:t>
    </dgm:pt>
    <dgm:pt modelId="{F1CF92EC-03F3-482B-8D57-784C29D6CDB7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Home</a:t>
          </a:r>
          <a:endParaRPr lang="en-US" dirty="0"/>
        </a:p>
      </dgm:t>
    </dgm:pt>
    <dgm:pt modelId="{B13C5978-147F-468B-8E2F-903CF6F54763}" type="parTrans" cxnId="{4FAEDEFA-B35B-447A-B605-E6E96DE17390}">
      <dgm:prSet/>
      <dgm:spPr/>
      <dgm:t>
        <a:bodyPr/>
        <a:lstStyle/>
        <a:p>
          <a:endParaRPr lang="en-US"/>
        </a:p>
      </dgm:t>
    </dgm:pt>
    <dgm:pt modelId="{DE91937D-35B8-4A77-8350-BE6BD8CE970A}" type="sibTrans" cxnId="{4FAEDEFA-B35B-447A-B605-E6E96DE17390}">
      <dgm:prSet/>
      <dgm:spPr/>
      <dgm:t>
        <a:bodyPr/>
        <a:lstStyle/>
        <a:p>
          <a:endParaRPr lang="en-US"/>
        </a:p>
      </dgm:t>
    </dgm:pt>
    <dgm:pt modelId="{2DD2A9A5-32F3-40C7-A3AC-25B0610DFDE5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Courses</a:t>
          </a:r>
        </a:p>
      </dgm:t>
    </dgm:pt>
    <dgm:pt modelId="{34D0685E-DD2B-421D-8ACD-E0D45DE499E4}" type="parTrans" cxnId="{75451C1F-E16A-4161-899F-8EE482C8B9C6}">
      <dgm:prSet/>
      <dgm:spPr/>
      <dgm:t>
        <a:bodyPr/>
        <a:lstStyle/>
        <a:p>
          <a:endParaRPr lang="en-US"/>
        </a:p>
      </dgm:t>
    </dgm:pt>
    <dgm:pt modelId="{45BD7F6F-7063-469C-8623-CE2EDE0CF818}" type="sibTrans" cxnId="{75451C1F-E16A-4161-899F-8EE482C8B9C6}">
      <dgm:prSet/>
      <dgm:spPr/>
      <dgm:t>
        <a:bodyPr/>
        <a:lstStyle/>
        <a:p>
          <a:endParaRPr lang="en-US"/>
        </a:p>
      </dgm:t>
    </dgm:pt>
    <dgm:pt modelId="{1131B158-92E7-4D82-9BF0-CCE54992B39C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Course 1 Details</a:t>
          </a:r>
        </a:p>
      </dgm:t>
    </dgm:pt>
    <dgm:pt modelId="{83406E70-112D-41EF-B2D1-66E4D88448BF}" type="parTrans" cxnId="{0DBB7FF3-F9F7-44DB-BBF9-C8922705AAAF}">
      <dgm:prSet/>
      <dgm:spPr/>
      <dgm:t>
        <a:bodyPr/>
        <a:lstStyle/>
        <a:p>
          <a:endParaRPr lang="en-US"/>
        </a:p>
      </dgm:t>
    </dgm:pt>
    <dgm:pt modelId="{24E90D01-72CD-441B-AD9D-F7583896ABF4}" type="sibTrans" cxnId="{0DBB7FF3-F9F7-44DB-BBF9-C8922705AAAF}">
      <dgm:prSet/>
      <dgm:spPr/>
      <dgm:t>
        <a:bodyPr/>
        <a:lstStyle/>
        <a:p>
          <a:endParaRPr lang="en-US"/>
        </a:p>
      </dgm:t>
    </dgm:pt>
    <dgm:pt modelId="{1B85722D-7551-4AC7-BBAE-A7F7F3E4CB27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Course 2 Details</a:t>
          </a:r>
        </a:p>
      </dgm:t>
    </dgm:pt>
    <dgm:pt modelId="{42F4B1D9-E19D-4A55-BDA0-BF7400E94A1C}" type="parTrans" cxnId="{09D5F7D5-87BD-4A1B-A84E-253D9341857F}">
      <dgm:prSet/>
      <dgm:spPr/>
      <dgm:t>
        <a:bodyPr/>
        <a:lstStyle/>
        <a:p>
          <a:endParaRPr lang="en-US"/>
        </a:p>
      </dgm:t>
    </dgm:pt>
    <dgm:pt modelId="{E91DC3CD-81D3-442A-BB1F-0D4FE7E18FE0}" type="sibTrans" cxnId="{09D5F7D5-87BD-4A1B-A84E-253D9341857F}">
      <dgm:prSet/>
      <dgm:spPr/>
      <dgm:t>
        <a:bodyPr/>
        <a:lstStyle/>
        <a:p>
          <a:endParaRPr lang="en-US"/>
        </a:p>
      </dgm:t>
    </dgm:pt>
    <dgm:pt modelId="{FCC87549-AC7D-4C50-917A-92B04B527C37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About Us</a:t>
          </a:r>
        </a:p>
      </dgm:t>
    </dgm:pt>
    <dgm:pt modelId="{CD9962BE-CD95-465E-A22C-E292053A1E09}" type="parTrans" cxnId="{83D9B5DA-E072-430D-B352-01F5A9B0D0A3}">
      <dgm:prSet/>
      <dgm:spPr/>
      <dgm:t>
        <a:bodyPr/>
        <a:lstStyle/>
        <a:p>
          <a:endParaRPr lang="en-US"/>
        </a:p>
      </dgm:t>
    </dgm:pt>
    <dgm:pt modelId="{C8944372-B602-4EB9-8FDE-DF08AB90D946}" type="sibTrans" cxnId="{83D9B5DA-E072-430D-B352-01F5A9B0D0A3}">
      <dgm:prSet/>
      <dgm:spPr/>
      <dgm:t>
        <a:bodyPr/>
        <a:lstStyle/>
        <a:p>
          <a:endParaRPr lang="en-US"/>
        </a:p>
      </dgm:t>
    </dgm:pt>
    <dgm:pt modelId="{2E1E1DFF-E824-42AE-BCF1-CE8F717B4B5A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Contact Us</a:t>
          </a:r>
        </a:p>
      </dgm:t>
    </dgm:pt>
    <dgm:pt modelId="{55887A6F-8644-4F00-B5CC-5DFCA8C3180E}" type="parTrans" cxnId="{E60D3FF9-12AC-451E-8365-1EFDF3117956}">
      <dgm:prSet/>
      <dgm:spPr/>
      <dgm:t>
        <a:bodyPr/>
        <a:lstStyle/>
        <a:p>
          <a:endParaRPr lang="en-US"/>
        </a:p>
      </dgm:t>
    </dgm:pt>
    <dgm:pt modelId="{B5300949-F6F3-48F7-9881-D83979EECFD1}" type="sibTrans" cxnId="{E60D3FF9-12AC-451E-8365-1EFDF3117956}">
      <dgm:prSet/>
      <dgm:spPr/>
      <dgm:t>
        <a:bodyPr/>
        <a:lstStyle/>
        <a:p>
          <a:endParaRPr lang="en-US"/>
        </a:p>
      </dgm:t>
    </dgm:pt>
    <dgm:pt modelId="{EDF23ED7-1687-43A6-93E5-C56FB9408EFC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Register</a:t>
          </a:r>
        </a:p>
      </dgm:t>
    </dgm:pt>
    <dgm:pt modelId="{B3DD165B-72A7-48E7-A1F8-505283FB06C5}" type="parTrans" cxnId="{A2743739-FFAF-4C53-A4DD-EEE4E795950D}">
      <dgm:prSet/>
      <dgm:spPr/>
      <dgm:t>
        <a:bodyPr/>
        <a:lstStyle/>
        <a:p>
          <a:endParaRPr lang="en-US"/>
        </a:p>
      </dgm:t>
    </dgm:pt>
    <dgm:pt modelId="{A10BF72E-472F-4599-B74E-96FA69949CF8}" type="sibTrans" cxnId="{A2743739-FFAF-4C53-A4DD-EEE4E795950D}">
      <dgm:prSet/>
      <dgm:spPr/>
      <dgm:t>
        <a:bodyPr/>
        <a:lstStyle/>
        <a:p>
          <a:endParaRPr lang="en-US"/>
        </a:p>
      </dgm:t>
    </dgm:pt>
    <dgm:pt modelId="{442ED4FE-CB99-4C12-85F8-CF0E20C0B639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Footer (Section)</a:t>
          </a:r>
        </a:p>
      </dgm:t>
    </dgm:pt>
    <dgm:pt modelId="{9FCAB804-8CA0-4575-A1FA-D2F58BF4EF27}" type="parTrans" cxnId="{2A981DE8-F75D-48B8-95EF-729005EB297D}">
      <dgm:prSet/>
      <dgm:spPr/>
      <dgm:t>
        <a:bodyPr/>
        <a:lstStyle/>
        <a:p>
          <a:endParaRPr lang="en-US"/>
        </a:p>
      </dgm:t>
    </dgm:pt>
    <dgm:pt modelId="{DC4B5E81-6199-4C2B-AF8D-3A0AC1C74522}" type="sibTrans" cxnId="{2A981DE8-F75D-48B8-95EF-729005EB297D}">
      <dgm:prSet/>
      <dgm:spPr/>
      <dgm:t>
        <a:bodyPr/>
        <a:lstStyle/>
        <a:p>
          <a:endParaRPr lang="en-US"/>
        </a:p>
      </dgm:t>
    </dgm:pt>
    <dgm:pt modelId="{A21AB2E0-5C3B-42F1-9F7F-9B0E630D80C6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Sitemap</a:t>
          </a:r>
        </a:p>
      </dgm:t>
    </dgm:pt>
    <dgm:pt modelId="{8D1D4CF6-BAC0-41D5-9739-C2E10A682315}" type="parTrans" cxnId="{71F212BC-D669-41C7-8BB9-3F2BF5B1E860}">
      <dgm:prSet/>
      <dgm:spPr/>
      <dgm:t>
        <a:bodyPr/>
        <a:lstStyle/>
        <a:p>
          <a:endParaRPr lang="en-US"/>
        </a:p>
      </dgm:t>
    </dgm:pt>
    <dgm:pt modelId="{99AB5BB6-E4ED-477D-B62C-FA0FB26A2285}" type="sibTrans" cxnId="{71F212BC-D669-41C7-8BB9-3F2BF5B1E860}">
      <dgm:prSet/>
      <dgm:spPr/>
      <dgm:t>
        <a:bodyPr/>
        <a:lstStyle/>
        <a:p>
          <a:endParaRPr lang="en-US"/>
        </a:p>
      </dgm:t>
    </dgm:pt>
    <dgm:pt modelId="{BF6F5BB6-C325-47BC-AD5A-68A70A68B059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Privacy Policy</a:t>
          </a:r>
        </a:p>
      </dgm:t>
    </dgm:pt>
    <dgm:pt modelId="{4D63ED2D-2746-4455-BF11-C48DF3243C8F}" type="parTrans" cxnId="{B82CCFCF-C70E-47B1-B83F-C119AE497FE6}">
      <dgm:prSet/>
      <dgm:spPr/>
      <dgm:t>
        <a:bodyPr/>
        <a:lstStyle/>
        <a:p>
          <a:endParaRPr lang="en-US"/>
        </a:p>
      </dgm:t>
    </dgm:pt>
    <dgm:pt modelId="{F047EA1A-6A9A-4774-9129-31CAC3935F65}" type="sibTrans" cxnId="{B82CCFCF-C70E-47B1-B83F-C119AE497FE6}">
      <dgm:prSet/>
      <dgm:spPr/>
      <dgm:t>
        <a:bodyPr/>
        <a:lstStyle/>
        <a:p>
          <a:endParaRPr lang="en-US"/>
        </a:p>
      </dgm:t>
    </dgm:pt>
    <dgm:pt modelId="{6DC4F82C-F09B-41A4-AC68-B56AE5FEC5AC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Thank You</a:t>
          </a:r>
        </a:p>
      </dgm:t>
    </dgm:pt>
    <dgm:pt modelId="{69449237-FDE2-46F3-AB96-A4F95488C01B}" type="parTrans" cxnId="{5367647B-5003-4FAF-AA5E-F27A91FC9234}">
      <dgm:prSet/>
      <dgm:spPr/>
      <dgm:t>
        <a:bodyPr/>
        <a:lstStyle/>
        <a:p>
          <a:endParaRPr lang="en-US"/>
        </a:p>
      </dgm:t>
    </dgm:pt>
    <dgm:pt modelId="{AE09D323-C1A1-49F2-A415-4D608D299290}" type="sibTrans" cxnId="{5367647B-5003-4FAF-AA5E-F27A91FC9234}">
      <dgm:prSet/>
      <dgm:spPr/>
      <dgm:t>
        <a:bodyPr/>
        <a:lstStyle/>
        <a:p>
          <a:endParaRPr lang="en-US"/>
        </a:p>
      </dgm:t>
    </dgm:pt>
    <dgm:pt modelId="{77595B28-5A61-4DE2-B368-4428EFD96778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C1 Schedule</a:t>
          </a:r>
          <a:endParaRPr lang="en-US" dirty="0"/>
        </a:p>
      </dgm:t>
    </dgm:pt>
    <dgm:pt modelId="{7C8805C8-43FA-48DE-BB5A-0AEDA4A5A208}" type="parTrans" cxnId="{DD07119B-DD8D-44EA-93E4-E7882EBE2421}">
      <dgm:prSet/>
      <dgm:spPr/>
      <dgm:t>
        <a:bodyPr/>
        <a:lstStyle/>
        <a:p>
          <a:endParaRPr lang="en-US"/>
        </a:p>
      </dgm:t>
    </dgm:pt>
    <dgm:pt modelId="{89CF5931-2F1D-4E06-8F3B-A5DC90216FEC}" type="sibTrans" cxnId="{DD07119B-DD8D-44EA-93E4-E7882EBE2421}">
      <dgm:prSet/>
      <dgm:spPr/>
      <dgm:t>
        <a:bodyPr/>
        <a:lstStyle/>
        <a:p>
          <a:endParaRPr lang="en-US"/>
        </a:p>
      </dgm:t>
    </dgm:pt>
    <dgm:pt modelId="{7F23FBF9-3786-4885-B2FC-A702BA30DD89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C2 Schedule</a:t>
          </a:r>
        </a:p>
      </dgm:t>
    </dgm:pt>
    <dgm:pt modelId="{60C966BE-D6F0-4C45-9C56-374D8AE414AF}" type="parTrans" cxnId="{8DF9BE44-AC0F-435B-ACB2-855DF60F7D31}">
      <dgm:prSet/>
      <dgm:spPr/>
      <dgm:t>
        <a:bodyPr/>
        <a:lstStyle/>
        <a:p>
          <a:endParaRPr lang="en-US"/>
        </a:p>
      </dgm:t>
    </dgm:pt>
    <dgm:pt modelId="{EB89F713-0EBE-4DE3-91BF-D55998DD3938}" type="sibTrans" cxnId="{8DF9BE44-AC0F-435B-ACB2-855DF60F7D31}">
      <dgm:prSet/>
      <dgm:spPr/>
      <dgm:t>
        <a:bodyPr/>
        <a:lstStyle/>
        <a:p>
          <a:endParaRPr lang="en-US"/>
        </a:p>
      </dgm:t>
    </dgm:pt>
    <dgm:pt modelId="{7695F470-60F6-4E1F-A410-0B9AE0D47D54}">
      <dgm:prSet phldr="0"/>
      <dgm:spPr/>
      <dgm:t>
        <a:bodyPr/>
        <a:lstStyle/>
        <a:p>
          <a:r>
            <a:rPr lang="en-US" dirty="0" smtClean="0">
              <a:latin typeface="Calibri Light" panose="020F0302020204030204"/>
            </a:rPr>
            <a:t>Hero Banner</a:t>
          </a:r>
          <a:endParaRPr lang="en-US" dirty="0">
            <a:latin typeface="Calibri Light" panose="020F0302020204030204"/>
          </a:endParaRPr>
        </a:p>
      </dgm:t>
    </dgm:pt>
    <dgm:pt modelId="{9F5B5296-7E3A-4B9D-8B06-174623B62981}" type="parTrans" cxnId="{652B5E1F-B6AE-423F-AFFE-BB35F4B190C8}">
      <dgm:prSet/>
      <dgm:spPr/>
      <dgm:t>
        <a:bodyPr/>
        <a:lstStyle/>
        <a:p>
          <a:endParaRPr lang="en-US"/>
        </a:p>
      </dgm:t>
    </dgm:pt>
    <dgm:pt modelId="{ABAFB398-59F3-4697-9EA9-E6C2B4FE6A9B}" type="sibTrans" cxnId="{652B5E1F-B6AE-423F-AFFE-BB35F4B190C8}">
      <dgm:prSet/>
      <dgm:spPr/>
      <dgm:t>
        <a:bodyPr/>
        <a:lstStyle/>
        <a:p>
          <a:endParaRPr lang="en-US"/>
        </a:p>
      </dgm:t>
    </dgm:pt>
    <dgm:pt modelId="{31038F75-03A9-408A-B6C6-F2D6DDB8D9CA}">
      <dgm:prSet phldr="0"/>
      <dgm:spPr/>
      <dgm:t>
        <a:bodyPr/>
        <a:lstStyle/>
        <a:p>
          <a:pPr rtl="0"/>
          <a:r>
            <a:rPr lang="en-US" dirty="0" smtClean="0">
              <a:latin typeface="Calibri Light" panose="020F0302020204030204"/>
            </a:rPr>
            <a:t>Testimonials</a:t>
          </a:r>
          <a:endParaRPr lang="en-US" dirty="0">
            <a:latin typeface="Calibri Light" panose="020F0302020204030204"/>
          </a:endParaRPr>
        </a:p>
      </dgm:t>
    </dgm:pt>
    <dgm:pt modelId="{9D893253-6EA8-4467-B0DE-C23FD10B2127}" type="parTrans" cxnId="{9DB0C41A-6D0D-4130-86DA-AEE64B65CF48}">
      <dgm:prSet/>
      <dgm:spPr/>
      <dgm:t>
        <a:bodyPr/>
        <a:lstStyle/>
        <a:p>
          <a:endParaRPr lang="en-US"/>
        </a:p>
      </dgm:t>
    </dgm:pt>
    <dgm:pt modelId="{D10FD473-57D8-4C05-A0FF-D28913B9FD86}" type="sibTrans" cxnId="{9DB0C41A-6D0D-4130-86DA-AEE64B65CF48}">
      <dgm:prSet/>
      <dgm:spPr/>
      <dgm:t>
        <a:bodyPr/>
        <a:lstStyle/>
        <a:p>
          <a:endParaRPr lang="en-US"/>
        </a:p>
      </dgm:t>
    </dgm:pt>
    <dgm:pt modelId="{E6B0D624-AC3E-4326-8FE3-4E985BC571C7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Mission Statement</a:t>
          </a:r>
        </a:p>
      </dgm:t>
    </dgm:pt>
    <dgm:pt modelId="{13898E52-07BB-445A-9E05-6C8F9E40AB61}" type="parTrans" cxnId="{B97C0235-321D-4416-9BEF-71AD34397317}">
      <dgm:prSet/>
      <dgm:spPr/>
      <dgm:t>
        <a:bodyPr/>
        <a:lstStyle/>
        <a:p>
          <a:endParaRPr lang="en-US"/>
        </a:p>
      </dgm:t>
    </dgm:pt>
    <dgm:pt modelId="{D573A8F4-CBD0-4F46-AACC-5A131BC4F18A}" type="sibTrans" cxnId="{B97C0235-321D-4416-9BEF-71AD34397317}">
      <dgm:prSet/>
      <dgm:spPr/>
      <dgm:t>
        <a:bodyPr/>
        <a:lstStyle/>
        <a:p>
          <a:endParaRPr lang="en-US"/>
        </a:p>
      </dgm:t>
    </dgm:pt>
    <dgm:pt modelId="{5F412C67-B49A-4EC8-A15E-3F752AAE51AD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Instructors</a:t>
          </a:r>
        </a:p>
      </dgm:t>
    </dgm:pt>
    <dgm:pt modelId="{8D1D8C5F-37DA-4DBB-9AFC-FE44D3E708B0}" type="parTrans" cxnId="{A27E8CC7-951D-4842-B3B7-AF6B397F7FA1}">
      <dgm:prSet/>
      <dgm:spPr/>
      <dgm:t>
        <a:bodyPr/>
        <a:lstStyle/>
        <a:p>
          <a:endParaRPr lang="en-US"/>
        </a:p>
      </dgm:t>
    </dgm:pt>
    <dgm:pt modelId="{625319A9-88D0-4C29-9485-CF19B55EDC0C}" type="sibTrans" cxnId="{A27E8CC7-951D-4842-B3B7-AF6B397F7FA1}">
      <dgm:prSet/>
      <dgm:spPr/>
      <dgm:t>
        <a:bodyPr/>
        <a:lstStyle/>
        <a:p>
          <a:endParaRPr lang="en-US"/>
        </a:p>
      </dgm:t>
    </dgm:pt>
    <dgm:pt modelId="{2C88B429-BA42-4DAE-96DC-5ECCA7DCA1AF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Contact Details</a:t>
          </a:r>
        </a:p>
      </dgm:t>
    </dgm:pt>
    <dgm:pt modelId="{321E746E-B97D-4D80-BB4E-9972B8374AFC}" type="parTrans" cxnId="{4719E05B-A84F-47E2-9B3C-8BC6B6CCBC2C}">
      <dgm:prSet/>
      <dgm:spPr/>
      <dgm:t>
        <a:bodyPr/>
        <a:lstStyle/>
        <a:p>
          <a:endParaRPr lang="en-US"/>
        </a:p>
      </dgm:t>
    </dgm:pt>
    <dgm:pt modelId="{385C2FD0-FEA8-4DE2-8FE8-14424808B0A4}" type="sibTrans" cxnId="{4719E05B-A84F-47E2-9B3C-8BC6B6CCBC2C}">
      <dgm:prSet/>
      <dgm:spPr/>
      <dgm:t>
        <a:bodyPr/>
        <a:lstStyle/>
        <a:p>
          <a:endParaRPr lang="en-US"/>
        </a:p>
      </dgm:t>
    </dgm:pt>
    <dgm:pt modelId="{673108A0-9977-4901-94AA-7A6CA226C7A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Location Map</a:t>
          </a:r>
        </a:p>
      </dgm:t>
    </dgm:pt>
    <dgm:pt modelId="{C26B6ED9-4F81-4845-9CAE-F20EC3B4E4E9}" type="parTrans" cxnId="{DD5F746C-0E82-4AF3-98A1-E68C02C520BD}">
      <dgm:prSet/>
      <dgm:spPr/>
      <dgm:t>
        <a:bodyPr/>
        <a:lstStyle/>
        <a:p>
          <a:endParaRPr lang="en-US"/>
        </a:p>
      </dgm:t>
    </dgm:pt>
    <dgm:pt modelId="{0DE22937-002C-45C7-909E-5238A26C07D2}" type="sibTrans" cxnId="{DD5F746C-0E82-4AF3-98A1-E68C02C520BD}">
      <dgm:prSet/>
      <dgm:spPr/>
      <dgm:t>
        <a:bodyPr/>
        <a:lstStyle/>
        <a:p>
          <a:endParaRPr lang="en-US"/>
        </a:p>
      </dgm:t>
    </dgm:pt>
    <dgm:pt modelId="{5BFDCB37-24E8-48F1-87A6-B6FDC1F24C26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Operating Hours</a:t>
          </a:r>
        </a:p>
      </dgm:t>
    </dgm:pt>
    <dgm:pt modelId="{22F4B5E6-D305-402B-B68A-DCDCA430802C}" type="parTrans" cxnId="{D99C5137-B282-4FC4-9FC1-3BD2B43F1276}">
      <dgm:prSet/>
      <dgm:spPr/>
      <dgm:t>
        <a:bodyPr/>
        <a:lstStyle/>
        <a:p>
          <a:endParaRPr lang="en-US"/>
        </a:p>
      </dgm:t>
    </dgm:pt>
    <dgm:pt modelId="{BCD95D6C-0545-4506-A0C9-0C7E5578661C}" type="sibTrans" cxnId="{D99C5137-B282-4FC4-9FC1-3BD2B43F1276}">
      <dgm:prSet/>
      <dgm:spPr/>
      <dgm:t>
        <a:bodyPr/>
        <a:lstStyle/>
        <a:p>
          <a:endParaRPr lang="en-US"/>
        </a:p>
      </dgm:t>
    </dgm:pt>
    <dgm:pt modelId="{1671A8AF-8E3E-4680-A83E-C968086F37D0}" type="pres">
      <dgm:prSet presAssocID="{A2B34C60-2DC3-4550-B886-9D4AD923324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069587A-F1A7-424B-99EC-DB973360010D}" type="pres">
      <dgm:prSet presAssocID="{3B36CF65-4227-4F2A-A2C0-A58F00F1D6D8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FB43B96-5084-4BDB-A1C6-1A3A9DE4D21D}" type="pres">
      <dgm:prSet presAssocID="{3B36CF65-4227-4F2A-A2C0-A58F00F1D6D8}" presName="rootComposite1" presStyleCnt="0"/>
      <dgm:spPr/>
      <dgm:t>
        <a:bodyPr/>
        <a:lstStyle/>
        <a:p>
          <a:endParaRPr lang="en-US"/>
        </a:p>
      </dgm:t>
    </dgm:pt>
    <dgm:pt modelId="{5E6F85C4-E000-4306-8407-FE12F0E0947F}" type="pres">
      <dgm:prSet presAssocID="{3B36CF65-4227-4F2A-A2C0-A58F00F1D6D8}" presName="rootText1" presStyleLbl="node0" presStyleIdx="0" presStyleCnt="1" custScaleX="351219" custScaleY="1382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505532-43C7-49AA-80D8-1EFF6B0499E3}" type="pres">
      <dgm:prSet presAssocID="{3B36CF65-4227-4F2A-A2C0-A58F00F1D6D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BC5DAE7-8FE7-46BA-9249-682E0FA8A2BE}" type="pres">
      <dgm:prSet presAssocID="{3B36CF65-4227-4F2A-A2C0-A58F00F1D6D8}" presName="hierChild2" presStyleCnt="0"/>
      <dgm:spPr/>
      <dgm:t>
        <a:bodyPr/>
        <a:lstStyle/>
        <a:p>
          <a:endParaRPr lang="en-US"/>
        </a:p>
      </dgm:t>
    </dgm:pt>
    <dgm:pt modelId="{1BA2DCC5-7EAD-43FD-968A-FCF3CDA17BBE}" type="pres">
      <dgm:prSet presAssocID="{B13C5978-147F-468B-8E2F-903CF6F54763}" presName="Name37" presStyleLbl="parChTrans1D2" presStyleIdx="0" presStyleCnt="6"/>
      <dgm:spPr/>
      <dgm:t>
        <a:bodyPr/>
        <a:lstStyle/>
        <a:p>
          <a:endParaRPr lang="en-US"/>
        </a:p>
      </dgm:t>
    </dgm:pt>
    <dgm:pt modelId="{9DF2ED72-1522-47B0-BBF0-39AB321639FE}" type="pres">
      <dgm:prSet presAssocID="{F1CF92EC-03F3-482B-8D57-784C29D6CDB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86B3E59-BFF1-48AF-9C9F-A47A18A7659B}" type="pres">
      <dgm:prSet presAssocID="{F1CF92EC-03F3-482B-8D57-784C29D6CDB7}" presName="rootComposite" presStyleCnt="0"/>
      <dgm:spPr/>
      <dgm:t>
        <a:bodyPr/>
        <a:lstStyle/>
        <a:p>
          <a:endParaRPr lang="en-US"/>
        </a:p>
      </dgm:t>
    </dgm:pt>
    <dgm:pt modelId="{7048E4BE-CE43-460C-92D9-D659A65587A0}" type="pres">
      <dgm:prSet presAssocID="{F1CF92EC-03F3-482B-8D57-784C29D6CDB7}" presName="rootText" presStyleLbl="node2" presStyleIdx="0" presStyleCnt="6" custScaleX="198166" custScaleY="1506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CAC92E-CB1C-410F-9330-B084677AC3FF}" type="pres">
      <dgm:prSet presAssocID="{F1CF92EC-03F3-482B-8D57-784C29D6CDB7}" presName="rootConnector" presStyleLbl="node2" presStyleIdx="0" presStyleCnt="6"/>
      <dgm:spPr/>
      <dgm:t>
        <a:bodyPr/>
        <a:lstStyle/>
        <a:p>
          <a:endParaRPr lang="en-US"/>
        </a:p>
      </dgm:t>
    </dgm:pt>
    <dgm:pt modelId="{C859C464-C137-43D7-86AC-D0FC10C8B8B4}" type="pres">
      <dgm:prSet presAssocID="{F1CF92EC-03F3-482B-8D57-784C29D6CDB7}" presName="hierChild4" presStyleCnt="0"/>
      <dgm:spPr/>
      <dgm:t>
        <a:bodyPr/>
        <a:lstStyle/>
        <a:p>
          <a:endParaRPr lang="en-US"/>
        </a:p>
      </dgm:t>
    </dgm:pt>
    <dgm:pt modelId="{022B6FD7-64F0-4C0D-B24B-87FFF6C4C1E7}" type="pres">
      <dgm:prSet presAssocID="{9F5B5296-7E3A-4B9D-8B06-174623B62981}" presName="Name37" presStyleLbl="parChTrans1D3" presStyleIdx="0" presStyleCnt="12"/>
      <dgm:spPr/>
      <dgm:t>
        <a:bodyPr/>
        <a:lstStyle/>
        <a:p>
          <a:endParaRPr lang="en-US"/>
        </a:p>
      </dgm:t>
    </dgm:pt>
    <dgm:pt modelId="{F0268698-25ED-481C-A2FF-C9E9BEEE3217}" type="pres">
      <dgm:prSet presAssocID="{7695F470-60F6-4E1F-A410-0B9AE0D47D5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647EFD6-D205-47BA-94C9-1DD61E6C002A}" type="pres">
      <dgm:prSet presAssocID="{7695F470-60F6-4E1F-A410-0B9AE0D47D54}" presName="rootComposite" presStyleCnt="0"/>
      <dgm:spPr/>
      <dgm:t>
        <a:bodyPr/>
        <a:lstStyle/>
        <a:p>
          <a:endParaRPr lang="en-US"/>
        </a:p>
      </dgm:t>
    </dgm:pt>
    <dgm:pt modelId="{FEED979E-9CF1-4724-B1C1-50723654358C}" type="pres">
      <dgm:prSet presAssocID="{7695F470-60F6-4E1F-A410-0B9AE0D47D54}" presName="rootText" presStyleLbl="node3" presStyleIdx="0" presStyleCnt="12" custScaleX="125730" custScaleY="1061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4DB6F6-F399-4EEC-AF21-1A404DE6F64C}" type="pres">
      <dgm:prSet presAssocID="{7695F470-60F6-4E1F-A410-0B9AE0D47D54}" presName="rootConnector" presStyleLbl="node3" presStyleIdx="0" presStyleCnt="12"/>
      <dgm:spPr/>
      <dgm:t>
        <a:bodyPr/>
        <a:lstStyle/>
        <a:p>
          <a:endParaRPr lang="en-US"/>
        </a:p>
      </dgm:t>
    </dgm:pt>
    <dgm:pt modelId="{65AC77C6-109C-440A-97ED-765F6ECE36F1}" type="pres">
      <dgm:prSet presAssocID="{7695F470-60F6-4E1F-A410-0B9AE0D47D54}" presName="hierChild4" presStyleCnt="0"/>
      <dgm:spPr/>
      <dgm:t>
        <a:bodyPr/>
        <a:lstStyle/>
        <a:p>
          <a:endParaRPr lang="en-US"/>
        </a:p>
      </dgm:t>
    </dgm:pt>
    <dgm:pt modelId="{6E8AD124-12F0-4CE0-BAD3-9C411968B875}" type="pres">
      <dgm:prSet presAssocID="{7695F470-60F6-4E1F-A410-0B9AE0D47D54}" presName="hierChild5" presStyleCnt="0"/>
      <dgm:spPr/>
      <dgm:t>
        <a:bodyPr/>
        <a:lstStyle/>
        <a:p>
          <a:endParaRPr lang="en-US"/>
        </a:p>
      </dgm:t>
    </dgm:pt>
    <dgm:pt modelId="{F750271F-C282-4F9A-8AF7-14F0E6613E77}" type="pres">
      <dgm:prSet presAssocID="{9D893253-6EA8-4467-B0DE-C23FD10B2127}" presName="Name37" presStyleLbl="parChTrans1D3" presStyleIdx="1" presStyleCnt="12"/>
      <dgm:spPr/>
      <dgm:t>
        <a:bodyPr/>
        <a:lstStyle/>
        <a:p>
          <a:endParaRPr lang="en-US"/>
        </a:p>
      </dgm:t>
    </dgm:pt>
    <dgm:pt modelId="{9D46A7AA-2586-4C80-B5C1-41F20AF27368}" type="pres">
      <dgm:prSet presAssocID="{31038F75-03A9-408A-B6C6-F2D6DDB8D9C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980A7CB-61DC-4EDA-8DCC-ACA7C1B9458B}" type="pres">
      <dgm:prSet presAssocID="{31038F75-03A9-408A-B6C6-F2D6DDB8D9CA}" presName="rootComposite" presStyleCnt="0"/>
      <dgm:spPr/>
      <dgm:t>
        <a:bodyPr/>
        <a:lstStyle/>
        <a:p>
          <a:endParaRPr lang="en-US"/>
        </a:p>
      </dgm:t>
    </dgm:pt>
    <dgm:pt modelId="{6F6DF817-5612-42AE-94C2-05864B81BB4E}" type="pres">
      <dgm:prSet presAssocID="{31038F75-03A9-408A-B6C6-F2D6DDB8D9CA}" presName="rootText" presStyleLbl="node3" presStyleIdx="1" presStyleCnt="12" custScaleX="125730" custScaleY="1061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E6EEBF-75B1-411D-A81B-377CD53A3538}" type="pres">
      <dgm:prSet presAssocID="{31038F75-03A9-408A-B6C6-F2D6DDB8D9CA}" presName="rootConnector" presStyleLbl="node3" presStyleIdx="1" presStyleCnt="12"/>
      <dgm:spPr/>
      <dgm:t>
        <a:bodyPr/>
        <a:lstStyle/>
        <a:p>
          <a:endParaRPr lang="en-US"/>
        </a:p>
      </dgm:t>
    </dgm:pt>
    <dgm:pt modelId="{A22F6DC7-E2AF-4C23-8507-C7386BE92E66}" type="pres">
      <dgm:prSet presAssocID="{31038F75-03A9-408A-B6C6-F2D6DDB8D9CA}" presName="hierChild4" presStyleCnt="0"/>
      <dgm:spPr/>
      <dgm:t>
        <a:bodyPr/>
        <a:lstStyle/>
        <a:p>
          <a:endParaRPr lang="en-US"/>
        </a:p>
      </dgm:t>
    </dgm:pt>
    <dgm:pt modelId="{C95FA1C6-4E1C-40F8-84DD-9E289DAEA04B}" type="pres">
      <dgm:prSet presAssocID="{31038F75-03A9-408A-B6C6-F2D6DDB8D9CA}" presName="hierChild5" presStyleCnt="0"/>
      <dgm:spPr/>
      <dgm:t>
        <a:bodyPr/>
        <a:lstStyle/>
        <a:p>
          <a:endParaRPr lang="en-US"/>
        </a:p>
      </dgm:t>
    </dgm:pt>
    <dgm:pt modelId="{DB3AF76B-F654-4AF2-985C-45D2B5D55AC6}" type="pres">
      <dgm:prSet presAssocID="{F1CF92EC-03F3-482B-8D57-784C29D6CDB7}" presName="hierChild5" presStyleCnt="0"/>
      <dgm:spPr/>
      <dgm:t>
        <a:bodyPr/>
        <a:lstStyle/>
        <a:p>
          <a:endParaRPr lang="en-US"/>
        </a:p>
      </dgm:t>
    </dgm:pt>
    <dgm:pt modelId="{9080C97F-8EBA-4D2E-9922-6C4A38752516}" type="pres">
      <dgm:prSet presAssocID="{34D0685E-DD2B-421D-8ACD-E0D45DE499E4}" presName="Name37" presStyleLbl="parChTrans1D2" presStyleIdx="1" presStyleCnt="6"/>
      <dgm:spPr/>
      <dgm:t>
        <a:bodyPr/>
        <a:lstStyle/>
        <a:p>
          <a:endParaRPr lang="en-US"/>
        </a:p>
      </dgm:t>
    </dgm:pt>
    <dgm:pt modelId="{D9FB1219-3B97-478E-BC47-687E9E19121F}" type="pres">
      <dgm:prSet presAssocID="{2DD2A9A5-32F3-40C7-A3AC-25B0610DFDE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F52B786-C5AD-4EF1-94E0-57CCCF75728D}" type="pres">
      <dgm:prSet presAssocID="{2DD2A9A5-32F3-40C7-A3AC-25B0610DFDE5}" presName="rootComposite" presStyleCnt="0"/>
      <dgm:spPr/>
      <dgm:t>
        <a:bodyPr/>
        <a:lstStyle/>
        <a:p>
          <a:endParaRPr lang="en-US"/>
        </a:p>
      </dgm:t>
    </dgm:pt>
    <dgm:pt modelId="{95BF0A85-6BF1-4C79-A745-908BAF0AB0B2}" type="pres">
      <dgm:prSet presAssocID="{2DD2A9A5-32F3-40C7-A3AC-25B0610DFDE5}" presName="rootText" presStyleLbl="node2" presStyleIdx="1" presStyleCnt="6" custScaleX="198166" custScaleY="1506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7DC47F-8473-4726-B803-B43A584DBB6A}" type="pres">
      <dgm:prSet presAssocID="{2DD2A9A5-32F3-40C7-A3AC-25B0610DFDE5}" presName="rootConnector" presStyleLbl="node2" presStyleIdx="1" presStyleCnt="6"/>
      <dgm:spPr/>
      <dgm:t>
        <a:bodyPr/>
        <a:lstStyle/>
        <a:p>
          <a:endParaRPr lang="en-US"/>
        </a:p>
      </dgm:t>
    </dgm:pt>
    <dgm:pt modelId="{41DB1601-2E0E-4F6B-85FA-FE4941EC6807}" type="pres">
      <dgm:prSet presAssocID="{2DD2A9A5-32F3-40C7-A3AC-25B0610DFDE5}" presName="hierChild4" presStyleCnt="0"/>
      <dgm:spPr/>
      <dgm:t>
        <a:bodyPr/>
        <a:lstStyle/>
        <a:p>
          <a:endParaRPr lang="en-US"/>
        </a:p>
      </dgm:t>
    </dgm:pt>
    <dgm:pt modelId="{771329EB-7BD4-48C9-8D88-374A7451E7E7}" type="pres">
      <dgm:prSet presAssocID="{83406E70-112D-41EF-B2D1-66E4D88448BF}" presName="Name37" presStyleLbl="parChTrans1D3" presStyleIdx="2" presStyleCnt="12"/>
      <dgm:spPr/>
      <dgm:t>
        <a:bodyPr/>
        <a:lstStyle/>
        <a:p>
          <a:endParaRPr lang="en-US"/>
        </a:p>
      </dgm:t>
    </dgm:pt>
    <dgm:pt modelId="{D3D5A1FC-B26A-469D-B875-A97BE19DC64A}" type="pres">
      <dgm:prSet presAssocID="{1131B158-92E7-4D82-9BF0-CCE54992B39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219173A-2AA6-4732-8D73-73663D9F1860}" type="pres">
      <dgm:prSet presAssocID="{1131B158-92E7-4D82-9BF0-CCE54992B39C}" presName="rootComposite" presStyleCnt="0"/>
      <dgm:spPr/>
      <dgm:t>
        <a:bodyPr/>
        <a:lstStyle/>
        <a:p>
          <a:endParaRPr lang="en-US"/>
        </a:p>
      </dgm:t>
    </dgm:pt>
    <dgm:pt modelId="{095211DF-98AF-43D9-9ABE-57F65E1D3305}" type="pres">
      <dgm:prSet presAssocID="{1131B158-92E7-4D82-9BF0-CCE54992B39C}" presName="rootText" presStyleLbl="node3" presStyleIdx="2" presStyleCnt="12" custScaleX="125730" custScaleY="1061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DAB0F8-3D92-4695-AF3A-D6024836B59B}" type="pres">
      <dgm:prSet presAssocID="{1131B158-92E7-4D82-9BF0-CCE54992B39C}" presName="rootConnector" presStyleLbl="node3" presStyleIdx="2" presStyleCnt="12"/>
      <dgm:spPr/>
      <dgm:t>
        <a:bodyPr/>
        <a:lstStyle/>
        <a:p>
          <a:endParaRPr lang="en-US"/>
        </a:p>
      </dgm:t>
    </dgm:pt>
    <dgm:pt modelId="{F27EE95D-DF4C-4329-8B7D-AAE3E6590D61}" type="pres">
      <dgm:prSet presAssocID="{1131B158-92E7-4D82-9BF0-CCE54992B39C}" presName="hierChild4" presStyleCnt="0"/>
      <dgm:spPr/>
      <dgm:t>
        <a:bodyPr/>
        <a:lstStyle/>
        <a:p>
          <a:endParaRPr lang="en-US"/>
        </a:p>
      </dgm:t>
    </dgm:pt>
    <dgm:pt modelId="{3350AC6D-4409-42FC-B8DF-D820C8E32860}" type="pres">
      <dgm:prSet presAssocID="{7C8805C8-43FA-48DE-BB5A-0AEDA4A5A208}" presName="Name37" presStyleLbl="parChTrans1D4" presStyleIdx="0" presStyleCnt="2"/>
      <dgm:spPr/>
      <dgm:t>
        <a:bodyPr/>
        <a:lstStyle/>
        <a:p>
          <a:endParaRPr lang="en-US"/>
        </a:p>
      </dgm:t>
    </dgm:pt>
    <dgm:pt modelId="{4AE1EC21-FA75-46E2-B915-E0004E980D67}" type="pres">
      <dgm:prSet presAssocID="{77595B28-5A61-4DE2-B368-4428EFD9677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2B083B7-958A-4034-B89F-09ADD827C9BE}" type="pres">
      <dgm:prSet presAssocID="{77595B28-5A61-4DE2-B368-4428EFD96778}" presName="rootComposite" presStyleCnt="0"/>
      <dgm:spPr/>
      <dgm:t>
        <a:bodyPr/>
        <a:lstStyle/>
        <a:p>
          <a:endParaRPr lang="en-US"/>
        </a:p>
      </dgm:t>
    </dgm:pt>
    <dgm:pt modelId="{DFD0C9FD-746F-45E0-890A-DAEDA619F988}" type="pres">
      <dgm:prSet presAssocID="{77595B28-5A61-4DE2-B368-4428EFD96778}" presName="rootText" presStyleLbl="node4" presStyleIdx="0" presStyleCnt="2" custScaleX="125730" custScaleY="106137" custLinFactNeighborX="-23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5D5B03-F644-4354-B990-B4BF6200A4FA}" type="pres">
      <dgm:prSet presAssocID="{77595B28-5A61-4DE2-B368-4428EFD96778}" presName="rootConnector" presStyleLbl="node4" presStyleIdx="0" presStyleCnt="2"/>
      <dgm:spPr/>
      <dgm:t>
        <a:bodyPr/>
        <a:lstStyle/>
        <a:p>
          <a:endParaRPr lang="en-US"/>
        </a:p>
      </dgm:t>
    </dgm:pt>
    <dgm:pt modelId="{539EC440-496B-4D7A-A1EB-0C58068EFE61}" type="pres">
      <dgm:prSet presAssocID="{77595B28-5A61-4DE2-B368-4428EFD96778}" presName="hierChild4" presStyleCnt="0"/>
      <dgm:spPr/>
      <dgm:t>
        <a:bodyPr/>
        <a:lstStyle/>
        <a:p>
          <a:endParaRPr lang="en-US"/>
        </a:p>
      </dgm:t>
    </dgm:pt>
    <dgm:pt modelId="{18C323F9-D7E2-4CAA-A2F4-776AA0AF6D56}" type="pres">
      <dgm:prSet presAssocID="{77595B28-5A61-4DE2-B368-4428EFD96778}" presName="hierChild5" presStyleCnt="0"/>
      <dgm:spPr/>
      <dgm:t>
        <a:bodyPr/>
        <a:lstStyle/>
        <a:p>
          <a:endParaRPr lang="en-US"/>
        </a:p>
      </dgm:t>
    </dgm:pt>
    <dgm:pt modelId="{954B3E55-ED1C-4F67-AC86-5F8A9E7EB1CF}" type="pres">
      <dgm:prSet presAssocID="{1131B158-92E7-4D82-9BF0-CCE54992B39C}" presName="hierChild5" presStyleCnt="0"/>
      <dgm:spPr/>
      <dgm:t>
        <a:bodyPr/>
        <a:lstStyle/>
        <a:p>
          <a:endParaRPr lang="en-US"/>
        </a:p>
      </dgm:t>
    </dgm:pt>
    <dgm:pt modelId="{67B0A5B2-8198-41DB-B99F-5E2029ED1B3A}" type="pres">
      <dgm:prSet presAssocID="{42F4B1D9-E19D-4A55-BDA0-BF7400E94A1C}" presName="Name37" presStyleLbl="parChTrans1D3" presStyleIdx="3" presStyleCnt="12"/>
      <dgm:spPr/>
      <dgm:t>
        <a:bodyPr/>
        <a:lstStyle/>
        <a:p>
          <a:endParaRPr lang="en-US"/>
        </a:p>
      </dgm:t>
    </dgm:pt>
    <dgm:pt modelId="{FAA60A53-9AFA-4CED-ADA0-779ABA3C833C}" type="pres">
      <dgm:prSet presAssocID="{1B85722D-7551-4AC7-BBAE-A7F7F3E4CB2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7EABA4D-ED1D-4A79-B10C-C5C42BCBD0EB}" type="pres">
      <dgm:prSet presAssocID="{1B85722D-7551-4AC7-BBAE-A7F7F3E4CB27}" presName="rootComposite" presStyleCnt="0"/>
      <dgm:spPr/>
      <dgm:t>
        <a:bodyPr/>
        <a:lstStyle/>
        <a:p>
          <a:endParaRPr lang="en-US"/>
        </a:p>
      </dgm:t>
    </dgm:pt>
    <dgm:pt modelId="{C5B95622-F9AE-4479-85E0-71449F848E2E}" type="pres">
      <dgm:prSet presAssocID="{1B85722D-7551-4AC7-BBAE-A7F7F3E4CB27}" presName="rootText" presStyleLbl="node3" presStyleIdx="3" presStyleCnt="12" custScaleX="125730" custScaleY="1061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55AD6C-15C7-47F4-99A1-E9308A274BDE}" type="pres">
      <dgm:prSet presAssocID="{1B85722D-7551-4AC7-BBAE-A7F7F3E4CB27}" presName="rootConnector" presStyleLbl="node3" presStyleIdx="3" presStyleCnt="12"/>
      <dgm:spPr/>
      <dgm:t>
        <a:bodyPr/>
        <a:lstStyle/>
        <a:p>
          <a:endParaRPr lang="en-US"/>
        </a:p>
      </dgm:t>
    </dgm:pt>
    <dgm:pt modelId="{92802C3B-5C10-43D2-8743-C9D712C92599}" type="pres">
      <dgm:prSet presAssocID="{1B85722D-7551-4AC7-BBAE-A7F7F3E4CB27}" presName="hierChild4" presStyleCnt="0"/>
      <dgm:spPr/>
      <dgm:t>
        <a:bodyPr/>
        <a:lstStyle/>
        <a:p>
          <a:endParaRPr lang="en-US"/>
        </a:p>
      </dgm:t>
    </dgm:pt>
    <dgm:pt modelId="{C7264CB7-1547-41F6-A1EC-FB725090CD70}" type="pres">
      <dgm:prSet presAssocID="{60C966BE-D6F0-4C45-9C56-374D8AE414AF}" presName="Name37" presStyleLbl="parChTrans1D4" presStyleIdx="1" presStyleCnt="2"/>
      <dgm:spPr/>
      <dgm:t>
        <a:bodyPr/>
        <a:lstStyle/>
        <a:p>
          <a:endParaRPr lang="en-US"/>
        </a:p>
      </dgm:t>
    </dgm:pt>
    <dgm:pt modelId="{826AF4BC-09E1-44BF-A002-95D68224BCBF}" type="pres">
      <dgm:prSet presAssocID="{7F23FBF9-3786-4885-B2FC-A702BA30DD8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DFDB920-50FF-4835-B955-2FA37B2A31F7}" type="pres">
      <dgm:prSet presAssocID="{7F23FBF9-3786-4885-B2FC-A702BA30DD89}" presName="rootComposite" presStyleCnt="0"/>
      <dgm:spPr/>
      <dgm:t>
        <a:bodyPr/>
        <a:lstStyle/>
        <a:p>
          <a:endParaRPr lang="en-US"/>
        </a:p>
      </dgm:t>
    </dgm:pt>
    <dgm:pt modelId="{162C7CB4-D3B8-4A50-BFF7-2282F5602AD0}" type="pres">
      <dgm:prSet presAssocID="{7F23FBF9-3786-4885-B2FC-A702BA30DD89}" presName="rootText" presStyleLbl="node4" presStyleIdx="1" presStyleCnt="2" custScaleX="125730" custScaleY="106137" custLinFactNeighborX="-23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701B30-6FDA-43A3-A3DD-BDFCF680AD36}" type="pres">
      <dgm:prSet presAssocID="{7F23FBF9-3786-4885-B2FC-A702BA30DD89}" presName="rootConnector" presStyleLbl="node4" presStyleIdx="1" presStyleCnt="2"/>
      <dgm:spPr/>
      <dgm:t>
        <a:bodyPr/>
        <a:lstStyle/>
        <a:p>
          <a:endParaRPr lang="en-US"/>
        </a:p>
      </dgm:t>
    </dgm:pt>
    <dgm:pt modelId="{44C9770A-A3AE-41C6-AFC3-5F886E5A06EC}" type="pres">
      <dgm:prSet presAssocID="{7F23FBF9-3786-4885-B2FC-A702BA30DD89}" presName="hierChild4" presStyleCnt="0"/>
      <dgm:spPr/>
      <dgm:t>
        <a:bodyPr/>
        <a:lstStyle/>
        <a:p>
          <a:endParaRPr lang="en-US"/>
        </a:p>
      </dgm:t>
    </dgm:pt>
    <dgm:pt modelId="{90FBD40F-B241-4AE7-94C1-36F856E76052}" type="pres">
      <dgm:prSet presAssocID="{7F23FBF9-3786-4885-B2FC-A702BA30DD89}" presName="hierChild5" presStyleCnt="0"/>
      <dgm:spPr/>
      <dgm:t>
        <a:bodyPr/>
        <a:lstStyle/>
        <a:p>
          <a:endParaRPr lang="en-US"/>
        </a:p>
      </dgm:t>
    </dgm:pt>
    <dgm:pt modelId="{D6895EED-5752-42A9-A788-34FB96F716EF}" type="pres">
      <dgm:prSet presAssocID="{1B85722D-7551-4AC7-BBAE-A7F7F3E4CB27}" presName="hierChild5" presStyleCnt="0"/>
      <dgm:spPr/>
      <dgm:t>
        <a:bodyPr/>
        <a:lstStyle/>
        <a:p>
          <a:endParaRPr lang="en-US"/>
        </a:p>
      </dgm:t>
    </dgm:pt>
    <dgm:pt modelId="{7141C02D-6DFC-4C80-93DD-E9A8C417588D}" type="pres">
      <dgm:prSet presAssocID="{2DD2A9A5-32F3-40C7-A3AC-25B0610DFDE5}" presName="hierChild5" presStyleCnt="0"/>
      <dgm:spPr/>
      <dgm:t>
        <a:bodyPr/>
        <a:lstStyle/>
        <a:p>
          <a:endParaRPr lang="en-US"/>
        </a:p>
      </dgm:t>
    </dgm:pt>
    <dgm:pt modelId="{3A5EFEBA-B5F6-4197-81D6-F095076A842E}" type="pres">
      <dgm:prSet presAssocID="{CD9962BE-CD95-465E-A22C-E292053A1E09}" presName="Name37" presStyleLbl="parChTrans1D2" presStyleIdx="2" presStyleCnt="6"/>
      <dgm:spPr/>
      <dgm:t>
        <a:bodyPr/>
        <a:lstStyle/>
        <a:p>
          <a:endParaRPr lang="en-US"/>
        </a:p>
      </dgm:t>
    </dgm:pt>
    <dgm:pt modelId="{3F870930-5C20-4553-A0E5-07C38DF1A470}" type="pres">
      <dgm:prSet presAssocID="{FCC87549-AC7D-4C50-917A-92B04B527C3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21AB0F1-0E14-4729-AC48-A0EBC4896D5E}" type="pres">
      <dgm:prSet presAssocID="{FCC87549-AC7D-4C50-917A-92B04B527C37}" presName="rootComposite" presStyleCnt="0"/>
      <dgm:spPr/>
      <dgm:t>
        <a:bodyPr/>
        <a:lstStyle/>
        <a:p>
          <a:endParaRPr lang="en-US"/>
        </a:p>
      </dgm:t>
    </dgm:pt>
    <dgm:pt modelId="{B595ADFE-77D3-4755-9DE8-0C71590358D7}" type="pres">
      <dgm:prSet presAssocID="{FCC87549-AC7D-4C50-917A-92B04B527C37}" presName="rootText" presStyleLbl="node2" presStyleIdx="2" presStyleCnt="6" custScaleX="198166" custScaleY="1506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5108D9-5C41-4045-B075-3F6F264C8904}" type="pres">
      <dgm:prSet presAssocID="{FCC87549-AC7D-4C50-917A-92B04B527C37}" presName="rootConnector" presStyleLbl="node2" presStyleIdx="2" presStyleCnt="6"/>
      <dgm:spPr/>
      <dgm:t>
        <a:bodyPr/>
        <a:lstStyle/>
        <a:p>
          <a:endParaRPr lang="en-US"/>
        </a:p>
      </dgm:t>
    </dgm:pt>
    <dgm:pt modelId="{23CB9562-79DB-419D-8A98-C2C5506B08D9}" type="pres">
      <dgm:prSet presAssocID="{FCC87549-AC7D-4C50-917A-92B04B527C37}" presName="hierChild4" presStyleCnt="0"/>
      <dgm:spPr/>
      <dgm:t>
        <a:bodyPr/>
        <a:lstStyle/>
        <a:p>
          <a:endParaRPr lang="en-US"/>
        </a:p>
      </dgm:t>
    </dgm:pt>
    <dgm:pt modelId="{F44D8BAD-EB83-4F13-9327-FED7E6073C27}" type="pres">
      <dgm:prSet presAssocID="{13898E52-07BB-445A-9E05-6C8F9E40AB61}" presName="Name37" presStyleLbl="parChTrans1D3" presStyleIdx="4" presStyleCnt="12"/>
      <dgm:spPr/>
      <dgm:t>
        <a:bodyPr/>
        <a:lstStyle/>
        <a:p>
          <a:endParaRPr lang="en-US"/>
        </a:p>
      </dgm:t>
    </dgm:pt>
    <dgm:pt modelId="{17718C0B-227A-4EE4-B074-D5F571AD0347}" type="pres">
      <dgm:prSet presAssocID="{E6B0D624-AC3E-4326-8FE3-4E985BC571C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83B20D9-AFF4-43D5-A89D-D014590F5A44}" type="pres">
      <dgm:prSet presAssocID="{E6B0D624-AC3E-4326-8FE3-4E985BC571C7}" presName="rootComposite" presStyleCnt="0"/>
      <dgm:spPr/>
      <dgm:t>
        <a:bodyPr/>
        <a:lstStyle/>
        <a:p>
          <a:endParaRPr lang="en-US"/>
        </a:p>
      </dgm:t>
    </dgm:pt>
    <dgm:pt modelId="{66C122D2-B607-48AC-AA58-DBF95F66E588}" type="pres">
      <dgm:prSet presAssocID="{E6B0D624-AC3E-4326-8FE3-4E985BC571C7}" presName="rootText" presStyleLbl="node3" presStyleIdx="4" presStyleCnt="12" custScaleX="125730" custScaleY="1061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DFE262-69F2-41BA-8B03-DACF752277A7}" type="pres">
      <dgm:prSet presAssocID="{E6B0D624-AC3E-4326-8FE3-4E985BC571C7}" presName="rootConnector" presStyleLbl="node3" presStyleIdx="4" presStyleCnt="12"/>
      <dgm:spPr/>
      <dgm:t>
        <a:bodyPr/>
        <a:lstStyle/>
        <a:p>
          <a:endParaRPr lang="en-US"/>
        </a:p>
      </dgm:t>
    </dgm:pt>
    <dgm:pt modelId="{17E662C5-0999-4BCE-89E1-636078B59985}" type="pres">
      <dgm:prSet presAssocID="{E6B0D624-AC3E-4326-8FE3-4E985BC571C7}" presName="hierChild4" presStyleCnt="0"/>
      <dgm:spPr/>
      <dgm:t>
        <a:bodyPr/>
        <a:lstStyle/>
        <a:p>
          <a:endParaRPr lang="en-US"/>
        </a:p>
      </dgm:t>
    </dgm:pt>
    <dgm:pt modelId="{0CBA5295-26DA-48ED-96D1-E1DE814C425B}" type="pres">
      <dgm:prSet presAssocID="{E6B0D624-AC3E-4326-8FE3-4E985BC571C7}" presName="hierChild5" presStyleCnt="0"/>
      <dgm:spPr/>
      <dgm:t>
        <a:bodyPr/>
        <a:lstStyle/>
        <a:p>
          <a:endParaRPr lang="en-US"/>
        </a:p>
      </dgm:t>
    </dgm:pt>
    <dgm:pt modelId="{14F9345A-5327-4FD3-8741-373368476CEC}" type="pres">
      <dgm:prSet presAssocID="{8D1D8C5F-37DA-4DBB-9AFC-FE44D3E708B0}" presName="Name37" presStyleLbl="parChTrans1D3" presStyleIdx="5" presStyleCnt="12"/>
      <dgm:spPr/>
      <dgm:t>
        <a:bodyPr/>
        <a:lstStyle/>
        <a:p>
          <a:endParaRPr lang="en-US"/>
        </a:p>
      </dgm:t>
    </dgm:pt>
    <dgm:pt modelId="{6CC21A88-CC9E-4FB0-8A3C-E4D43C66481E}" type="pres">
      <dgm:prSet presAssocID="{5F412C67-B49A-4EC8-A15E-3F752AAE51A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55E32C5-6D08-4480-8BA8-0F8C29E60A8E}" type="pres">
      <dgm:prSet presAssocID="{5F412C67-B49A-4EC8-A15E-3F752AAE51AD}" presName="rootComposite" presStyleCnt="0"/>
      <dgm:spPr/>
      <dgm:t>
        <a:bodyPr/>
        <a:lstStyle/>
        <a:p>
          <a:endParaRPr lang="en-US"/>
        </a:p>
      </dgm:t>
    </dgm:pt>
    <dgm:pt modelId="{1F8EF7A5-CBBE-4E44-97E7-14E325F20FB7}" type="pres">
      <dgm:prSet presAssocID="{5F412C67-B49A-4EC8-A15E-3F752AAE51AD}" presName="rootText" presStyleLbl="node3" presStyleIdx="5" presStyleCnt="12" custScaleX="125730" custScaleY="1061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D79014-74E3-4BD6-B1C6-A7AD3EC2876E}" type="pres">
      <dgm:prSet presAssocID="{5F412C67-B49A-4EC8-A15E-3F752AAE51AD}" presName="rootConnector" presStyleLbl="node3" presStyleIdx="5" presStyleCnt="12"/>
      <dgm:spPr/>
      <dgm:t>
        <a:bodyPr/>
        <a:lstStyle/>
        <a:p>
          <a:endParaRPr lang="en-US"/>
        </a:p>
      </dgm:t>
    </dgm:pt>
    <dgm:pt modelId="{540CB7E6-3769-4911-95BF-C9FF648B9CB0}" type="pres">
      <dgm:prSet presAssocID="{5F412C67-B49A-4EC8-A15E-3F752AAE51AD}" presName="hierChild4" presStyleCnt="0"/>
      <dgm:spPr/>
      <dgm:t>
        <a:bodyPr/>
        <a:lstStyle/>
        <a:p>
          <a:endParaRPr lang="en-US"/>
        </a:p>
      </dgm:t>
    </dgm:pt>
    <dgm:pt modelId="{E14B91DA-484B-453A-A6BC-A192EFD49497}" type="pres">
      <dgm:prSet presAssocID="{5F412C67-B49A-4EC8-A15E-3F752AAE51AD}" presName="hierChild5" presStyleCnt="0"/>
      <dgm:spPr/>
      <dgm:t>
        <a:bodyPr/>
        <a:lstStyle/>
        <a:p>
          <a:endParaRPr lang="en-US"/>
        </a:p>
      </dgm:t>
    </dgm:pt>
    <dgm:pt modelId="{EC0C58E0-40A6-457E-83B7-EAA14BEC2833}" type="pres">
      <dgm:prSet presAssocID="{FCC87549-AC7D-4C50-917A-92B04B527C37}" presName="hierChild5" presStyleCnt="0"/>
      <dgm:spPr/>
      <dgm:t>
        <a:bodyPr/>
        <a:lstStyle/>
        <a:p>
          <a:endParaRPr lang="en-US"/>
        </a:p>
      </dgm:t>
    </dgm:pt>
    <dgm:pt modelId="{0395DE77-EA05-422D-9084-87F5DBD4C5FA}" type="pres">
      <dgm:prSet presAssocID="{55887A6F-8644-4F00-B5CC-5DFCA8C3180E}" presName="Name37" presStyleLbl="parChTrans1D2" presStyleIdx="3" presStyleCnt="6"/>
      <dgm:spPr/>
      <dgm:t>
        <a:bodyPr/>
        <a:lstStyle/>
        <a:p>
          <a:endParaRPr lang="en-US"/>
        </a:p>
      </dgm:t>
    </dgm:pt>
    <dgm:pt modelId="{885E7C5C-4A36-4BF9-91B4-3505CA8CC269}" type="pres">
      <dgm:prSet presAssocID="{2E1E1DFF-E824-42AE-BCF1-CE8F717B4B5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E882E54-54A5-4C22-B626-440B73F485B4}" type="pres">
      <dgm:prSet presAssocID="{2E1E1DFF-E824-42AE-BCF1-CE8F717B4B5A}" presName="rootComposite" presStyleCnt="0"/>
      <dgm:spPr/>
      <dgm:t>
        <a:bodyPr/>
        <a:lstStyle/>
        <a:p>
          <a:endParaRPr lang="en-US"/>
        </a:p>
      </dgm:t>
    </dgm:pt>
    <dgm:pt modelId="{AC9DF6C8-26C8-49F1-988C-7AB3D2BBAE0A}" type="pres">
      <dgm:prSet presAssocID="{2E1E1DFF-E824-42AE-BCF1-CE8F717B4B5A}" presName="rootText" presStyleLbl="node2" presStyleIdx="3" presStyleCnt="6" custScaleX="198166" custScaleY="1506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43C148-C281-4B81-A9BB-3771E2D045C5}" type="pres">
      <dgm:prSet presAssocID="{2E1E1DFF-E824-42AE-BCF1-CE8F717B4B5A}" presName="rootConnector" presStyleLbl="node2" presStyleIdx="3" presStyleCnt="6"/>
      <dgm:spPr/>
      <dgm:t>
        <a:bodyPr/>
        <a:lstStyle/>
        <a:p>
          <a:endParaRPr lang="en-US"/>
        </a:p>
      </dgm:t>
    </dgm:pt>
    <dgm:pt modelId="{251946CF-5341-45D7-9E4C-5A5943A2C989}" type="pres">
      <dgm:prSet presAssocID="{2E1E1DFF-E824-42AE-BCF1-CE8F717B4B5A}" presName="hierChild4" presStyleCnt="0"/>
      <dgm:spPr/>
      <dgm:t>
        <a:bodyPr/>
        <a:lstStyle/>
        <a:p>
          <a:endParaRPr lang="en-US"/>
        </a:p>
      </dgm:t>
    </dgm:pt>
    <dgm:pt modelId="{DF6697C0-99B1-4F3C-845B-49BD8BF110B2}" type="pres">
      <dgm:prSet presAssocID="{321E746E-B97D-4D80-BB4E-9972B8374AFC}" presName="Name37" presStyleLbl="parChTrans1D3" presStyleIdx="6" presStyleCnt="12"/>
      <dgm:spPr/>
      <dgm:t>
        <a:bodyPr/>
        <a:lstStyle/>
        <a:p>
          <a:endParaRPr lang="en-US"/>
        </a:p>
      </dgm:t>
    </dgm:pt>
    <dgm:pt modelId="{81F76115-04B7-42CC-B80C-B81F7EB894DC}" type="pres">
      <dgm:prSet presAssocID="{2C88B429-BA42-4DAE-96DC-5ECCA7DCA1A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DAA87-7038-4E2E-9D9A-582BE1FA6DC5}" type="pres">
      <dgm:prSet presAssocID="{2C88B429-BA42-4DAE-96DC-5ECCA7DCA1AF}" presName="rootComposite" presStyleCnt="0"/>
      <dgm:spPr/>
      <dgm:t>
        <a:bodyPr/>
        <a:lstStyle/>
        <a:p>
          <a:endParaRPr lang="en-US"/>
        </a:p>
      </dgm:t>
    </dgm:pt>
    <dgm:pt modelId="{107248B4-84C8-4BD5-B474-AF00D9C240B1}" type="pres">
      <dgm:prSet presAssocID="{2C88B429-BA42-4DAE-96DC-5ECCA7DCA1AF}" presName="rootText" presStyleLbl="node3" presStyleIdx="6" presStyleCnt="12" custScaleX="125730" custScaleY="1061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20543D-1100-42AC-9906-03751D9E4E7D}" type="pres">
      <dgm:prSet presAssocID="{2C88B429-BA42-4DAE-96DC-5ECCA7DCA1AF}" presName="rootConnector" presStyleLbl="node3" presStyleIdx="6" presStyleCnt="12"/>
      <dgm:spPr/>
      <dgm:t>
        <a:bodyPr/>
        <a:lstStyle/>
        <a:p>
          <a:endParaRPr lang="en-US"/>
        </a:p>
      </dgm:t>
    </dgm:pt>
    <dgm:pt modelId="{1B8A2C62-0CF2-481E-920F-0AE04BA64D28}" type="pres">
      <dgm:prSet presAssocID="{2C88B429-BA42-4DAE-96DC-5ECCA7DCA1AF}" presName="hierChild4" presStyleCnt="0"/>
      <dgm:spPr/>
      <dgm:t>
        <a:bodyPr/>
        <a:lstStyle/>
        <a:p>
          <a:endParaRPr lang="en-US"/>
        </a:p>
      </dgm:t>
    </dgm:pt>
    <dgm:pt modelId="{54209D70-BB08-4FD3-B28D-EBB541561AE7}" type="pres">
      <dgm:prSet presAssocID="{2C88B429-BA42-4DAE-96DC-5ECCA7DCA1AF}" presName="hierChild5" presStyleCnt="0"/>
      <dgm:spPr/>
      <dgm:t>
        <a:bodyPr/>
        <a:lstStyle/>
        <a:p>
          <a:endParaRPr lang="en-US"/>
        </a:p>
      </dgm:t>
    </dgm:pt>
    <dgm:pt modelId="{0D327EFD-92CD-4D89-B13E-1F153926D2FC}" type="pres">
      <dgm:prSet presAssocID="{22F4B5E6-D305-402B-B68A-DCDCA430802C}" presName="Name37" presStyleLbl="parChTrans1D3" presStyleIdx="7" presStyleCnt="12"/>
      <dgm:spPr/>
      <dgm:t>
        <a:bodyPr/>
        <a:lstStyle/>
        <a:p>
          <a:endParaRPr lang="en-US"/>
        </a:p>
      </dgm:t>
    </dgm:pt>
    <dgm:pt modelId="{BDFAA446-338E-41E5-AFE1-EA7AD1A085EA}" type="pres">
      <dgm:prSet presAssocID="{5BFDCB37-24E8-48F1-87A6-B6FDC1F24C2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2B75A59-6028-48CF-BF53-F51E54D9C318}" type="pres">
      <dgm:prSet presAssocID="{5BFDCB37-24E8-48F1-87A6-B6FDC1F24C26}" presName="rootComposite" presStyleCnt="0"/>
      <dgm:spPr/>
      <dgm:t>
        <a:bodyPr/>
        <a:lstStyle/>
        <a:p>
          <a:endParaRPr lang="en-US"/>
        </a:p>
      </dgm:t>
    </dgm:pt>
    <dgm:pt modelId="{B3349DF4-DEF7-4CBB-93B6-3F777F8624A3}" type="pres">
      <dgm:prSet presAssocID="{5BFDCB37-24E8-48F1-87A6-B6FDC1F24C26}" presName="rootText" presStyleLbl="node3" presStyleIdx="7" presStyleCnt="12" custScaleX="125730" custScaleY="1061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6D2E0E-0525-4EA5-B224-13E1EA4A2229}" type="pres">
      <dgm:prSet presAssocID="{5BFDCB37-24E8-48F1-87A6-B6FDC1F24C26}" presName="rootConnector" presStyleLbl="node3" presStyleIdx="7" presStyleCnt="12"/>
      <dgm:spPr/>
      <dgm:t>
        <a:bodyPr/>
        <a:lstStyle/>
        <a:p>
          <a:endParaRPr lang="en-US"/>
        </a:p>
      </dgm:t>
    </dgm:pt>
    <dgm:pt modelId="{F6E1ED04-FD1B-4D73-ACFE-D39085975617}" type="pres">
      <dgm:prSet presAssocID="{5BFDCB37-24E8-48F1-87A6-B6FDC1F24C26}" presName="hierChild4" presStyleCnt="0"/>
      <dgm:spPr/>
      <dgm:t>
        <a:bodyPr/>
        <a:lstStyle/>
        <a:p>
          <a:endParaRPr lang="en-US"/>
        </a:p>
      </dgm:t>
    </dgm:pt>
    <dgm:pt modelId="{2A71743C-0DC3-4DDC-BDB8-89913AC5221E}" type="pres">
      <dgm:prSet presAssocID="{5BFDCB37-24E8-48F1-87A6-B6FDC1F24C26}" presName="hierChild5" presStyleCnt="0"/>
      <dgm:spPr/>
      <dgm:t>
        <a:bodyPr/>
        <a:lstStyle/>
        <a:p>
          <a:endParaRPr lang="en-US"/>
        </a:p>
      </dgm:t>
    </dgm:pt>
    <dgm:pt modelId="{F42F37A6-72CB-412A-8E32-A8FBC4EE51D5}" type="pres">
      <dgm:prSet presAssocID="{C26B6ED9-4F81-4845-9CAE-F20EC3B4E4E9}" presName="Name37" presStyleLbl="parChTrans1D3" presStyleIdx="8" presStyleCnt="12"/>
      <dgm:spPr/>
      <dgm:t>
        <a:bodyPr/>
        <a:lstStyle/>
        <a:p>
          <a:endParaRPr lang="en-US"/>
        </a:p>
      </dgm:t>
    </dgm:pt>
    <dgm:pt modelId="{05E954AF-44F6-4AEC-943E-9923F568735A}" type="pres">
      <dgm:prSet presAssocID="{673108A0-9977-4901-94AA-7A6CA226C7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5769DAD-8D1C-4F6B-894F-27125F2C401C}" type="pres">
      <dgm:prSet presAssocID="{673108A0-9977-4901-94AA-7A6CA226C7AB}" presName="rootComposite" presStyleCnt="0"/>
      <dgm:spPr/>
      <dgm:t>
        <a:bodyPr/>
        <a:lstStyle/>
        <a:p>
          <a:endParaRPr lang="en-US"/>
        </a:p>
      </dgm:t>
    </dgm:pt>
    <dgm:pt modelId="{415FCB5A-033C-4C2F-B226-3B1899717B2F}" type="pres">
      <dgm:prSet presAssocID="{673108A0-9977-4901-94AA-7A6CA226C7AB}" presName="rootText" presStyleLbl="node3" presStyleIdx="8" presStyleCnt="12" custScaleX="125730" custScaleY="1061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F37851-2C3E-47B2-BF03-4183C9348C35}" type="pres">
      <dgm:prSet presAssocID="{673108A0-9977-4901-94AA-7A6CA226C7AB}" presName="rootConnector" presStyleLbl="node3" presStyleIdx="8" presStyleCnt="12"/>
      <dgm:spPr/>
      <dgm:t>
        <a:bodyPr/>
        <a:lstStyle/>
        <a:p>
          <a:endParaRPr lang="en-US"/>
        </a:p>
      </dgm:t>
    </dgm:pt>
    <dgm:pt modelId="{381EB17A-4799-486F-AFF0-EB9ACAA2757C}" type="pres">
      <dgm:prSet presAssocID="{673108A0-9977-4901-94AA-7A6CA226C7AB}" presName="hierChild4" presStyleCnt="0"/>
      <dgm:spPr/>
      <dgm:t>
        <a:bodyPr/>
        <a:lstStyle/>
        <a:p>
          <a:endParaRPr lang="en-US"/>
        </a:p>
      </dgm:t>
    </dgm:pt>
    <dgm:pt modelId="{3971E42D-2012-488F-A9A2-B0045A86EE47}" type="pres">
      <dgm:prSet presAssocID="{673108A0-9977-4901-94AA-7A6CA226C7AB}" presName="hierChild5" presStyleCnt="0"/>
      <dgm:spPr/>
      <dgm:t>
        <a:bodyPr/>
        <a:lstStyle/>
        <a:p>
          <a:endParaRPr lang="en-US"/>
        </a:p>
      </dgm:t>
    </dgm:pt>
    <dgm:pt modelId="{F62AE14A-598F-4403-BEA1-6E256654F0A2}" type="pres">
      <dgm:prSet presAssocID="{2E1E1DFF-E824-42AE-BCF1-CE8F717B4B5A}" presName="hierChild5" presStyleCnt="0"/>
      <dgm:spPr/>
      <dgm:t>
        <a:bodyPr/>
        <a:lstStyle/>
        <a:p>
          <a:endParaRPr lang="en-US"/>
        </a:p>
      </dgm:t>
    </dgm:pt>
    <dgm:pt modelId="{06320B24-4246-49C5-AAAE-D33F921C5EAF}" type="pres">
      <dgm:prSet presAssocID="{B3DD165B-72A7-48E7-A1F8-505283FB06C5}" presName="Name37" presStyleLbl="parChTrans1D2" presStyleIdx="4" presStyleCnt="6"/>
      <dgm:spPr/>
      <dgm:t>
        <a:bodyPr/>
        <a:lstStyle/>
        <a:p>
          <a:endParaRPr lang="en-US"/>
        </a:p>
      </dgm:t>
    </dgm:pt>
    <dgm:pt modelId="{B86F81FA-CAEA-4F0D-B97D-45A8DE3E6D50}" type="pres">
      <dgm:prSet presAssocID="{EDF23ED7-1687-43A6-93E5-C56FB9408EF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5911A72-C1E5-4685-81DE-BF52163A8945}" type="pres">
      <dgm:prSet presAssocID="{EDF23ED7-1687-43A6-93E5-C56FB9408EFC}" presName="rootComposite" presStyleCnt="0"/>
      <dgm:spPr/>
      <dgm:t>
        <a:bodyPr/>
        <a:lstStyle/>
        <a:p>
          <a:endParaRPr lang="en-US"/>
        </a:p>
      </dgm:t>
    </dgm:pt>
    <dgm:pt modelId="{CA912D4A-6898-43FD-BF1F-E67D29CEF44E}" type="pres">
      <dgm:prSet presAssocID="{EDF23ED7-1687-43A6-93E5-C56FB9408EFC}" presName="rootText" presStyleLbl="node2" presStyleIdx="4" presStyleCnt="6" custScaleX="198166" custScaleY="1506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62FA26-EBEF-4A79-B27C-871B03CDC54D}" type="pres">
      <dgm:prSet presAssocID="{EDF23ED7-1687-43A6-93E5-C56FB9408EFC}" presName="rootConnector" presStyleLbl="node2" presStyleIdx="4" presStyleCnt="6"/>
      <dgm:spPr/>
      <dgm:t>
        <a:bodyPr/>
        <a:lstStyle/>
        <a:p>
          <a:endParaRPr lang="en-US"/>
        </a:p>
      </dgm:t>
    </dgm:pt>
    <dgm:pt modelId="{E61F0F12-0025-4BCE-9724-47F2C296F915}" type="pres">
      <dgm:prSet presAssocID="{EDF23ED7-1687-43A6-93E5-C56FB9408EFC}" presName="hierChild4" presStyleCnt="0"/>
      <dgm:spPr/>
      <dgm:t>
        <a:bodyPr/>
        <a:lstStyle/>
        <a:p>
          <a:endParaRPr lang="en-US"/>
        </a:p>
      </dgm:t>
    </dgm:pt>
    <dgm:pt modelId="{817FE286-36DE-461B-8BC0-7FDB49FA9DF0}" type="pres">
      <dgm:prSet presAssocID="{69449237-FDE2-46F3-AB96-A4F95488C01B}" presName="Name37" presStyleLbl="parChTrans1D3" presStyleIdx="9" presStyleCnt="12"/>
      <dgm:spPr/>
      <dgm:t>
        <a:bodyPr/>
        <a:lstStyle/>
        <a:p>
          <a:endParaRPr lang="en-US"/>
        </a:p>
      </dgm:t>
    </dgm:pt>
    <dgm:pt modelId="{A7E2E1D0-B7FF-4DB1-BA23-A20BD5BA815E}" type="pres">
      <dgm:prSet presAssocID="{6DC4F82C-F09B-41A4-AC68-B56AE5FEC5A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68D9219-208A-4F67-B59B-03391E9A87BD}" type="pres">
      <dgm:prSet presAssocID="{6DC4F82C-F09B-41A4-AC68-B56AE5FEC5AC}" presName="rootComposite" presStyleCnt="0"/>
      <dgm:spPr/>
      <dgm:t>
        <a:bodyPr/>
        <a:lstStyle/>
        <a:p>
          <a:endParaRPr lang="en-US"/>
        </a:p>
      </dgm:t>
    </dgm:pt>
    <dgm:pt modelId="{2B759156-3D27-4E74-9C06-060840D4686E}" type="pres">
      <dgm:prSet presAssocID="{6DC4F82C-F09B-41A4-AC68-B56AE5FEC5AC}" presName="rootText" presStyleLbl="node3" presStyleIdx="9" presStyleCnt="12" custScaleX="125730" custScaleY="1061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D4F0FF-C87A-409F-9718-B089F349CE1A}" type="pres">
      <dgm:prSet presAssocID="{6DC4F82C-F09B-41A4-AC68-B56AE5FEC5AC}" presName="rootConnector" presStyleLbl="node3" presStyleIdx="9" presStyleCnt="12"/>
      <dgm:spPr/>
      <dgm:t>
        <a:bodyPr/>
        <a:lstStyle/>
        <a:p>
          <a:endParaRPr lang="en-US"/>
        </a:p>
      </dgm:t>
    </dgm:pt>
    <dgm:pt modelId="{45126EE9-CF06-4C74-9AF5-80248C012198}" type="pres">
      <dgm:prSet presAssocID="{6DC4F82C-F09B-41A4-AC68-B56AE5FEC5AC}" presName="hierChild4" presStyleCnt="0"/>
      <dgm:spPr/>
      <dgm:t>
        <a:bodyPr/>
        <a:lstStyle/>
        <a:p>
          <a:endParaRPr lang="en-US"/>
        </a:p>
      </dgm:t>
    </dgm:pt>
    <dgm:pt modelId="{8965D011-AD90-4958-A7A2-5C2E92EAD2EE}" type="pres">
      <dgm:prSet presAssocID="{6DC4F82C-F09B-41A4-AC68-B56AE5FEC5AC}" presName="hierChild5" presStyleCnt="0"/>
      <dgm:spPr/>
      <dgm:t>
        <a:bodyPr/>
        <a:lstStyle/>
        <a:p>
          <a:endParaRPr lang="en-US"/>
        </a:p>
      </dgm:t>
    </dgm:pt>
    <dgm:pt modelId="{B44EC87D-2ADF-4DED-9DD6-0EF6A071F35F}" type="pres">
      <dgm:prSet presAssocID="{EDF23ED7-1687-43A6-93E5-C56FB9408EFC}" presName="hierChild5" presStyleCnt="0"/>
      <dgm:spPr/>
      <dgm:t>
        <a:bodyPr/>
        <a:lstStyle/>
        <a:p>
          <a:endParaRPr lang="en-US"/>
        </a:p>
      </dgm:t>
    </dgm:pt>
    <dgm:pt modelId="{CB3BDA68-B9E7-4FE1-99FC-F5CFD8F2DFA6}" type="pres">
      <dgm:prSet presAssocID="{9FCAB804-8CA0-4575-A1FA-D2F58BF4EF27}" presName="Name37" presStyleLbl="parChTrans1D2" presStyleIdx="5" presStyleCnt="6"/>
      <dgm:spPr/>
      <dgm:t>
        <a:bodyPr/>
        <a:lstStyle/>
        <a:p>
          <a:endParaRPr lang="en-US"/>
        </a:p>
      </dgm:t>
    </dgm:pt>
    <dgm:pt modelId="{F841B68B-6A53-4EFA-935B-14660243F575}" type="pres">
      <dgm:prSet presAssocID="{442ED4FE-CB99-4C12-85F8-CF0E20C0B6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16A698F-2318-44F7-A6C6-1A0E5797B69F}" type="pres">
      <dgm:prSet presAssocID="{442ED4FE-CB99-4C12-85F8-CF0E20C0B639}" presName="rootComposite" presStyleCnt="0"/>
      <dgm:spPr/>
      <dgm:t>
        <a:bodyPr/>
        <a:lstStyle/>
        <a:p>
          <a:endParaRPr lang="en-US"/>
        </a:p>
      </dgm:t>
    </dgm:pt>
    <dgm:pt modelId="{D76E0F39-7940-4320-8571-8DEE605B235C}" type="pres">
      <dgm:prSet presAssocID="{442ED4FE-CB99-4C12-85F8-CF0E20C0B639}" presName="rootText" presStyleLbl="node2" presStyleIdx="5" presStyleCnt="6" custScaleX="198166" custScaleY="1506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3D72EC-DE90-4A4F-A991-C8E398EAB3E6}" type="pres">
      <dgm:prSet presAssocID="{442ED4FE-CB99-4C12-85F8-CF0E20C0B639}" presName="rootConnector" presStyleLbl="node2" presStyleIdx="5" presStyleCnt="6"/>
      <dgm:spPr/>
      <dgm:t>
        <a:bodyPr/>
        <a:lstStyle/>
        <a:p>
          <a:endParaRPr lang="en-US"/>
        </a:p>
      </dgm:t>
    </dgm:pt>
    <dgm:pt modelId="{0DB11D58-42DE-4AF0-8EBB-6C3DF38168FE}" type="pres">
      <dgm:prSet presAssocID="{442ED4FE-CB99-4C12-85F8-CF0E20C0B639}" presName="hierChild4" presStyleCnt="0"/>
      <dgm:spPr/>
      <dgm:t>
        <a:bodyPr/>
        <a:lstStyle/>
        <a:p>
          <a:endParaRPr lang="en-US"/>
        </a:p>
      </dgm:t>
    </dgm:pt>
    <dgm:pt modelId="{5F095CA0-E619-4610-B02C-C13303F094AA}" type="pres">
      <dgm:prSet presAssocID="{8D1D4CF6-BAC0-41D5-9739-C2E10A682315}" presName="Name37" presStyleLbl="parChTrans1D3" presStyleIdx="10" presStyleCnt="12"/>
      <dgm:spPr/>
      <dgm:t>
        <a:bodyPr/>
        <a:lstStyle/>
        <a:p>
          <a:endParaRPr lang="en-US"/>
        </a:p>
      </dgm:t>
    </dgm:pt>
    <dgm:pt modelId="{D215DAAB-654B-44C0-A612-0401E5DBFF51}" type="pres">
      <dgm:prSet presAssocID="{A21AB2E0-5C3B-42F1-9F7F-9B0E630D80C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179C408-BC06-40ED-BE7A-BDFDFEC2B9EA}" type="pres">
      <dgm:prSet presAssocID="{A21AB2E0-5C3B-42F1-9F7F-9B0E630D80C6}" presName="rootComposite" presStyleCnt="0"/>
      <dgm:spPr/>
      <dgm:t>
        <a:bodyPr/>
        <a:lstStyle/>
        <a:p>
          <a:endParaRPr lang="en-US"/>
        </a:p>
      </dgm:t>
    </dgm:pt>
    <dgm:pt modelId="{0262C310-0AF3-4642-ABA8-D94AF3246E34}" type="pres">
      <dgm:prSet presAssocID="{A21AB2E0-5C3B-42F1-9F7F-9B0E630D80C6}" presName="rootText" presStyleLbl="node3" presStyleIdx="10" presStyleCnt="12" custScaleX="125730" custScaleY="1061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D0C18D-9156-4007-BE08-F2CFE938C847}" type="pres">
      <dgm:prSet presAssocID="{A21AB2E0-5C3B-42F1-9F7F-9B0E630D80C6}" presName="rootConnector" presStyleLbl="node3" presStyleIdx="10" presStyleCnt="12"/>
      <dgm:spPr/>
      <dgm:t>
        <a:bodyPr/>
        <a:lstStyle/>
        <a:p>
          <a:endParaRPr lang="en-US"/>
        </a:p>
      </dgm:t>
    </dgm:pt>
    <dgm:pt modelId="{C4198A9C-6FA4-495B-8DC4-C681A716EB83}" type="pres">
      <dgm:prSet presAssocID="{A21AB2E0-5C3B-42F1-9F7F-9B0E630D80C6}" presName="hierChild4" presStyleCnt="0"/>
      <dgm:spPr/>
      <dgm:t>
        <a:bodyPr/>
        <a:lstStyle/>
        <a:p>
          <a:endParaRPr lang="en-US"/>
        </a:p>
      </dgm:t>
    </dgm:pt>
    <dgm:pt modelId="{479FD619-C830-47ED-9A20-29664AB8EE5E}" type="pres">
      <dgm:prSet presAssocID="{A21AB2E0-5C3B-42F1-9F7F-9B0E630D80C6}" presName="hierChild5" presStyleCnt="0"/>
      <dgm:spPr/>
      <dgm:t>
        <a:bodyPr/>
        <a:lstStyle/>
        <a:p>
          <a:endParaRPr lang="en-US"/>
        </a:p>
      </dgm:t>
    </dgm:pt>
    <dgm:pt modelId="{D5240411-5628-4528-AA87-76C02FF7F338}" type="pres">
      <dgm:prSet presAssocID="{4D63ED2D-2746-4455-BF11-C48DF3243C8F}" presName="Name37" presStyleLbl="parChTrans1D3" presStyleIdx="11" presStyleCnt="12"/>
      <dgm:spPr/>
      <dgm:t>
        <a:bodyPr/>
        <a:lstStyle/>
        <a:p>
          <a:endParaRPr lang="en-US"/>
        </a:p>
      </dgm:t>
    </dgm:pt>
    <dgm:pt modelId="{B3EC4089-A186-46C2-B1E5-B8CB11E27FDD}" type="pres">
      <dgm:prSet presAssocID="{BF6F5BB6-C325-47BC-AD5A-68A70A68B05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091BE61-A7A9-4601-AC2B-52209D6C58FE}" type="pres">
      <dgm:prSet presAssocID="{BF6F5BB6-C325-47BC-AD5A-68A70A68B059}" presName="rootComposite" presStyleCnt="0"/>
      <dgm:spPr/>
      <dgm:t>
        <a:bodyPr/>
        <a:lstStyle/>
        <a:p>
          <a:endParaRPr lang="en-US"/>
        </a:p>
      </dgm:t>
    </dgm:pt>
    <dgm:pt modelId="{94BD27AF-A031-482A-9B0B-F996CFD92958}" type="pres">
      <dgm:prSet presAssocID="{BF6F5BB6-C325-47BC-AD5A-68A70A68B059}" presName="rootText" presStyleLbl="node3" presStyleIdx="11" presStyleCnt="12" custScaleX="125730" custScaleY="1061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4F730F-0082-4733-860A-8BFA3A3DA7D6}" type="pres">
      <dgm:prSet presAssocID="{BF6F5BB6-C325-47BC-AD5A-68A70A68B059}" presName="rootConnector" presStyleLbl="node3" presStyleIdx="11" presStyleCnt="12"/>
      <dgm:spPr/>
      <dgm:t>
        <a:bodyPr/>
        <a:lstStyle/>
        <a:p>
          <a:endParaRPr lang="en-US"/>
        </a:p>
      </dgm:t>
    </dgm:pt>
    <dgm:pt modelId="{BAC93D55-106C-4E6F-8AD7-AFBE35894F37}" type="pres">
      <dgm:prSet presAssocID="{BF6F5BB6-C325-47BC-AD5A-68A70A68B059}" presName="hierChild4" presStyleCnt="0"/>
      <dgm:spPr/>
      <dgm:t>
        <a:bodyPr/>
        <a:lstStyle/>
        <a:p>
          <a:endParaRPr lang="en-US"/>
        </a:p>
      </dgm:t>
    </dgm:pt>
    <dgm:pt modelId="{16113D34-68C5-4A58-BD9E-01C0998F6A0B}" type="pres">
      <dgm:prSet presAssocID="{BF6F5BB6-C325-47BC-AD5A-68A70A68B059}" presName="hierChild5" presStyleCnt="0"/>
      <dgm:spPr/>
      <dgm:t>
        <a:bodyPr/>
        <a:lstStyle/>
        <a:p>
          <a:endParaRPr lang="en-US"/>
        </a:p>
      </dgm:t>
    </dgm:pt>
    <dgm:pt modelId="{79A2C94F-829D-4DB8-AE79-5AC8E1C06F55}" type="pres">
      <dgm:prSet presAssocID="{442ED4FE-CB99-4C12-85F8-CF0E20C0B639}" presName="hierChild5" presStyleCnt="0"/>
      <dgm:spPr/>
      <dgm:t>
        <a:bodyPr/>
        <a:lstStyle/>
        <a:p>
          <a:endParaRPr lang="en-US"/>
        </a:p>
      </dgm:t>
    </dgm:pt>
    <dgm:pt modelId="{903CF3AF-8EE4-4986-A02F-2E10C258F9BF}" type="pres">
      <dgm:prSet presAssocID="{3B36CF65-4227-4F2A-A2C0-A58F00F1D6D8}" presName="hierChild3" presStyleCnt="0"/>
      <dgm:spPr/>
      <dgm:t>
        <a:bodyPr/>
        <a:lstStyle/>
        <a:p>
          <a:endParaRPr lang="en-US"/>
        </a:p>
      </dgm:t>
    </dgm:pt>
  </dgm:ptLst>
  <dgm:cxnLst>
    <dgm:cxn modelId="{70847758-9FB9-4683-9653-FAA041B66A56}" type="presOf" srcId="{7F23FBF9-3786-4885-B2FC-A702BA30DD89}" destId="{E8701B30-6FDA-43A3-A3DD-BDFCF680AD36}" srcOrd="1" destOrd="0" presId="urn:microsoft.com/office/officeart/2005/8/layout/orgChart1"/>
    <dgm:cxn modelId="{2A981DE8-F75D-48B8-95EF-729005EB297D}" srcId="{3B36CF65-4227-4F2A-A2C0-A58F00F1D6D8}" destId="{442ED4FE-CB99-4C12-85F8-CF0E20C0B639}" srcOrd="5" destOrd="0" parTransId="{9FCAB804-8CA0-4575-A1FA-D2F58BF4EF27}" sibTransId="{DC4B5E81-6199-4C2B-AF8D-3A0AC1C74522}"/>
    <dgm:cxn modelId="{8EE005B4-FA61-4EF2-AB9E-1504263E4C70}" type="presOf" srcId="{2DD2A9A5-32F3-40C7-A3AC-25B0610DFDE5}" destId="{95BF0A85-6BF1-4C79-A745-908BAF0AB0B2}" srcOrd="0" destOrd="0" presId="urn:microsoft.com/office/officeart/2005/8/layout/orgChart1"/>
    <dgm:cxn modelId="{EC1B8199-9443-41B5-931B-A6896D9D7765}" type="presOf" srcId="{31038F75-03A9-408A-B6C6-F2D6DDB8D9CA}" destId="{6F6DF817-5612-42AE-94C2-05864B81BB4E}" srcOrd="0" destOrd="0" presId="urn:microsoft.com/office/officeart/2005/8/layout/orgChart1"/>
    <dgm:cxn modelId="{2512BAE0-0627-48B9-BAB4-3A14016AC748}" type="presOf" srcId="{6DC4F82C-F09B-41A4-AC68-B56AE5FEC5AC}" destId="{2B759156-3D27-4E74-9C06-060840D4686E}" srcOrd="0" destOrd="0" presId="urn:microsoft.com/office/officeart/2005/8/layout/orgChart1"/>
    <dgm:cxn modelId="{81DF6E72-CD1C-4FF2-8AC0-2A2FA7C9652E}" type="presOf" srcId="{C26B6ED9-4F81-4845-9CAE-F20EC3B4E4E9}" destId="{F42F37A6-72CB-412A-8E32-A8FBC4EE51D5}" srcOrd="0" destOrd="0" presId="urn:microsoft.com/office/officeart/2005/8/layout/orgChart1"/>
    <dgm:cxn modelId="{8E0B4D39-0751-4C2E-B42A-6B6A4E52C001}" type="presOf" srcId="{B3DD165B-72A7-48E7-A1F8-505283FB06C5}" destId="{06320B24-4246-49C5-AAAE-D33F921C5EAF}" srcOrd="0" destOrd="0" presId="urn:microsoft.com/office/officeart/2005/8/layout/orgChart1"/>
    <dgm:cxn modelId="{5367647B-5003-4FAF-AA5E-F27A91FC9234}" srcId="{EDF23ED7-1687-43A6-93E5-C56FB9408EFC}" destId="{6DC4F82C-F09B-41A4-AC68-B56AE5FEC5AC}" srcOrd="0" destOrd="0" parTransId="{69449237-FDE2-46F3-AB96-A4F95488C01B}" sibTransId="{AE09D323-C1A1-49F2-A415-4D608D299290}"/>
    <dgm:cxn modelId="{B97C0235-321D-4416-9BEF-71AD34397317}" srcId="{FCC87549-AC7D-4C50-917A-92B04B527C37}" destId="{E6B0D624-AC3E-4326-8FE3-4E985BC571C7}" srcOrd="0" destOrd="0" parTransId="{13898E52-07BB-445A-9E05-6C8F9E40AB61}" sibTransId="{D573A8F4-CBD0-4F46-AACC-5A131BC4F18A}"/>
    <dgm:cxn modelId="{4EC7B780-6085-4CC2-8114-B9E2F54C4881}" type="presOf" srcId="{77595B28-5A61-4DE2-B368-4428EFD96778}" destId="{C15D5B03-F644-4354-B990-B4BF6200A4FA}" srcOrd="1" destOrd="0" presId="urn:microsoft.com/office/officeart/2005/8/layout/orgChart1"/>
    <dgm:cxn modelId="{1D434807-86D7-4004-BEAB-785D741C478D}" type="presOf" srcId="{83406E70-112D-41EF-B2D1-66E4D88448BF}" destId="{771329EB-7BD4-48C9-8D88-374A7451E7E7}" srcOrd="0" destOrd="0" presId="urn:microsoft.com/office/officeart/2005/8/layout/orgChart1"/>
    <dgm:cxn modelId="{4FAEDEFA-B35B-447A-B605-E6E96DE17390}" srcId="{3B36CF65-4227-4F2A-A2C0-A58F00F1D6D8}" destId="{F1CF92EC-03F3-482B-8D57-784C29D6CDB7}" srcOrd="0" destOrd="0" parTransId="{B13C5978-147F-468B-8E2F-903CF6F54763}" sibTransId="{DE91937D-35B8-4A77-8350-BE6BD8CE970A}"/>
    <dgm:cxn modelId="{225BB1BB-33AB-47C5-9494-F0C88C2B197F}" type="presOf" srcId="{442ED4FE-CB99-4C12-85F8-CF0E20C0B639}" destId="{D76E0F39-7940-4320-8571-8DEE605B235C}" srcOrd="0" destOrd="0" presId="urn:microsoft.com/office/officeart/2005/8/layout/orgChart1"/>
    <dgm:cxn modelId="{7D0C5365-DA4D-4C15-A9CB-5AB71C574AC2}" type="presOf" srcId="{1131B158-92E7-4D82-9BF0-CCE54992B39C}" destId="{095211DF-98AF-43D9-9ABE-57F65E1D3305}" srcOrd="0" destOrd="0" presId="urn:microsoft.com/office/officeart/2005/8/layout/orgChart1"/>
    <dgm:cxn modelId="{D2C761F9-5BB3-4168-8A90-C2EE535098B5}" type="presOf" srcId="{EDF23ED7-1687-43A6-93E5-C56FB9408EFC}" destId="{B762FA26-EBEF-4A79-B27C-871B03CDC54D}" srcOrd="1" destOrd="0" presId="urn:microsoft.com/office/officeart/2005/8/layout/orgChart1"/>
    <dgm:cxn modelId="{9215EB37-9CE0-4838-92AA-29D0D2EFEA46}" type="presOf" srcId="{7C8805C8-43FA-48DE-BB5A-0AEDA4A5A208}" destId="{3350AC6D-4409-42FC-B8DF-D820C8E32860}" srcOrd="0" destOrd="0" presId="urn:microsoft.com/office/officeart/2005/8/layout/orgChart1"/>
    <dgm:cxn modelId="{066B5A33-25F3-4399-B6D9-25A6246F3163}" type="presOf" srcId="{2DD2A9A5-32F3-40C7-A3AC-25B0610DFDE5}" destId="{5B7DC47F-8473-4726-B803-B43A584DBB6A}" srcOrd="1" destOrd="0" presId="urn:microsoft.com/office/officeart/2005/8/layout/orgChart1"/>
    <dgm:cxn modelId="{3297CC42-E23E-43D0-8640-E4BE43BDF11E}" type="presOf" srcId="{EDF23ED7-1687-43A6-93E5-C56FB9408EFC}" destId="{CA912D4A-6898-43FD-BF1F-E67D29CEF44E}" srcOrd="0" destOrd="0" presId="urn:microsoft.com/office/officeart/2005/8/layout/orgChart1"/>
    <dgm:cxn modelId="{6A2BA702-84A0-4681-9765-51B45E77D52C}" type="presOf" srcId="{1131B158-92E7-4D82-9BF0-CCE54992B39C}" destId="{56DAB0F8-3D92-4695-AF3A-D6024836B59B}" srcOrd="1" destOrd="0" presId="urn:microsoft.com/office/officeart/2005/8/layout/orgChart1"/>
    <dgm:cxn modelId="{E60D3FF9-12AC-451E-8365-1EFDF3117956}" srcId="{3B36CF65-4227-4F2A-A2C0-A58F00F1D6D8}" destId="{2E1E1DFF-E824-42AE-BCF1-CE8F717B4B5A}" srcOrd="3" destOrd="0" parTransId="{55887A6F-8644-4F00-B5CC-5DFCA8C3180E}" sibTransId="{B5300949-F6F3-48F7-9881-D83979EECFD1}"/>
    <dgm:cxn modelId="{BE5BFF72-EA24-489D-AAF6-D4A10D507EFF}" type="presOf" srcId="{673108A0-9977-4901-94AA-7A6CA226C7AB}" destId="{1AF37851-2C3E-47B2-BF03-4183C9348C35}" srcOrd="1" destOrd="0" presId="urn:microsoft.com/office/officeart/2005/8/layout/orgChart1"/>
    <dgm:cxn modelId="{99EC963D-3422-4A9F-B0F1-60AB92B4CF20}" type="presOf" srcId="{9F5B5296-7E3A-4B9D-8B06-174623B62981}" destId="{022B6FD7-64F0-4C0D-B24B-87FFF6C4C1E7}" srcOrd="0" destOrd="0" presId="urn:microsoft.com/office/officeart/2005/8/layout/orgChart1"/>
    <dgm:cxn modelId="{9517E480-1EED-4717-8CF4-86D875755BA0}" type="presOf" srcId="{321E746E-B97D-4D80-BB4E-9972B8374AFC}" destId="{DF6697C0-99B1-4F3C-845B-49BD8BF110B2}" srcOrd="0" destOrd="0" presId="urn:microsoft.com/office/officeart/2005/8/layout/orgChart1"/>
    <dgm:cxn modelId="{738CFFCB-B966-4B13-8392-7849D3B4AB14}" type="presOf" srcId="{31038F75-03A9-408A-B6C6-F2D6DDB8D9CA}" destId="{DDE6EEBF-75B1-411D-A81B-377CD53A3538}" srcOrd="1" destOrd="0" presId="urn:microsoft.com/office/officeart/2005/8/layout/orgChart1"/>
    <dgm:cxn modelId="{B4185E83-17BF-425C-9D8F-F4EEC175AE78}" type="presOf" srcId="{7695F470-60F6-4E1F-A410-0B9AE0D47D54}" destId="{FEED979E-9CF1-4724-B1C1-50723654358C}" srcOrd="0" destOrd="0" presId="urn:microsoft.com/office/officeart/2005/8/layout/orgChart1"/>
    <dgm:cxn modelId="{D99C5137-B282-4FC4-9FC1-3BD2B43F1276}" srcId="{2E1E1DFF-E824-42AE-BCF1-CE8F717B4B5A}" destId="{5BFDCB37-24E8-48F1-87A6-B6FDC1F24C26}" srcOrd="1" destOrd="0" parTransId="{22F4B5E6-D305-402B-B68A-DCDCA430802C}" sibTransId="{BCD95D6C-0545-4506-A0C9-0C7E5578661C}"/>
    <dgm:cxn modelId="{E3DA964E-08FA-4EAD-B5B9-1A229C8BBD7D}" type="presOf" srcId="{9D893253-6EA8-4467-B0DE-C23FD10B2127}" destId="{F750271F-C282-4F9A-8AF7-14F0E6613E77}" srcOrd="0" destOrd="0" presId="urn:microsoft.com/office/officeart/2005/8/layout/orgChart1"/>
    <dgm:cxn modelId="{77469CCD-6142-4FE8-AEBC-4567FE5F32E6}" type="presOf" srcId="{13898E52-07BB-445A-9E05-6C8F9E40AB61}" destId="{F44D8BAD-EB83-4F13-9327-FED7E6073C27}" srcOrd="0" destOrd="0" presId="urn:microsoft.com/office/officeart/2005/8/layout/orgChart1"/>
    <dgm:cxn modelId="{B12C029E-EA87-428B-8BCA-CD347B1B553C}" type="presOf" srcId="{3B36CF65-4227-4F2A-A2C0-A58F00F1D6D8}" destId="{5E6F85C4-E000-4306-8407-FE12F0E0947F}" srcOrd="0" destOrd="0" presId="urn:microsoft.com/office/officeart/2005/8/layout/orgChart1"/>
    <dgm:cxn modelId="{C33FEC05-EB0D-4F1C-9AA7-526D44B2AD25}" type="presOf" srcId="{B13C5978-147F-468B-8E2F-903CF6F54763}" destId="{1BA2DCC5-7EAD-43FD-968A-FCF3CDA17BBE}" srcOrd="0" destOrd="0" presId="urn:microsoft.com/office/officeart/2005/8/layout/orgChart1"/>
    <dgm:cxn modelId="{D6F99F14-7959-4F92-9C92-85F14B45F6E4}" type="presOf" srcId="{77595B28-5A61-4DE2-B368-4428EFD96778}" destId="{DFD0C9FD-746F-45E0-890A-DAEDA619F988}" srcOrd="0" destOrd="0" presId="urn:microsoft.com/office/officeart/2005/8/layout/orgChart1"/>
    <dgm:cxn modelId="{09D5F7D5-87BD-4A1B-A84E-253D9341857F}" srcId="{2DD2A9A5-32F3-40C7-A3AC-25B0610DFDE5}" destId="{1B85722D-7551-4AC7-BBAE-A7F7F3E4CB27}" srcOrd="1" destOrd="0" parTransId="{42F4B1D9-E19D-4A55-BDA0-BF7400E94A1C}" sibTransId="{E91DC3CD-81D3-442A-BB1F-0D4FE7E18FE0}"/>
    <dgm:cxn modelId="{77BF2C12-F799-4D97-9373-E2B472C81075}" type="presOf" srcId="{E6B0D624-AC3E-4326-8FE3-4E985BC571C7}" destId="{4CDFE262-69F2-41BA-8B03-DACF752277A7}" srcOrd="1" destOrd="0" presId="urn:microsoft.com/office/officeart/2005/8/layout/orgChart1"/>
    <dgm:cxn modelId="{ED549B84-7485-48F3-B2C7-3A211E9C1A25}" type="presOf" srcId="{69449237-FDE2-46F3-AB96-A4F95488C01B}" destId="{817FE286-36DE-461B-8BC0-7FDB49FA9DF0}" srcOrd="0" destOrd="0" presId="urn:microsoft.com/office/officeart/2005/8/layout/orgChart1"/>
    <dgm:cxn modelId="{DD5F746C-0E82-4AF3-98A1-E68C02C520BD}" srcId="{2E1E1DFF-E824-42AE-BCF1-CE8F717B4B5A}" destId="{673108A0-9977-4901-94AA-7A6CA226C7AB}" srcOrd="2" destOrd="0" parTransId="{C26B6ED9-4F81-4845-9CAE-F20EC3B4E4E9}" sibTransId="{0DE22937-002C-45C7-909E-5238A26C07D2}"/>
    <dgm:cxn modelId="{02F72B39-556A-4CB0-9454-6E0B40C91678}" type="presOf" srcId="{1B85722D-7551-4AC7-BBAE-A7F7F3E4CB27}" destId="{C5B95622-F9AE-4479-85E0-71449F848E2E}" srcOrd="0" destOrd="0" presId="urn:microsoft.com/office/officeart/2005/8/layout/orgChart1"/>
    <dgm:cxn modelId="{47786741-EE95-4430-8790-8A6502F8E482}" type="presOf" srcId="{F1CF92EC-03F3-482B-8D57-784C29D6CDB7}" destId="{7048E4BE-CE43-460C-92D9-D659A65587A0}" srcOrd="0" destOrd="0" presId="urn:microsoft.com/office/officeart/2005/8/layout/orgChart1"/>
    <dgm:cxn modelId="{7E6B9999-D6E8-4A6B-8148-6D41253D094D}" type="presOf" srcId="{7F23FBF9-3786-4885-B2FC-A702BA30DD89}" destId="{162C7CB4-D3B8-4A50-BFF7-2282F5602AD0}" srcOrd="0" destOrd="0" presId="urn:microsoft.com/office/officeart/2005/8/layout/orgChart1"/>
    <dgm:cxn modelId="{DD07119B-DD8D-44EA-93E4-E7882EBE2421}" srcId="{1131B158-92E7-4D82-9BF0-CCE54992B39C}" destId="{77595B28-5A61-4DE2-B368-4428EFD96778}" srcOrd="0" destOrd="0" parTransId="{7C8805C8-43FA-48DE-BB5A-0AEDA4A5A208}" sibTransId="{89CF5931-2F1D-4E06-8F3B-A5DC90216FEC}"/>
    <dgm:cxn modelId="{D1DF9F06-F2A9-4BD0-A160-8C48E65B4EE5}" type="presOf" srcId="{8D1D4CF6-BAC0-41D5-9739-C2E10A682315}" destId="{5F095CA0-E619-4610-B02C-C13303F094AA}" srcOrd="0" destOrd="0" presId="urn:microsoft.com/office/officeart/2005/8/layout/orgChart1"/>
    <dgm:cxn modelId="{B6F36F48-F4B8-4C94-A0EB-60229DC8DABA}" type="presOf" srcId="{A21AB2E0-5C3B-42F1-9F7F-9B0E630D80C6}" destId="{0262C310-0AF3-4642-ABA8-D94AF3246E34}" srcOrd="0" destOrd="0" presId="urn:microsoft.com/office/officeart/2005/8/layout/orgChart1"/>
    <dgm:cxn modelId="{CE4C9E09-D607-4EE0-823E-DA280170CCEC}" type="presOf" srcId="{1B85722D-7551-4AC7-BBAE-A7F7F3E4CB27}" destId="{9E55AD6C-15C7-47F4-99A1-E9308A274BDE}" srcOrd="1" destOrd="0" presId="urn:microsoft.com/office/officeart/2005/8/layout/orgChart1"/>
    <dgm:cxn modelId="{C82B528F-EB45-4BE1-9B61-707374094C17}" type="presOf" srcId="{673108A0-9977-4901-94AA-7A6CA226C7AB}" destId="{415FCB5A-033C-4C2F-B226-3B1899717B2F}" srcOrd="0" destOrd="0" presId="urn:microsoft.com/office/officeart/2005/8/layout/orgChart1"/>
    <dgm:cxn modelId="{FDE0D91B-CEE6-4778-A2FD-A2F5903DCCB7}" type="presOf" srcId="{442ED4FE-CB99-4C12-85F8-CF0E20C0B639}" destId="{5D3D72EC-DE90-4A4F-A991-C8E398EAB3E6}" srcOrd="1" destOrd="0" presId="urn:microsoft.com/office/officeart/2005/8/layout/orgChart1"/>
    <dgm:cxn modelId="{A2743739-FFAF-4C53-A4DD-EEE4E795950D}" srcId="{3B36CF65-4227-4F2A-A2C0-A58F00F1D6D8}" destId="{EDF23ED7-1687-43A6-93E5-C56FB9408EFC}" srcOrd="4" destOrd="0" parTransId="{B3DD165B-72A7-48E7-A1F8-505283FB06C5}" sibTransId="{A10BF72E-472F-4599-B74E-96FA69949CF8}"/>
    <dgm:cxn modelId="{A3703134-C9DF-4182-BD16-1EDD92EB1DD8}" type="presOf" srcId="{2C88B429-BA42-4DAE-96DC-5ECCA7DCA1AF}" destId="{8C20543D-1100-42AC-9906-03751D9E4E7D}" srcOrd="1" destOrd="0" presId="urn:microsoft.com/office/officeart/2005/8/layout/orgChart1"/>
    <dgm:cxn modelId="{D7F97434-A357-41AA-AC95-D93DB02124F9}" type="presOf" srcId="{8D1D8C5F-37DA-4DBB-9AFC-FE44D3E708B0}" destId="{14F9345A-5327-4FD3-8741-373368476CEC}" srcOrd="0" destOrd="0" presId="urn:microsoft.com/office/officeart/2005/8/layout/orgChart1"/>
    <dgm:cxn modelId="{83D9B5DA-E072-430D-B352-01F5A9B0D0A3}" srcId="{3B36CF65-4227-4F2A-A2C0-A58F00F1D6D8}" destId="{FCC87549-AC7D-4C50-917A-92B04B527C37}" srcOrd="2" destOrd="0" parTransId="{CD9962BE-CD95-465E-A22C-E292053A1E09}" sibTransId="{C8944372-B602-4EB9-8FDE-DF08AB90D946}"/>
    <dgm:cxn modelId="{E217511D-155E-44ED-B9B2-AAB9F6F4AE98}" type="presOf" srcId="{5BFDCB37-24E8-48F1-87A6-B6FDC1F24C26}" destId="{A16D2E0E-0525-4EA5-B224-13E1EA4A2229}" srcOrd="1" destOrd="0" presId="urn:microsoft.com/office/officeart/2005/8/layout/orgChart1"/>
    <dgm:cxn modelId="{F66E1BF6-3EA1-43FF-A7C1-ED9735F92668}" type="presOf" srcId="{FCC87549-AC7D-4C50-917A-92B04B527C37}" destId="{B595ADFE-77D3-4755-9DE8-0C71590358D7}" srcOrd="0" destOrd="0" presId="urn:microsoft.com/office/officeart/2005/8/layout/orgChart1"/>
    <dgm:cxn modelId="{4719E05B-A84F-47E2-9B3C-8BC6B6CCBC2C}" srcId="{2E1E1DFF-E824-42AE-BCF1-CE8F717B4B5A}" destId="{2C88B429-BA42-4DAE-96DC-5ECCA7DCA1AF}" srcOrd="0" destOrd="0" parTransId="{321E746E-B97D-4D80-BB4E-9972B8374AFC}" sibTransId="{385C2FD0-FEA8-4DE2-8FE8-14424808B0A4}"/>
    <dgm:cxn modelId="{A27E8CC7-951D-4842-B3B7-AF6B397F7FA1}" srcId="{FCC87549-AC7D-4C50-917A-92B04B527C37}" destId="{5F412C67-B49A-4EC8-A15E-3F752AAE51AD}" srcOrd="1" destOrd="0" parTransId="{8D1D8C5F-37DA-4DBB-9AFC-FE44D3E708B0}" sibTransId="{625319A9-88D0-4C29-9485-CF19B55EDC0C}"/>
    <dgm:cxn modelId="{CEA54B5C-18C5-4573-BD1A-6DBBA060E180}" type="presOf" srcId="{60C966BE-D6F0-4C45-9C56-374D8AE414AF}" destId="{C7264CB7-1547-41F6-A1EC-FB725090CD70}" srcOrd="0" destOrd="0" presId="urn:microsoft.com/office/officeart/2005/8/layout/orgChart1"/>
    <dgm:cxn modelId="{42B4787A-ABF4-4AB8-9D71-3925048B7262}" type="presOf" srcId="{3B36CF65-4227-4F2A-A2C0-A58F00F1D6D8}" destId="{EA505532-43C7-49AA-80D8-1EFF6B0499E3}" srcOrd="1" destOrd="0" presId="urn:microsoft.com/office/officeart/2005/8/layout/orgChart1"/>
    <dgm:cxn modelId="{8A43A0F1-BA9F-4376-9CD6-46252012529B}" type="presOf" srcId="{22F4B5E6-D305-402B-B68A-DCDCA430802C}" destId="{0D327EFD-92CD-4D89-B13E-1F153926D2FC}" srcOrd="0" destOrd="0" presId="urn:microsoft.com/office/officeart/2005/8/layout/orgChart1"/>
    <dgm:cxn modelId="{142AE838-C4E8-4380-993C-BE16DB56CB80}" type="presOf" srcId="{42F4B1D9-E19D-4A55-BDA0-BF7400E94A1C}" destId="{67B0A5B2-8198-41DB-B99F-5E2029ED1B3A}" srcOrd="0" destOrd="0" presId="urn:microsoft.com/office/officeart/2005/8/layout/orgChart1"/>
    <dgm:cxn modelId="{C313E28D-7FF0-410F-9D59-9324C1AA0A10}" type="presOf" srcId="{4D63ED2D-2746-4455-BF11-C48DF3243C8F}" destId="{D5240411-5628-4528-AA87-76C02FF7F338}" srcOrd="0" destOrd="0" presId="urn:microsoft.com/office/officeart/2005/8/layout/orgChart1"/>
    <dgm:cxn modelId="{DECB13A7-6909-4325-8DB5-023136F8F4D8}" type="presOf" srcId="{CD9962BE-CD95-465E-A22C-E292053A1E09}" destId="{3A5EFEBA-B5F6-4197-81D6-F095076A842E}" srcOrd="0" destOrd="0" presId="urn:microsoft.com/office/officeart/2005/8/layout/orgChart1"/>
    <dgm:cxn modelId="{75451C1F-E16A-4161-899F-8EE482C8B9C6}" srcId="{3B36CF65-4227-4F2A-A2C0-A58F00F1D6D8}" destId="{2DD2A9A5-32F3-40C7-A3AC-25B0610DFDE5}" srcOrd="1" destOrd="0" parTransId="{34D0685E-DD2B-421D-8ACD-E0D45DE499E4}" sibTransId="{45BD7F6F-7063-469C-8623-CE2EDE0CF818}"/>
    <dgm:cxn modelId="{2EBD1B06-50D5-44F3-BD04-71954C9DA917}" type="presOf" srcId="{2E1E1DFF-E824-42AE-BCF1-CE8F717B4B5A}" destId="{2343C148-C281-4B81-A9BB-3771E2D045C5}" srcOrd="1" destOrd="0" presId="urn:microsoft.com/office/officeart/2005/8/layout/orgChart1"/>
    <dgm:cxn modelId="{71EC6636-F535-49D3-A8BB-F0F561BA57C1}" type="presOf" srcId="{5BFDCB37-24E8-48F1-87A6-B6FDC1F24C26}" destId="{B3349DF4-DEF7-4CBB-93B6-3F777F8624A3}" srcOrd="0" destOrd="0" presId="urn:microsoft.com/office/officeart/2005/8/layout/orgChart1"/>
    <dgm:cxn modelId="{4462A00C-258C-4887-9F63-3C2D93E2FD2E}" type="presOf" srcId="{F1CF92EC-03F3-482B-8D57-784C29D6CDB7}" destId="{1CCAC92E-CB1C-410F-9330-B084677AC3FF}" srcOrd="1" destOrd="0" presId="urn:microsoft.com/office/officeart/2005/8/layout/orgChart1"/>
    <dgm:cxn modelId="{81185C16-A4A2-47EA-BCDF-9E202D17B721}" type="presOf" srcId="{55887A6F-8644-4F00-B5CC-5DFCA8C3180E}" destId="{0395DE77-EA05-422D-9084-87F5DBD4C5FA}" srcOrd="0" destOrd="0" presId="urn:microsoft.com/office/officeart/2005/8/layout/orgChart1"/>
    <dgm:cxn modelId="{73FBF3E2-33BA-47FE-A68F-5CAE4B907D83}" type="presOf" srcId="{A2B34C60-2DC3-4550-B886-9D4AD923324F}" destId="{1671A8AF-8E3E-4680-A83E-C968086F37D0}" srcOrd="0" destOrd="0" presId="urn:microsoft.com/office/officeart/2005/8/layout/orgChart1"/>
    <dgm:cxn modelId="{5C6939EE-2A2C-4B29-A78C-CC2213BB18D3}" type="presOf" srcId="{BF6F5BB6-C325-47BC-AD5A-68A70A68B059}" destId="{824F730F-0082-4733-860A-8BFA3A3DA7D6}" srcOrd="1" destOrd="0" presId="urn:microsoft.com/office/officeart/2005/8/layout/orgChart1"/>
    <dgm:cxn modelId="{2E9CF277-A900-4FAF-B627-F205DCAED6BA}" type="presOf" srcId="{FCC87549-AC7D-4C50-917A-92B04B527C37}" destId="{575108D9-5C41-4045-B075-3F6F264C8904}" srcOrd="1" destOrd="0" presId="urn:microsoft.com/office/officeart/2005/8/layout/orgChart1"/>
    <dgm:cxn modelId="{A05EBBAC-F97D-4F70-A4A1-6229B7DDFB57}" type="presOf" srcId="{BF6F5BB6-C325-47BC-AD5A-68A70A68B059}" destId="{94BD27AF-A031-482A-9B0B-F996CFD92958}" srcOrd="0" destOrd="0" presId="urn:microsoft.com/office/officeart/2005/8/layout/orgChart1"/>
    <dgm:cxn modelId="{D6520119-E7EC-443F-B3CA-14CA81A073E0}" type="presOf" srcId="{2C88B429-BA42-4DAE-96DC-5ECCA7DCA1AF}" destId="{107248B4-84C8-4BD5-B474-AF00D9C240B1}" srcOrd="0" destOrd="0" presId="urn:microsoft.com/office/officeart/2005/8/layout/orgChart1"/>
    <dgm:cxn modelId="{81C39130-3E7C-41E4-BA32-8718BF39A03D}" type="presOf" srcId="{A21AB2E0-5C3B-42F1-9F7F-9B0E630D80C6}" destId="{E5D0C18D-9156-4007-BE08-F2CFE938C847}" srcOrd="1" destOrd="0" presId="urn:microsoft.com/office/officeart/2005/8/layout/orgChart1"/>
    <dgm:cxn modelId="{9DB0C41A-6D0D-4130-86DA-AEE64B65CF48}" srcId="{F1CF92EC-03F3-482B-8D57-784C29D6CDB7}" destId="{31038F75-03A9-408A-B6C6-F2D6DDB8D9CA}" srcOrd="1" destOrd="0" parTransId="{9D893253-6EA8-4467-B0DE-C23FD10B2127}" sibTransId="{D10FD473-57D8-4C05-A0FF-D28913B9FD86}"/>
    <dgm:cxn modelId="{B1921C22-1ADF-40B1-B63E-D37160BAF6A8}" type="presOf" srcId="{5F412C67-B49A-4EC8-A15E-3F752AAE51AD}" destId="{1F8EF7A5-CBBE-4E44-97E7-14E325F20FB7}" srcOrd="0" destOrd="0" presId="urn:microsoft.com/office/officeart/2005/8/layout/orgChart1"/>
    <dgm:cxn modelId="{0319C172-C6E9-49A3-8DD9-BC2885BB4600}" type="presOf" srcId="{2E1E1DFF-E824-42AE-BCF1-CE8F717B4B5A}" destId="{AC9DF6C8-26C8-49F1-988C-7AB3D2BBAE0A}" srcOrd="0" destOrd="0" presId="urn:microsoft.com/office/officeart/2005/8/layout/orgChart1"/>
    <dgm:cxn modelId="{C1C378CE-46A8-4BE8-9331-B0FF1D0B2C31}" type="presOf" srcId="{7695F470-60F6-4E1F-A410-0B9AE0D47D54}" destId="{F94DB6F6-F399-4EEC-AF21-1A404DE6F64C}" srcOrd="1" destOrd="0" presId="urn:microsoft.com/office/officeart/2005/8/layout/orgChart1"/>
    <dgm:cxn modelId="{8DF9BE44-AC0F-435B-ACB2-855DF60F7D31}" srcId="{1B85722D-7551-4AC7-BBAE-A7F7F3E4CB27}" destId="{7F23FBF9-3786-4885-B2FC-A702BA30DD89}" srcOrd="0" destOrd="0" parTransId="{60C966BE-D6F0-4C45-9C56-374D8AE414AF}" sibTransId="{EB89F713-0EBE-4DE3-91BF-D55998DD3938}"/>
    <dgm:cxn modelId="{3638F4D8-8006-46CA-9F98-B3B46978D3F7}" type="presOf" srcId="{5F412C67-B49A-4EC8-A15E-3F752AAE51AD}" destId="{92D79014-74E3-4BD6-B1C6-A7AD3EC2876E}" srcOrd="1" destOrd="0" presId="urn:microsoft.com/office/officeart/2005/8/layout/orgChart1"/>
    <dgm:cxn modelId="{0DBB7FF3-F9F7-44DB-BBF9-C8922705AAAF}" srcId="{2DD2A9A5-32F3-40C7-A3AC-25B0610DFDE5}" destId="{1131B158-92E7-4D82-9BF0-CCE54992B39C}" srcOrd="0" destOrd="0" parTransId="{83406E70-112D-41EF-B2D1-66E4D88448BF}" sibTransId="{24E90D01-72CD-441B-AD9D-F7583896ABF4}"/>
    <dgm:cxn modelId="{1DFCEA57-EF4A-468C-82A0-F0761E0162BE}" type="presOf" srcId="{9FCAB804-8CA0-4575-A1FA-D2F58BF4EF27}" destId="{CB3BDA68-B9E7-4FE1-99FC-F5CFD8F2DFA6}" srcOrd="0" destOrd="0" presId="urn:microsoft.com/office/officeart/2005/8/layout/orgChart1"/>
    <dgm:cxn modelId="{563000EE-BD80-43BB-86D0-737F03A745D2}" srcId="{A2B34C60-2DC3-4550-B886-9D4AD923324F}" destId="{3B36CF65-4227-4F2A-A2C0-A58F00F1D6D8}" srcOrd="0" destOrd="0" parTransId="{7B70B2AC-7099-4CD8-93A9-1039E25FA3F4}" sibTransId="{96B50388-7693-4131-A948-80E9E1ECE18F}"/>
    <dgm:cxn modelId="{B82CCFCF-C70E-47B1-B83F-C119AE497FE6}" srcId="{442ED4FE-CB99-4C12-85F8-CF0E20C0B639}" destId="{BF6F5BB6-C325-47BC-AD5A-68A70A68B059}" srcOrd="1" destOrd="0" parTransId="{4D63ED2D-2746-4455-BF11-C48DF3243C8F}" sibTransId="{F047EA1A-6A9A-4774-9129-31CAC3935F65}"/>
    <dgm:cxn modelId="{3A17747D-61F2-42B7-A40A-48B8A9CD0634}" type="presOf" srcId="{34D0685E-DD2B-421D-8ACD-E0D45DE499E4}" destId="{9080C97F-8EBA-4D2E-9922-6C4A38752516}" srcOrd="0" destOrd="0" presId="urn:microsoft.com/office/officeart/2005/8/layout/orgChart1"/>
    <dgm:cxn modelId="{652B5E1F-B6AE-423F-AFFE-BB35F4B190C8}" srcId="{F1CF92EC-03F3-482B-8D57-784C29D6CDB7}" destId="{7695F470-60F6-4E1F-A410-0B9AE0D47D54}" srcOrd="0" destOrd="0" parTransId="{9F5B5296-7E3A-4B9D-8B06-174623B62981}" sibTransId="{ABAFB398-59F3-4697-9EA9-E6C2B4FE6A9B}"/>
    <dgm:cxn modelId="{42D1493D-B2F0-4B42-BC56-8DE3769BB25F}" type="presOf" srcId="{E6B0D624-AC3E-4326-8FE3-4E985BC571C7}" destId="{66C122D2-B607-48AC-AA58-DBF95F66E588}" srcOrd="0" destOrd="0" presId="urn:microsoft.com/office/officeart/2005/8/layout/orgChart1"/>
    <dgm:cxn modelId="{71F212BC-D669-41C7-8BB9-3F2BF5B1E860}" srcId="{442ED4FE-CB99-4C12-85F8-CF0E20C0B639}" destId="{A21AB2E0-5C3B-42F1-9F7F-9B0E630D80C6}" srcOrd="0" destOrd="0" parTransId="{8D1D4CF6-BAC0-41D5-9739-C2E10A682315}" sibTransId="{99AB5BB6-E4ED-477D-B62C-FA0FB26A2285}"/>
    <dgm:cxn modelId="{1CDDD1F3-B133-41F1-A7AC-8FA74455EC80}" type="presOf" srcId="{6DC4F82C-F09B-41A4-AC68-B56AE5FEC5AC}" destId="{CFD4F0FF-C87A-409F-9718-B089F349CE1A}" srcOrd="1" destOrd="0" presId="urn:microsoft.com/office/officeart/2005/8/layout/orgChart1"/>
    <dgm:cxn modelId="{F02AFE53-0EEC-4D29-908B-D7536E74FBB0}" type="presParOf" srcId="{1671A8AF-8E3E-4680-A83E-C968086F37D0}" destId="{A069587A-F1A7-424B-99EC-DB973360010D}" srcOrd="0" destOrd="0" presId="urn:microsoft.com/office/officeart/2005/8/layout/orgChart1"/>
    <dgm:cxn modelId="{0A6A3336-3250-47E8-930E-7D4BBACAB38B}" type="presParOf" srcId="{A069587A-F1A7-424B-99EC-DB973360010D}" destId="{CFB43B96-5084-4BDB-A1C6-1A3A9DE4D21D}" srcOrd="0" destOrd="0" presId="urn:microsoft.com/office/officeart/2005/8/layout/orgChart1"/>
    <dgm:cxn modelId="{D1BA5176-1585-4FC3-986F-789EC8E822B0}" type="presParOf" srcId="{CFB43B96-5084-4BDB-A1C6-1A3A9DE4D21D}" destId="{5E6F85C4-E000-4306-8407-FE12F0E0947F}" srcOrd="0" destOrd="0" presId="urn:microsoft.com/office/officeart/2005/8/layout/orgChart1"/>
    <dgm:cxn modelId="{98A16448-5511-48A6-8CC7-538266B8C0FD}" type="presParOf" srcId="{CFB43B96-5084-4BDB-A1C6-1A3A9DE4D21D}" destId="{EA505532-43C7-49AA-80D8-1EFF6B0499E3}" srcOrd="1" destOrd="0" presId="urn:microsoft.com/office/officeart/2005/8/layout/orgChart1"/>
    <dgm:cxn modelId="{611E1AF3-A185-4F1C-8C10-669A7F140EC3}" type="presParOf" srcId="{A069587A-F1A7-424B-99EC-DB973360010D}" destId="{9BC5DAE7-8FE7-46BA-9249-682E0FA8A2BE}" srcOrd="1" destOrd="0" presId="urn:microsoft.com/office/officeart/2005/8/layout/orgChart1"/>
    <dgm:cxn modelId="{CB3AA083-055D-4AD8-B925-9954AA535343}" type="presParOf" srcId="{9BC5DAE7-8FE7-46BA-9249-682E0FA8A2BE}" destId="{1BA2DCC5-7EAD-43FD-968A-FCF3CDA17BBE}" srcOrd="0" destOrd="0" presId="urn:microsoft.com/office/officeart/2005/8/layout/orgChart1"/>
    <dgm:cxn modelId="{D9457EB0-4896-45E2-9C42-29555A8B1CD6}" type="presParOf" srcId="{9BC5DAE7-8FE7-46BA-9249-682E0FA8A2BE}" destId="{9DF2ED72-1522-47B0-BBF0-39AB321639FE}" srcOrd="1" destOrd="0" presId="urn:microsoft.com/office/officeart/2005/8/layout/orgChart1"/>
    <dgm:cxn modelId="{1499B42C-C23D-4291-A6AC-FBD3C51B94E5}" type="presParOf" srcId="{9DF2ED72-1522-47B0-BBF0-39AB321639FE}" destId="{B86B3E59-BFF1-48AF-9C9F-A47A18A7659B}" srcOrd="0" destOrd="0" presId="urn:microsoft.com/office/officeart/2005/8/layout/orgChart1"/>
    <dgm:cxn modelId="{997702DA-8510-494F-8D4C-55C03F6C32DD}" type="presParOf" srcId="{B86B3E59-BFF1-48AF-9C9F-A47A18A7659B}" destId="{7048E4BE-CE43-460C-92D9-D659A65587A0}" srcOrd="0" destOrd="0" presId="urn:microsoft.com/office/officeart/2005/8/layout/orgChart1"/>
    <dgm:cxn modelId="{2CD71D06-98B6-4E80-A8BF-36E0C1D73F12}" type="presParOf" srcId="{B86B3E59-BFF1-48AF-9C9F-A47A18A7659B}" destId="{1CCAC92E-CB1C-410F-9330-B084677AC3FF}" srcOrd="1" destOrd="0" presId="urn:microsoft.com/office/officeart/2005/8/layout/orgChart1"/>
    <dgm:cxn modelId="{7F583AD4-33B1-4C42-AE75-0A2E6891A60E}" type="presParOf" srcId="{9DF2ED72-1522-47B0-BBF0-39AB321639FE}" destId="{C859C464-C137-43D7-86AC-D0FC10C8B8B4}" srcOrd="1" destOrd="0" presId="urn:microsoft.com/office/officeart/2005/8/layout/orgChart1"/>
    <dgm:cxn modelId="{AF575A95-BA03-4814-9D15-5FA3C8EEE395}" type="presParOf" srcId="{C859C464-C137-43D7-86AC-D0FC10C8B8B4}" destId="{022B6FD7-64F0-4C0D-B24B-87FFF6C4C1E7}" srcOrd="0" destOrd="0" presId="urn:microsoft.com/office/officeart/2005/8/layout/orgChart1"/>
    <dgm:cxn modelId="{760CE929-F5EF-457A-8048-D45DC0947A7D}" type="presParOf" srcId="{C859C464-C137-43D7-86AC-D0FC10C8B8B4}" destId="{F0268698-25ED-481C-A2FF-C9E9BEEE3217}" srcOrd="1" destOrd="0" presId="urn:microsoft.com/office/officeart/2005/8/layout/orgChart1"/>
    <dgm:cxn modelId="{BDA52A4A-8395-4D45-B882-3D1BCD77A332}" type="presParOf" srcId="{F0268698-25ED-481C-A2FF-C9E9BEEE3217}" destId="{1647EFD6-D205-47BA-94C9-1DD61E6C002A}" srcOrd="0" destOrd="0" presId="urn:microsoft.com/office/officeart/2005/8/layout/orgChart1"/>
    <dgm:cxn modelId="{6462B8F8-BFD5-49A6-9B7C-CB74EC1D4727}" type="presParOf" srcId="{1647EFD6-D205-47BA-94C9-1DD61E6C002A}" destId="{FEED979E-9CF1-4724-B1C1-50723654358C}" srcOrd="0" destOrd="0" presId="urn:microsoft.com/office/officeart/2005/8/layout/orgChart1"/>
    <dgm:cxn modelId="{8212F1EB-536D-42B7-9F7C-C1A64C1A856B}" type="presParOf" srcId="{1647EFD6-D205-47BA-94C9-1DD61E6C002A}" destId="{F94DB6F6-F399-4EEC-AF21-1A404DE6F64C}" srcOrd="1" destOrd="0" presId="urn:microsoft.com/office/officeart/2005/8/layout/orgChart1"/>
    <dgm:cxn modelId="{9AB6DB0A-23D8-48C5-9D73-B1CA42B482DC}" type="presParOf" srcId="{F0268698-25ED-481C-A2FF-C9E9BEEE3217}" destId="{65AC77C6-109C-440A-97ED-765F6ECE36F1}" srcOrd="1" destOrd="0" presId="urn:microsoft.com/office/officeart/2005/8/layout/orgChart1"/>
    <dgm:cxn modelId="{0FF4DFED-2CEB-4843-8EF8-5A9CB83BA59D}" type="presParOf" srcId="{F0268698-25ED-481C-A2FF-C9E9BEEE3217}" destId="{6E8AD124-12F0-4CE0-BAD3-9C411968B875}" srcOrd="2" destOrd="0" presId="urn:microsoft.com/office/officeart/2005/8/layout/orgChart1"/>
    <dgm:cxn modelId="{23CB4376-077E-4438-9179-AE29DCFFE84A}" type="presParOf" srcId="{C859C464-C137-43D7-86AC-D0FC10C8B8B4}" destId="{F750271F-C282-4F9A-8AF7-14F0E6613E77}" srcOrd="2" destOrd="0" presId="urn:microsoft.com/office/officeart/2005/8/layout/orgChart1"/>
    <dgm:cxn modelId="{8A1007B5-39A3-41E2-A87C-DACB7D669E48}" type="presParOf" srcId="{C859C464-C137-43D7-86AC-D0FC10C8B8B4}" destId="{9D46A7AA-2586-4C80-B5C1-41F20AF27368}" srcOrd="3" destOrd="0" presId="urn:microsoft.com/office/officeart/2005/8/layout/orgChart1"/>
    <dgm:cxn modelId="{1293836F-0EF8-4BC9-A257-6033CA601BBB}" type="presParOf" srcId="{9D46A7AA-2586-4C80-B5C1-41F20AF27368}" destId="{F980A7CB-61DC-4EDA-8DCC-ACA7C1B9458B}" srcOrd="0" destOrd="0" presId="urn:microsoft.com/office/officeart/2005/8/layout/orgChart1"/>
    <dgm:cxn modelId="{56D947F3-0FEA-4A8E-9111-E4CFFB94D85E}" type="presParOf" srcId="{F980A7CB-61DC-4EDA-8DCC-ACA7C1B9458B}" destId="{6F6DF817-5612-42AE-94C2-05864B81BB4E}" srcOrd="0" destOrd="0" presId="urn:microsoft.com/office/officeart/2005/8/layout/orgChart1"/>
    <dgm:cxn modelId="{3C8805BC-445E-4C2D-B17A-D464619C5A69}" type="presParOf" srcId="{F980A7CB-61DC-4EDA-8DCC-ACA7C1B9458B}" destId="{DDE6EEBF-75B1-411D-A81B-377CD53A3538}" srcOrd="1" destOrd="0" presId="urn:microsoft.com/office/officeart/2005/8/layout/orgChart1"/>
    <dgm:cxn modelId="{3B2BB1AD-831C-4C47-BF1C-440DA617CB00}" type="presParOf" srcId="{9D46A7AA-2586-4C80-B5C1-41F20AF27368}" destId="{A22F6DC7-E2AF-4C23-8507-C7386BE92E66}" srcOrd="1" destOrd="0" presId="urn:microsoft.com/office/officeart/2005/8/layout/orgChart1"/>
    <dgm:cxn modelId="{CF2F17D1-0E1B-4B03-8C62-5D52C7131883}" type="presParOf" srcId="{9D46A7AA-2586-4C80-B5C1-41F20AF27368}" destId="{C95FA1C6-4E1C-40F8-84DD-9E289DAEA04B}" srcOrd="2" destOrd="0" presId="urn:microsoft.com/office/officeart/2005/8/layout/orgChart1"/>
    <dgm:cxn modelId="{4AB28243-A3AA-4C24-80A0-AC33C6911B46}" type="presParOf" srcId="{9DF2ED72-1522-47B0-BBF0-39AB321639FE}" destId="{DB3AF76B-F654-4AF2-985C-45D2B5D55AC6}" srcOrd="2" destOrd="0" presId="urn:microsoft.com/office/officeart/2005/8/layout/orgChart1"/>
    <dgm:cxn modelId="{DA47620A-6BFC-4FBB-ADE3-C6CDF5F2B42A}" type="presParOf" srcId="{9BC5DAE7-8FE7-46BA-9249-682E0FA8A2BE}" destId="{9080C97F-8EBA-4D2E-9922-6C4A38752516}" srcOrd="2" destOrd="0" presId="urn:microsoft.com/office/officeart/2005/8/layout/orgChart1"/>
    <dgm:cxn modelId="{FD99107B-CB9F-404D-9F30-EE52642CAC27}" type="presParOf" srcId="{9BC5DAE7-8FE7-46BA-9249-682E0FA8A2BE}" destId="{D9FB1219-3B97-478E-BC47-687E9E19121F}" srcOrd="3" destOrd="0" presId="urn:microsoft.com/office/officeart/2005/8/layout/orgChart1"/>
    <dgm:cxn modelId="{F316B73E-C584-431D-BF93-F2BDE02E0C81}" type="presParOf" srcId="{D9FB1219-3B97-478E-BC47-687E9E19121F}" destId="{8F52B786-C5AD-4EF1-94E0-57CCCF75728D}" srcOrd="0" destOrd="0" presId="urn:microsoft.com/office/officeart/2005/8/layout/orgChart1"/>
    <dgm:cxn modelId="{E8831BA4-8FF8-44E4-8AFB-0E0ED14FA86D}" type="presParOf" srcId="{8F52B786-C5AD-4EF1-94E0-57CCCF75728D}" destId="{95BF0A85-6BF1-4C79-A745-908BAF0AB0B2}" srcOrd="0" destOrd="0" presId="urn:microsoft.com/office/officeart/2005/8/layout/orgChart1"/>
    <dgm:cxn modelId="{C8723A18-CA3C-4C38-AC53-4B9CAFD89F5A}" type="presParOf" srcId="{8F52B786-C5AD-4EF1-94E0-57CCCF75728D}" destId="{5B7DC47F-8473-4726-B803-B43A584DBB6A}" srcOrd="1" destOrd="0" presId="urn:microsoft.com/office/officeart/2005/8/layout/orgChart1"/>
    <dgm:cxn modelId="{F9795B96-E62A-45A4-915C-55003F1761E2}" type="presParOf" srcId="{D9FB1219-3B97-478E-BC47-687E9E19121F}" destId="{41DB1601-2E0E-4F6B-85FA-FE4941EC6807}" srcOrd="1" destOrd="0" presId="urn:microsoft.com/office/officeart/2005/8/layout/orgChart1"/>
    <dgm:cxn modelId="{5E50B33C-C623-4D2E-BB20-08C1E36E5983}" type="presParOf" srcId="{41DB1601-2E0E-4F6B-85FA-FE4941EC6807}" destId="{771329EB-7BD4-48C9-8D88-374A7451E7E7}" srcOrd="0" destOrd="0" presId="urn:microsoft.com/office/officeart/2005/8/layout/orgChart1"/>
    <dgm:cxn modelId="{BE26A009-4655-469B-9F70-80A45C9BDE56}" type="presParOf" srcId="{41DB1601-2E0E-4F6B-85FA-FE4941EC6807}" destId="{D3D5A1FC-B26A-469D-B875-A97BE19DC64A}" srcOrd="1" destOrd="0" presId="urn:microsoft.com/office/officeart/2005/8/layout/orgChart1"/>
    <dgm:cxn modelId="{72B7BDF1-DF2D-4640-BDFA-3BB1B44C0D66}" type="presParOf" srcId="{D3D5A1FC-B26A-469D-B875-A97BE19DC64A}" destId="{7219173A-2AA6-4732-8D73-73663D9F1860}" srcOrd="0" destOrd="0" presId="urn:microsoft.com/office/officeart/2005/8/layout/orgChart1"/>
    <dgm:cxn modelId="{13716543-B248-417E-8F4C-C5104B7A8CAA}" type="presParOf" srcId="{7219173A-2AA6-4732-8D73-73663D9F1860}" destId="{095211DF-98AF-43D9-9ABE-57F65E1D3305}" srcOrd="0" destOrd="0" presId="urn:microsoft.com/office/officeart/2005/8/layout/orgChart1"/>
    <dgm:cxn modelId="{52083CEE-846B-4573-A6CC-4AEF908D0E69}" type="presParOf" srcId="{7219173A-2AA6-4732-8D73-73663D9F1860}" destId="{56DAB0F8-3D92-4695-AF3A-D6024836B59B}" srcOrd="1" destOrd="0" presId="urn:microsoft.com/office/officeart/2005/8/layout/orgChart1"/>
    <dgm:cxn modelId="{20FAC04C-4162-4F85-A812-ED9C8CD501E0}" type="presParOf" srcId="{D3D5A1FC-B26A-469D-B875-A97BE19DC64A}" destId="{F27EE95D-DF4C-4329-8B7D-AAE3E6590D61}" srcOrd="1" destOrd="0" presId="urn:microsoft.com/office/officeart/2005/8/layout/orgChart1"/>
    <dgm:cxn modelId="{0C782167-EF02-491F-A095-826E834BF0E7}" type="presParOf" srcId="{F27EE95D-DF4C-4329-8B7D-AAE3E6590D61}" destId="{3350AC6D-4409-42FC-B8DF-D820C8E32860}" srcOrd="0" destOrd="0" presId="urn:microsoft.com/office/officeart/2005/8/layout/orgChart1"/>
    <dgm:cxn modelId="{D82C7B9E-B7F5-4335-AD02-A7F2533E1EF5}" type="presParOf" srcId="{F27EE95D-DF4C-4329-8B7D-AAE3E6590D61}" destId="{4AE1EC21-FA75-46E2-B915-E0004E980D67}" srcOrd="1" destOrd="0" presId="urn:microsoft.com/office/officeart/2005/8/layout/orgChart1"/>
    <dgm:cxn modelId="{C200DB78-A1B9-4A09-9932-B6AEC8D8EFF9}" type="presParOf" srcId="{4AE1EC21-FA75-46E2-B915-E0004E980D67}" destId="{A2B083B7-958A-4034-B89F-09ADD827C9BE}" srcOrd="0" destOrd="0" presId="urn:microsoft.com/office/officeart/2005/8/layout/orgChart1"/>
    <dgm:cxn modelId="{3DD6493C-3A93-4D3A-B842-6201D621E618}" type="presParOf" srcId="{A2B083B7-958A-4034-B89F-09ADD827C9BE}" destId="{DFD0C9FD-746F-45E0-890A-DAEDA619F988}" srcOrd="0" destOrd="0" presId="urn:microsoft.com/office/officeart/2005/8/layout/orgChart1"/>
    <dgm:cxn modelId="{C9474DB8-F95E-4293-B279-9416D167620D}" type="presParOf" srcId="{A2B083B7-958A-4034-B89F-09ADD827C9BE}" destId="{C15D5B03-F644-4354-B990-B4BF6200A4FA}" srcOrd="1" destOrd="0" presId="urn:microsoft.com/office/officeart/2005/8/layout/orgChart1"/>
    <dgm:cxn modelId="{9C297DD4-025F-4287-8826-2D182FD2DA62}" type="presParOf" srcId="{4AE1EC21-FA75-46E2-B915-E0004E980D67}" destId="{539EC440-496B-4D7A-A1EB-0C58068EFE61}" srcOrd="1" destOrd="0" presId="urn:microsoft.com/office/officeart/2005/8/layout/orgChart1"/>
    <dgm:cxn modelId="{5CFADBA9-04C3-4C3E-BA6B-1E0340172ACD}" type="presParOf" srcId="{4AE1EC21-FA75-46E2-B915-E0004E980D67}" destId="{18C323F9-D7E2-4CAA-A2F4-776AA0AF6D56}" srcOrd="2" destOrd="0" presId="urn:microsoft.com/office/officeart/2005/8/layout/orgChart1"/>
    <dgm:cxn modelId="{42CF1E7A-BD89-4780-9F2E-DD075B325BE7}" type="presParOf" srcId="{D3D5A1FC-B26A-469D-B875-A97BE19DC64A}" destId="{954B3E55-ED1C-4F67-AC86-5F8A9E7EB1CF}" srcOrd="2" destOrd="0" presId="urn:microsoft.com/office/officeart/2005/8/layout/orgChart1"/>
    <dgm:cxn modelId="{E9FEB6FE-AFE4-4D9A-A271-4EDFB26A8936}" type="presParOf" srcId="{41DB1601-2E0E-4F6B-85FA-FE4941EC6807}" destId="{67B0A5B2-8198-41DB-B99F-5E2029ED1B3A}" srcOrd="2" destOrd="0" presId="urn:microsoft.com/office/officeart/2005/8/layout/orgChart1"/>
    <dgm:cxn modelId="{3A550231-6FDB-4C9E-8F8F-17DA335D0892}" type="presParOf" srcId="{41DB1601-2E0E-4F6B-85FA-FE4941EC6807}" destId="{FAA60A53-9AFA-4CED-ADA0-779ABA3C833C}" srcOrd="3" destOrd="0" presId="urn:microsoft.com/office/officeart/2005/8/layout/orgChart1"/>
    <dgm:cxn modelId="{832E0926-9D1E-4BB8-9A46-F802ACD1B05B}" type="presParOf" srcId="{FAA60A53-9AFA-4CED-ADA0-779ABA3C833C}" destId="{C7EABA4D-ED1D-4A79-B10C-C5C42BCBD0EB}" srcOrd="0" destOrd="0" presId="urn:microsoft.com/office/officeart/2005/8/layout/orgChart1"/>
    <dgm:cxn modelId="{D13B0B63-377B-42D6-816F-B5545FA3AD0B}" type="presParOf" srcId="{C7EABA4D-ED1D-4A79-B10C-C5C42BCBD0EB}" destId="{C5B95622-F9AE-4479-85E0-71449F848E2E}" srcOrd="0" destOrd="0" presId="urn:microsoft.com/office/officeart/2005/8/layout/orgChart1"/>
    <dgm:cxn modelId="{7F4722FF-00E2-4D2C-B747-68434620CF99}" type="presParOf" srcId="{C7EABA4D-ED1D-4A79-B10C-C5C42BCBD0EB}" destId="{9E55AD6C-15C7-47F4-99A1-E9308A274BDE}" srcOrd="1" destOrd="0" presId="urn:microsoft.com/office/officeart/2005/8/layout/orgChart1"/>
    <dgm:cxn modelId="{D8650D42-FB4C-450E-859D-91C9C81AD080}" type="presParOf" srcId="{FAA60A53-9AFA-4CED-ADA0-779ABA3C833C}" destId="{92802C3B-5C10-43D2-8743-C9D712C92599}" srcOrd="1" destOrd="0" presId="urn:microsoft.com/office/officeart/2005/8/layout/orgChart1"/>
    <dgm:cxn modelId="{5E5F639F-D8C2-4B78-B72D-C139B1AA503A}" type="presParOf" srcId="{92802C3B-5C10-43D2-8743-C9D712C92599}" destId="{C7264CB7-1547-41F6-A1EC-FB725090CD70}" srcOrd="0" destOrd="0" presId="urn:microsoft.com/office/officeart/2005/8/layout/orgChart1"/>
    <dgm:cxn modelId="{9799EC45-0967-4095-838E-EDF8B031D6E5}" type="presParOf" srcId="{92802C3B-5C10-43D2-8743-C9D712C92599}" destId="{826AF4BC-09E1-44BF-A002-95D68224BCBF}" srcOrd="1" destOrd="0" presId="urn:microsoft.com/office/officeart/2005/8/layout/orgChart1"/>
    <dgm:cxn modelId="{D6A4E9ED-D0B9-4062-B6D0-6CB54295B311}" type="presParOf" srcId="{826AF4BC-09E1-44BF-A002-95D68224BCBF}" destId="{3DFDB920-50FF-4835-B955-2FA37B2A31F7}" srcOrd="0" destOrd="0" presId="urn:microsoft.com/office/officeart/2005/8/layout/orgChart1"/>
    <dgm:cxn modelId="{DC215D9C-190D-45A3-A050-0CA67DC81C79}" type="presParOf" srcId="{3DFDB920-50FF-4835-B955-2FA37B2A31F7}" destId="{162C7CB4-D3B8-4A50-BFF7-2282F5602AD0}" srcOrd="0" destOrd="0" presId="urn:microsoft.com/office/officeart/2005/8/layout/orgChart1"/>
    <dgm:cxn modelId="{9B93C6EC-289C-4D48-A31A-8CDF2F330BAE}" type="presParOf" srcId="{3DFDB920-50FF-4835-B955-2FA37B2A31F7}" destId="{E8701B30-6FDA-43A3-A3DD-BDFCF680AD36}" srcOrd="1" destOrd="0" presId="urn:microsoft.com/office/officeart/2005/8/layout/orgChart1"/>
    <dgm:cxn modelId="{FB10F20A-00B9-4E23-B5FA-156F4F63DD50}" type="presParOf" srcId="{826AF4BC-09E1-44BF-A002-95D68224BCBF}" destId="{44C9770A-A3AE-41C6-AFC3-5F886E5A06EC}" srcOrd="1" destOrd="0" presId="urn:microsoft.com/office/officeart/2005/8/layout/orgChart1"/>
    <dgm:cxn modelId="{2D9250BB-E9AF-4C30-BED4-E32DE5B7E96A}" type="presParOf" srcId="{826AF4BC-09E1-44BF-A002-95D68224BCBF}" destId="{90FBD40F-B241-4AE7-94C1-36F856E76052}" srcOrd="2" destOrd="0" presId="urn:microsoft.com/office/officeart/2005/8/layout/orgChart1"/>
    <dgm:cxn modelId="{9B66B5D9-55DE-40AE-A754-130CF354C544}" type="presParOf" srcId="{FAA60A53-9AFA-4CED-ADA0-779ABA3C833C}" destId="{D6895EED-5752-42A9-A788-34FB96F716EF}" srcOrd="2" destOrd="0" presId="urn:microsoft.com/office/officeart/2005/8/layout/orgChart1"/>
    <dgm:cxn modelId="{6C4BF35D-7C12-4759-B1EC-EF1756B733FD}" type="presParOf" srcId="{D9FB1219-3B97-478E-BC47-687E9E19121F}" destId="{7141C02D-6DFC-4C80-93DD-E9A8C417588D}" srcOrd="2" destOrd="0" presId="urn:microsoft.com/office/officeart/2005/8/layout/orgChart1"/>
    <dgm:cxn modelId="{82F1E976-D126-47D8-ACAF-76D40DEB39DB}" type="presParOf" srcId="{9BC5DAE7-8FE7-46BA-9249-682E0FA8A2BE}" destId="{3A5EFEBA-B5F6-4197-81D6-F095076A842E}" srcOrd="4" destOrd="0" presId="urn:microsoft.com/office/officeart/2005/8/layout/orgChart1"/>
    <dgm:cxn modelId="{E1BF9F1A-F935-4659-A697-ABAAA3EFCE99}" type="presParOf" srcId="{9BC5DAE7-8FE7-46BA-9249-682E0FA8A2BE}" destId="{3F870930-5C20-4553-A0E5-07C38DF1A470}" srcOrd="5" destOrd="0" presId="urn:microsoft.com/office/officeart/2005/8/layout/orgChart1"/>
    <dgm:cxn modelId="{9B59373C-7C23-4256-844D-C6B7C31A649C}" type="presParOf" srcId="{3F870930-5C20-4553-A0E5-07C38DF1A470}" destId="{121AB0F1-0E14-4729-AC48-A0EBC4896D5E}" srcOrd="0" destOrd="0" presId="urn:microsoft.com/office/officeart/2005/8/layout/orgChart1"/>
    <dgm:cxn modelId="{19DF8881-8B98-480A-A856-245860A404A8}" type="presParOf" srcId="{121AB0F1-0E14-4729-AC48-A0EBC4896D5E}" destId="{B595ADFE-77D3-4755-9DE8-0C71590358D7}" srcOrd="0" destOrd="0" presId="urn:microsoft.com/office/officeart/2005/8/layout/orgChart1"/>
    <dgm:cxn modelId="{6CFD4069-C064-47C8-AB40-091BEC5FC50D}" type="presParOf" srcId="{121AB0F1-0E14-4729-AC48-A0EBC4896D5E}" destId="{575108D9-5C41-4045-B075-3F6F264C8904}" srcOrd="1" destOrd="0" presId="urn:microsoft.com/office/officeart/2005/8/layout/orgChart1"/>
    <dgm:cxn modelId="{C7F6D2BD-56B3-4639-892B-3876FB1A584B}" type="presParOf" srcId="{3F870930-5C20-4553-A0E5-07C38DF1A470}" destId="{23CB9562-79DB-419D-8A98-C2C5506B08D9}" srcOrd="1" destOrd="0" presId="urn:microsoft.com/office/officeart/2005/8/layout/orgChart1"/>
    <dgm:cxn modelId="{9FF3C98B-0FA8-40F6-BFEA-192AF5F8EFC8}" type="presParOf" srcId="{23CB9562-79DB-419D-8A98-C2C5506B08D9}" destId="{F44D8BAD-EB83-4F13-9327-FED7E6073C27}" srcOrd="0" destOrd="0" presId="urn:microsoft.com/office/officeart/2005/8/layout/orgChart1"/>
    <dgm:cxn modelId="{FD0B99AA-603D-4E3A-9012-39701A54D9A2}" type="presParOf" srcId="{23CB9562-79DB-419D-8A98-C2C5506B08D9}" destId="{17718C0B-227A-4EE4-B074-D5F571AD0347}" srcOrd="1" destOrd="0" presId="urn:microsoft.com/office/officeart/2005/8/layout/orgChart1"/>
    <dgm:cxn modelId="{F5F48874-C621-4F18-BF4F-BBF0EAE22D08}" type="presParOf" srcId="{17718C0B-227A-4EE4-B074-D5F571AD0347}" destId="{783B20D9-AFF4-43D5-A89D-D014590F5A44}" srcOrd="0" destOrd="0" presId="urn:microsoft.com/office/officeart/2005/8/layout/orgChart1"/>
    <dgm:cxn modelId="{3E113804-D573-4E21-BC8A-0A17889FC8F5}" type="presParOf" srcId="{783B20D9-AFF4-43D5-A89D-D014590F5A44}" destId="{66C122D2-B607-48AC-AA58-DBF95F66E588}" srcOrd="0" destOrd="0" presId="urn:microsoft.com/office/officeart/2005/8/layout/orgChart1"/>
    <dgm:cxn modelId="{39D2B8C2-C1C7-4B23-B901-3E0DC84A4861}" type="presParOf" srcId="{783B20D9-AFF4-43D5-A89D-D014590F5A44}" destId="{4CDFE262-69F2-41BA-8B03-DACF752277A7}" srcOrd="1" destOrd="0" presId="urn:microsoft.com/office/officeart/2005/8/layout/orgChart1"/>
    <dgm:cxn modelId="{20DAAA5B-2444-4429-BDB2-CC543A8E3BE2}" type="presParOf" srcId="{17718C0B-227A-4EE4-B074-D5F571AD0347}" destId="{17E662C5-0999-4BCE-89E1-636078B59985}" srcOrd="1" destOrd="0" presId="urn:microsoft.com/office/officeart/2005/8/layout/orgChart1"/>
    <dgm:cxn modelId="{2D45CB24-0832-4D5D-88BD-930A02B885B2}" type="presParOf" srcId="{17718C0B-227A-4EE4-B074-D5F571AD0347}" destId="{0CBA5295-26DA-48ED-96D1-E1DE814C425B}" srcOrd="2" destOrd="0" presId="urn:microsoft.com/office/officeart/2005/8/layout/orgChart1"/>
    <dgm:cxn modelId="{284DFDC5-3CFF-437F-9301-3C67CAA10250}" type="presParOf" srcId="{23CB9562-79DB-419D-8A98-C2C5506B08D9}" destId="{14F9345A-5327-4FD3-8741-373368476CEC}" srcOrd="2" destOrd="0" presId="urn:microsoft.com/office/officeart/2005/8/layout/orgChart1"/>
    <dgm:cxn modelId="{722977D2-6D9A-4409-B02C-A8CF83CC6ABE}" type="presParOf" srcId="{23CB9562-79DB-419D-8A98-C2C5506B08D9}" destId="{6CC21A88-CC9E-4FB0-8A3C-E4D43C66481E}" srcOrd="3" destOrd="0" presId="urn:microsoft.com/office/officeart/2005/8/layout/orgChart1"/>
    <dgm:cxn modelId="{6BB96B77-F961-4FDA-B9CD-514A611C68BE}" type="presParOf" srcId="{6CC21A88-CC9E-4FB0-8A3C-E4D43C66481E}" destId="{E55E32C5-6D08-4480-8BA8-0F8C29E60A8E}" srcOrd="0" destOrd="0" presId="urn:microsoft.com/office/officeart/2005/8/layout/orgChart1"/>
    <dgm:cxn modelId="{870C3C22-E481-40A0-BAAE-9319DCA520E6}" type="presParOf" srcId="{E55E32C5-6D08-4480-8BA8-0F8C29E60A8E}" destId="{1F8EF7A5-CBBE-4E44-97E7-14E325F20FB7}" srcOrd="0" destOrd="0" presId="urn:microsoft.com/office/officeart/2005/8/layout/orgChart1"/>
    <dgm:cxn modelId="{CA76BAE7-3564-41AB-BE48-535C7649EC2B}" type="presParOf" srcId="{E55E32C5-6D08-4480-8BA8-0F8C29E60A8E}" destId="{92D79014-74E3-4BD6-B1C6-A7AD3EC2876E}" srcOrd="1" destOrd="0" presId="urn:microsoft.com/office/officeart/2005/8/layout/orgChart1"/>
    <dgm:cxn modelId="{70BF6FB3-5348-454D-980F-329B57AC83F9}" type="presParOf" srcId="{6CC21A88-CC9E-4FB0-8A3C-E4D43C66481E}" destId="{540CB7E6-3769-4911-95BF-C9FF648B9CB0}" srcOrd="1" destOrd="0" presId="urn:microsoft.com/office/officeart/2005/8/layout/orgChart1"/>
    <dgm:cxn modelId="{B31232F3-C822-4E97-A41A-C588FDBA8354}" type="presParOf" srcId="{6CC21A88-CC9E-4FB0-8A3C-E4D43C66481E}" destId="{E14B91DA-484B-453A-A6BC-A192EFD49497}" srcOrd="2" destOrd="0" presId="urn:microsoft.com/office/officeart/2005/8/layout/orgChart1"/>
    <dgm:cxn modelId="{CF36EF3A-FEB5-4987-9AC8-EB9FC2FAF5B1}" type="presParOf" srcId="{3F870930-5C20-4553-A0E5-07C38DF1A470}" destId="{EC0C58E0-40A6-457E-83B7-EAA14BEC2833}" srcOrd="2" destOrd="0" presId="urn:microsoft.com/office/officeart/2005/8/layout/orgChart1"/>
    <dgm:cxn modelId="{0602C390-5469-4BC1-8B2F-A31A330DF1F5}" type="presParOf" srcId="{9BC5DAE7-8FE7-46BA-9249-682E0FA8A2BE}" destId="{0395DE77-EA05-422D-9084-87F5DBD4C5FA}" srcOrd="6" destOrd="0" presId="urn:microsoft.com/office/officeart/2005/8/layout/orgChart1"/>
    <dgm:cxn modelId="{D6ACB527-4D7B-47A0-8EB6-07405FF1F563}" type="presParOf" srcId="{9BC5DAE7-8FE7-46BA-9249-682E0FA8A2BE}" destId="{885E7C5C-4A36-4BF9-91B4-3505CA8CC269}" srcOrd="7" destOrd="0" presId="urn:microsoft.com/office/officeart/2005/8/layout/orgChart1"/>
    <dgm:cxn modelId="{FAA87468-4AFB-4676-9F46-D8064E5812EB}" type="presParOf" srcId="{885E7C5C-4A36-4BF9-91B4-3505CA8CC269}" destId="{8E882E54-54A5-4C22-B626-440B73F485B4}" srcOrd="0" destOrd="0" presId="urn:microsoft.com/office/officeart/2005/8/layout/orgChart1"/>
    <dgm:cxn modelId="{11B41B9C-FA35-4D1F-8290-04627552297C}" type="presParOf" srcId="{8E882E54-54A5-4C22-B626-440B73F485B4}" destId="{AC9DF6C8-26C8-49F1-988C-7AB3D2BBAE0A}" srcOrd="0" destOrd="0" presId="urn:microsoft.com/office/officeart/2005/8/layout/orgChart1"/>
    <dgm:cxn modelId="{AD9F42CC-CB86-4921-888A-F10980106AD9}" type="presParOf" srcId="{8E882E54-54A5-4C22-B626-440B73F485B4}" destId="{2343C148-C281-4B81-A9BB-3771E2D045C5}" srcOrd="1" destOrd="0" presId="urn:microsoft.com/office/officeart/2005/8/layout/orgChart1"/>
    <dgm:cxn modelId="{0D18919B-6551-478F-880D-2EE365AD8536}" type="presParOf" srcId="{885E7C5C-4A36-4BF9-91B4-3505CA8CC269}" destId="{251946CF-5341-45D7-9E4C-5A5943A2C989}" srcOrd="1" destOrd="0" presId="urn:microsoft.com/office/officeart/2005/8/layout/orgChart1"/>
    <dgm:cxn modelId="{C100765D-306B-4A47-BCE3-3B4C34C5094C}" type="presParOf" srcId="{251946CF-5341-45D7-9E4C-5A5943A2C989}" destId="{DF6697C0-99B1-4F3C-845B-49BD8BF110B2}" srcOrd="0" destOrd="0" presId="urn:microsoft.com/office/officeart/2005/8/layout/orgChart1"/>
    <dgm:cxn modelId="{9D3FA3B0-2FC9-4B43-A598-2DBD28994E65}" type="presParOf" srcId="{251946CF-5341-45D7-9E4C-5A5943A2C989}" destId="{81F76115-04B7-42CC-B80C-B81F7EB894DC}" srcOrd="1" destOrd="0" presId="urn:microsoft.com/office/officeart/2005/8/layout/orgChart1"/>
    <dgm:cxn modelId="{F8E5FA25-B159-4707-9C19-D145A4A4B7DF}" type="presParOf" srcId="{81F76115-04B7-42CC-B80C-B81F7EB894DC}" destId="{650DAA87-7038-4E2E-9D9A-582BE1FA6DC5}" srcOrd="0" destOrd="0" presId="urn:microsoft.com/office/officeart/2005/8/layout/orgChart1"/>
    <dgm:cxn modelId="{6BFC2BC1-8D11-4BDD-AF4C-EBCDDF3748D8}" type="presParOf" srcId="{650DAA87-7038-4E2E-9D9A-582BE1FA6DC5}" destId="{107248B4-84C8-4BD5-B474-AF00D9C240B1}" srcOrd="0" destOrd="0" presId="urn:microsoft.com/office/officeart/2005/8/layout/orgChart1"/>
    <dgm:cxn modelId="{683C341D-BE97-4AAC-8ED8-71889E2CF1F7}" type="presParOf" srcId="{650DAA87-7038-4E2E-9D9A-582BE1FA6DC5}" destId="{8C20543D-1100-42AC-9906-03751D9E4E7D}" srcOrd="1" destOrd="0" presId="urn:microsoft.com/office/officeart/2005/8/layout/orgChart1"/>
    <dgm:cxn modelId="{05F80C86-D6D9-43D4-ACF0-87D5479C97E1}" type="presParOf" srcId="{81F76115-04B7-42CC-B80C-B81F7EB894DC}" destId="{1B8A2C62-0CF2-481E-920F-0AE04BA64D28}" srcOrd="1" destOrd="0" presId="urn:microsoft.com/office/officeart/2005/8/layout/orgChart1"/>
    <dgm:cxn modelId="{37A8587A-30F6-421D-B092-DB441421BDDB}" type="presParOf" srcId="{81F76115-04B7-42CC-B80C-B81F7EB894DC}" destId="{54209D70-BB08-4FD3-B28D-EBB541561AE7}" srcOrd="2" destOrd="0" presId="urn:microsoft.com/office/officeart/2005/8/layout/orgChart1"/>
    <dgm:cxn modelId="{980D6CCC-1B4C-4F0B-83C8-C78B737CCD80}" type="presParOf" srcId="{251946CF-5341-45D7-9E4C-5A5943A2C989}" destId="{0D327EFD-92CD-4D89-B13E-1F153926D2FC}" srcOrd="2" destOrd="0" presId="urn:microsoft.com/office/officeart/2005/8/layout/orgChart1"/>
    <dgm:cxn modelId="{45DE9DBB-5F68-4AF0-B74E-91A006280889}" type="presParOf" srcId="{251946CF-5341-45D7-9E4C-5A5943A2C989}" destId="{BDFAA446-338E-41E5-AFE1-EA7AD1A085EA}" srcOrd="3" destOrd="0" presId="urn:microsoft.com/office/officeart/2005/8/layout/orgChart1"/>
    <dgm:cxn modelId="{70002B5F-E378-43C6-BE27-3D33E99FB0A0}" type="presParOf" srcId="{BDFAA446-338E-41E5-AFE1-EA7AD1A085EA}" destId="{D2B75A59-6028-48CF-BF53-F51E54D9C318}" srcOrd="0" destOrd="0" presId="urn:microsoft.com/office/officeart/2005/8/layout/orgChart1"/>
    <dgm:cxn modelId="{1D53CD7D-F2EB-47A5-A47B-7618C6405AF2}" type="presParOf" srcId="{D2B75A59-6028-48CF-BF53-F51E54D9C318}" destId="{B3349DF4-DEF7-4CBB-93B6-3F777F8624A3}" srcOrd="0" destOrd="0" presId="urn:microsoft.com/office/officeart/2005/8/layout/orgChart1"/>
    <dgm:cxn modelId="{7472BD49-9657-4F17-82F1-BA9AEE6CA372}" type="presParOf" srcId="{D2B75A59-6028-48CF-BF53-F51E54D9C318}" destId="{A16D2E0E-0525-4EA5-B224-13E1EA4A2229}" srcOrd="1" destOrd="0" presId="urn:microsoft.com/office/officeart/2005/8/layout/orgChart1"/>
    <dgm:cxn modelId="{D71520A0-289E-4120-9AAB-6E1A859D5D95}" type="presParOf" srcId="{BDFAA446-338E-41E5-AFE1-EA7AD1A085EA}" destId="{F6E1ED04-FD1B-4D73-ACFE-D39085975617}" srcOrd="1" destOrd="0" presId="urn:microsoft.com/office/officeart/2005/8/layout/orgChart1"/>
    <dgm:cxn modelId="{76F67AAF-37A9-46FB-AAE2-833F90264677}" type="presParOf" srcId="{BDFAA446-338E-41E5-AFE1-EA7AD1A085EA}" destId="{2A71743C-0DC3-4DDC-BDB8-89913AC5221E}" srcOrd="2" destOrd="0" presId="urn:microsoft.com/office/officeart/2005/8/layout/orgChart1"/>
    <dgm:cxn modelId="{203BFB65-F1CA-47E1-9FCA-85BD7CE00AA6}" type="presParOf" srcId="{251946CF-5341-45D7-9E4C-5A5943A2C989}" destId="{F42F37A6-72CB-412A-8E32-A8FBC4EE51D5}" srcOrd="4" destOrd="0" presId="urn:microsoft.com/office/officeart/2005/8/layout/orgChart1"/>
    <dgm:cxn modelId="{B8E001FE-414E-49B6-9A4D-1575E5296F41}" type="presParOf" srcId="{251946CF-5341-45D7-9E4C-5A5943A2C989}" destId="{05E954AF-44F6-4AEC-943E-9923F568735A}" srcOrd="5" destOrd="0" presId="urn:microsoft.com/office/officeart/2005/8/layout/orgChart1"/>
    <dgm:cxn modelId="{F4983C04-2755-433B-97CA-2B028A535BA8}" type="presParOf" srcId="{05E954AF-44F6-4AEC-943E-9923F568735A}" destId="{05769DAD-8D1C-4F6B-894F-27125F2C401C}" srcOrd="0" destOrd="0" presId="urn:microsoft.com/office/officeart/2005/8/layout/orgChart1"/>
    <dgm:cxn modelId="{57B4FDFD-413B-431B-8BEB-4112A5939FAF}" type="presParOf" srcId="{05769DAD-8D1C-4F6B-894F-27125F2C401C}" destId="{415FCB5A-033C-4C2F-B226-3B1899717B2F}" srcOrd="0" destOrd="0" presId="urn:microsoft.com/office/officeart/2005/8/layout/orgChart1"/>
    <dgm:cxn modelId="{A8D094CB-29A2-4BD2-9622-6FCC31B4433D}" type="presParOf" srcId="{05769DAD-8D1C-4F6B-894F-27125F2C401C}" destId="{1AF37851-2C3E-47B2-BF03-4183C9348C35}" srcOrd="1" destOrd="0" presId="urn:microsoft.com/office/officeart/2005/8/layout/orgChart1"/>
    <dgm:cxn modelId="{FF65DC83-CCD7-4B2B-A894-27C55A176DED}" type="presParOf" srcId="{05E954AF-44F6-4AEC-943E-9923F568735A}" destId="{381EB17A-4799-486F-AFF0-EB9ACAA2757C}" srcOrd="1" destOrd="0" presId="urn:microsoft.com/office/officeart/2005/8/layout/orgChart1"/>
    <dgm:cxn modelId="{830D17DE-BC7F-49ED-89B9-DB1E85530A06}" type="presParOf" srcId="{05E954AF-44F6-4AEC-943E-9923F568735A}" destId="{3971E42D-2012-488F-A9A2-B0045A86EE47}" srcOrd="2" destOrd="0" presId="urn:microsoft.com/office/officeart/2005/8/layout/orgChart1"/>
    <dgm:cxn modelId="{C796DEC3-B9CA-479C-9FC6-AEF26612AF86}" type="presParOf" srcId="{885E7C5C-4A36-4BF9-91B4-3505CA8CC269}" destId="{F62AE14A-598F-4403-BEA1-6E256654F0A2}" srcOrd="2" destOrd="0" presId="urn:microsoft.com/office/officeart/2005/8/layout/orgChart1"/>
    <dgm:cxn modelId="{B33458A1-0E29-4388-92B3-F6849B944A14}" type="presParOf" srcId="{9BC5DAE7-8FE7-46BA-9249-682E0FA8A2BE}" destId="{06320B24-4246-49C5-AAAE-D33F921C5EAF}" srcOrd="8" destOrd="0" presId="urn:microsoft.com/office/officeart/2005/8/layout/orgChart1"/>
    <dgm:cxn modelId="{AC4B7165-28DA-4048-AC44-9D5723E1C00C}" type="presParOf" srcId="{9BC5DAE7-8FE7-46BA-9249-682E0FA8A2BE}" destId="{B86F81FA-CAEA-4F0D-B97D-45A8DE3E6D50}" srcOrd="9" destOrd="0" presId="urn:microsoft.com/office/officeart/2005/8/layout/orgChart1"/>
    <dgm:cxn modelId="{482C418B-1F51-4A1D-A313-AC8758C32BEC}" type="presParOf" srcId="{B86F81FA-CAEA-4F0D-B97D-45A8DE3E6D50}" destId="{E5911A72-C1E5-4685-81DE-BF52163A8945}" srcOrd="0" destOrd="0" presId="urn:microsoft.com/office/officeart/2005/8/layout/orgChart1"/>
    <dgm:cxn modelId="{F323B2AF-2837-4BEA-8434-ED980530D550}" type="presParOf" srcId="{E5911A72-C1E5-4685-81DE-BF52163A8945}" destId="{CA912D4A-6898-43FD-BF1F-E67D29CEF44E}" srcOrd="0" destOrd="0" presId="urn:microsoft.com/office/officeart/2005/8/layout/orgChart1"/>
    <dgm:cxn modelId="{91447C0E-6797-44F5-9152-2C50DB675DA9}" type="presParOf" srcId="{E5911A72-C1E5-4685-81DE-BF52163A8945}" destId="{B762FA26-EBEF-4A79-B27C-871B03CDC54D}" srcOrd="1" destOrd="0" presId="urn:microsoft.com/office/officeart/2005/8/layout/orgChart1"/>
    <dgm:cxn modelId="{778CA7A2-9262-4E63-9CEE-320687CF7B17}" type="presParOf" srcId="{B86F81FA-CAEA-4F0D-B97D-45A8DE3E6D50}" destId="{E61F0F12-0025-4BCE-9724-47F2C296F915}" srcOrd="1" destOrd="0" presId="urn:microsoft.com/office/officeart/2005/8/layout/orgChart1"/>
    <dgm:cxn modelId="{98650A8C-CC73-4421-8832-F639666135AB}" type="presParOf" srcId="{E61F0F12-0025-4BCE-9724-47F2C296F915}" destId="{817FE286-36DE-461B-8BC0-7FDB49FA9DF0}" srcOrd="0" destOrd="0" presId="urn:microsoft.com/office/officeart/2005/8/layout/orgChart1"/>
    <dgm:cxn modelId="{BABE5F53-A529-4A98-9CE4-78E2924852BA}" type="presParOf" srcId="{E61F0F12-0025-4BCE-9724-47F2C296F915}" destId="{A7E2E1D0-B7FF-4DB1-BA23-A20BD5BA815E}" srcOrd="1" destOrd="0" presId="urn:microsoft.com/office/officeart/2005/8/layout/orgChart1"/>
    <dgm:cxn modelId="{D7723399-26AB-4AC0-A9E4-A513411D401B}" type="presParOf" srcId="{A7E2E1D0-B7FF-4DB1-BA23-A20BD5BA815E}" destId="{368D9219-208A-4F67-B59B-03391E9A87BD}" srcOrd="0" destOrd="0" presId="urn:microsoft.com/office/officeart/2005/8/layout/orgChart1"/>
    <dgm:cxn modelId="{176E5508-372F-40D5-8747-EAB5D52F3A61}" type="presParOf" srcId="{368D9219-208A-4F67-B59B-03391E9A87BD}" destId="{2B759156-3D27-4E74-9C06-060840D4686E}" srcOrd="0" destOrd="0" presId="urn:microsoft.com/office/officeart/2005/8/layout/orgChart1"/>
    <dgm:cxn modelId="{D1FCD45F-59A8-4826-B7A6-7941EE2171E4}" type="presParOf" srcId="{368D9219-208A-4F67-B59B-03391E9A87BD}" destId="{CFD4F0FF-C87A-409F-9718-B089F349CE1A}" srcOrd="1" destOrd="0" presId="urn:microsoft.com/office/officeart/2005/8/layout/orgChart1"/>
    <dgm:cxn modelId="{1837F1C5-35D2-4831-A645-2F3FFEF66F75}" type="presParOf" srcId="{A7E2E1D0-B7FF-4DB1-BA23-A20BD5BA815E}" destId="{45126EE9-CF06-4C74-9AF5-80248C012198}" srcOrd="1" destOrd="0" presId="urn:microsoft.com/office/officeart/2005/8/layout/orgChart1"/>
    <dgm:cxn modelId="{D009BD64-BDA9-4D39-9E18-4EC7FB3FFF70}" type="presParOf" srcId="{A7E2E1D0-B7FF-4DB1-BA23-A20BD5BA815E}" destId="{8965D011-AD90-4958-A7A2-5C2E92EAD2EE}" srcOrd="2" destOrd="0" presId="urn:microsoft.com/office/officeart/2005/8/layout/orgChart1"/>
    <dgm:cxn modelId="{C4F1F630-6252-4A17-84D9-82942C842B9E}" type="presParOf" srcId="{B86F81FA-CAEA-4F0D-B97D-45A8DE3E6D50}" destId="{B44EC87D-2ADF-4DED-9DD6-0EF6A071F35F}" srcOrd="2" destOrd="0" presId="urn:microsoft.com/office/officeart/2005/8/layout/orgChart1"/>
    <dgm:cxn modelId="{1B51CC80-9D66-4CB3-9F86-545C553B6626}" type="presParOf" srcId="{9BC5DAE7-8FE7-46BA-9249-682E0FA8A2BE}" destId="{CB3BDA68-B9E7-4FE1-99FC-F5CFD8F2DFA6}" srcOrd="10" destOrd="0" presId="urn:microsoft.com/office/officeart/2005/8/layout/orgChart1"/>
    <dgm:cxn modelId="{896E5DCC-DFE9-44E8-A4F4-75E5FDB3684A}" type="presParOf" srcId="{9BC5DAE7-8FE7-46BA-9249-682E0FA8A2BE}" destId="{F841B68B-6A53-4EFA-935B-14660243F575}" srcOrd="11" destOrd="0" presId="urn:microsoft.com/office/officeart/2005/8/layout/orgChart1"/>
    <dgm:cxn modelId="{F01A6093-F98B-44B4-BA02-6DFC0221752A}" type="presParOf" srcId="{F841B68B-6A53-4EFA-935B-14660243F575}" destId="{C16A698F-2318-44F7-A6C6-1A0E5797B69F}" srcOrd="0" destOrd="0" presId="urn:microsoft.com/office/officeart/2005/8/layout/orgChart1"/>
    <dgm:cxn modelId="{55B83568-1A3A-4EB0-8AD0-B5DF20B614E2}" type="presParOf" srcId="{C16A698F-2318-44F7-A6C6-1A0E5797B69F}" destId="{D76E0F39-7940-4320-8571-8DEE605B235C}" srcOrd="0" destOrd="0" presId="urn:microsoft.com/office/officeart/2005/8/layout/orgChart1"/>
    <dgm:cxn modelId="{89642354-540C-4270-9CCC-3A44EE8359CE}" type="presParOf" srcId="{C16A698F-2318-44F7-A6C6-1A0E5797B69F}" destId="{5D3D72EC-DE90-4A4F-A991-C8E398EAB3E6}" srcOrd="1" destOrd="0" presId="urn:microsoft.com/office/officeart/2005/8/layout/orgChart1"/>
    <dgm:cxn modelId="{8F05F05B-79A6-4E9D-A6AF-777A274A2F6C}" type="presParOf" srcId="{F841B68B-6A53-4EFA-935B-14660243F575}" destId="{0DB11D58-42DE-4AF0-8EBB-6C3DF38168FE}" srcOrd="1" destOrd="0" presId="urn:microsoft.com/office/officeart/2005/8/layout/orgChart1"/>
    <dgm:cxn modelId="{B048401B-3D08-49B8-853F-A813BFF919C4}" type="presParOf" srcId="{0DB11D58-42DE-4AF0-8EBB-6C3DF38168FE}" destId="{5F095CA0-E619-4610-B02C-C13303F094AA}" srcOrd="0" destOrd="0" presId="urn:microsoft.com/office/officeart/2005/8/layout/orgChart1"/>
    <dgm:cxn modelId="{802E1411-8511-444D-8E72-46DF81D935EC}" type="presParOf" srcId="{0DB11D58-42DE-4AF0-8EBB-6C3DF38168FE}" destId="{D215DAAB-654B-44C0-A612-0401E5DBFF51}" srcOrd="1" destOrd="0" presId="urn:microsoft.com/office/officeart/2005/8/layout/orgChart1"/>
    <dgm:cxn modelId="{0EEC6FDA-9C91-4925-BA3B-3D2713558BA4}" type="presParOf" srcId="{D215DAAB-654B-44C0-A612-0401E5DBFF51}" destId="{1179C408-BC06-40ED-BE7A-BDFDFEC2B9EA}" srcOrd="0" destOrd="0" presId="urn:microsoft.com/office/officeart/2005/8/layout/orgChart1"/>
    <dgm:cxn modelId="{F5D4266E-4A45-474F-ACE3-60ED97426714}" type="presParOf" srcId="{1179C408-BC06-40ED-BE7A-BDFDFEC2B9EA}" destId="{0262C310-0AF3-4642-ABA8-D94AF3246E34}" srcOrd="0" destOrd="0" presId="urn:microsoft.com/office/officeart/2005/8/layout/orgChart1"/>
    <dgm:cxn modelId="{297C73D7-61E6-40EC-806E-7609159EB1CA}" type="presParOf" srcId="{1179C408-BC06-40ED-BE7A-BDFDFEC2B9EA}" destId="{E5D0C18D-9156-4007-BE08-F2CFE938C847}" srcOrd="1" destOrd="0" presId="urn:microsoft.com/office/officeart/2005/8/layout/orgChart1"/>
    <dgm:cxn modelId="{D77BA47F-717C-4E34-B918-1A42BC122D36}" type="presParOf" srcId="{D215DAAB-654B-44C0-A612-0401E5DBFF51}" destId="{C4198A9C-6FA4-495B-8DC4-C681A716EB83}" srcOrd="1" destOrd="0" presId="urn:microsoft.com/office/officeart/2005/8/layout/orgChart1"/>
    <dgm:cxn modelId="{508CCDD7-E9F6-4720-8544-0FE6DEB7C73C}" type="presParOf" srcId="{D215DAAB-654B-44C0-A612-0401E5DBFF51}" destId="{479FD619-C830-47ED-9A20-29664AB8EE5E}" srcOrd="2" destOrd="0" presId="urn:microsoft.com/office/officeart/2005/8/layout/orgChart1"/>
    <dgm:cxn modelId="{B0146F09-053E-44E6-8F85-1B6F26B2EC30}" type="presParOf" srcId="{0DB11D58-42DE-4AF0-8EBB-6C3DF38168FE}" destId="{D5240411-5628-4528-AA87-76C02FF7F338}" srcOrd="2" destOrd="0" presId="urn:microsoft.com/office/officeart/2005/8/layout/orgChart1"/>
    <dgm:cxn modelId="{729E196D-0865-410F-A856-AB1F09AC69A8}" type="presParOf" srcId="{0DB11D58-42DE-4AF0-8EBB-6C3DF38168FE}" destId="{B3EC4089-A186-46C2-B1E5-B8CB11E27FDD}" srcOrd="3" destOrd="0" presId="urn:microsoft.com/office/officeart/2005/8/layout/orgChart1"/>
    <dgm:cxn modelId="{388CF071-6BDF-48A0-A64F-3D75DF9A6E7D}" type="presParOf" srcId="{B3EC4089-A186-46C2-B1E5-B8CB11E27FDD}" destId="{2091BE61-A7A9-4601-AC2B-52209D6C58FE}" srcOrd="0" destOrd="0" presId="urn:microsoft.com/office/officeart/2005/8/layout/orgChart1"/>
    <dgm:cxn modelId="{52D2038D-EE38-4C13-8E87-4E21A8B02225}" type="presParOf" srcId="{2091BE61-A7A9-4601-AC2B-52209D6C58FE}" destId="{94BD27AF-A031-482A-9B0B-F996CFD92958}" srcOrd="0" destOrd="0" presId="urn:microsoft.com/office/officeart/2005/8/layout/orgChart1"/>
    <dgm:cxn modelId="{A54EC975-2266-4A71-B2DE-9E6D2C4CF2FB}" type="presParOf" srcId="{2091BE61-A7A9-4601-AC2B-52209D6C58FE}" destId="{824F730F-0082-4733-860A-8BFA3A3DA7D6}" srcOrd="1" destOrd="0" presId="urn:microsoft.com/office/officeart/2005/8/layout/orgChart1"/>
    <dgm:cxn modelId="{37EA040B-299E-4BD0-912C-35576A0374FC}" type="presParOf" srcId="{B3EC4089-A186-46C2-B1E5-B8CB11E27FDD}" destId="{BAC93D55-106C-4E6F-8AD7-AFBE35894F37}" srcOrd="1" destOrd="0" presId="urn:microsoft.com/office/officeart/2005/8/layout/orgChart1"/>
    <dgm:cxn modelId="{4770841B-0BA0-4684-A91F-ED032311EAEE}" type="presParOf" srcId="{B3EC4089-A186-46C2-B1E5-B8CB11E27FDD}" destId="{16113D34-68C5-4A58-BD9E-01C0998F6A0B}" srcOrd="2" destOrd="0" presId="urn:microsoft.com/office/officeart/2005/8/layout/orgChart1"/>
    <dgm:cxn modelId="{2E9C281B-8FC2-438A-A2D5-46D964B5D5A0}" type="presParOf" srcId="{F841B68B-6A53-4EFA-935B-14660243F575}" destId="{79A2C94F-829D-4DB8-AE79-5AC8E1C06F55}" srcOrd="2" destOrd="0" presId="urn:microsoft.com/office/officeart/2005/8/layout/orgChart1"/>
    <dgm:cxn modelId="{4A474A16-7FD1-4C8A-8906-A71F07DC2865}" type="presParOf" srcId="{A069587A-F1A7-424B-99EC-DB973360010D}" destId="{903CF3AF-8EE4-4986-A02F-2E10C258F9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40411-5628-4528-AA87-76C02FF7F338}">
      <dsp:nvSpPr>
        <dsp:cNvPr id="0" name=""/>
        <dsp:cNvSpPr/>
      </dsp:nvSpPr>
      <dsp:spPr>
        <a:xfrm>
          <a:off x="9650256" y="2743858"/>
          <a:ext cx="249592" cy="1021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1066"/>
              </a:lnTo>
              <a:lnTo>
                <a:pt x="249592" y="1021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95CA0-E619-4610-B02C-C13303F094AA}">
      <dsp:nvSpPr>
        <dsp:cNvPr id="0" name=""/>
        <dsp:cNvSpPr/>
      </dsp:nvSpPr>
      <dsp:spPr>
        <a:xfrm>
          <a:off x="9650256" y="2743858"/>
          <a:ext cx="249592" cy="399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132"/>
              </a:lnTo>
              <a:lnTo>
                <a:pt x="249592" y="3991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BDA68-B9E7-4FE1-99FC-F5CFD8F2DFA6}">
      <dsp:nvSpPr>
        <dsp:cNvPr id="0" name=""/>
        <dsp:cNvSpPr/>
      </dsp:nvSpPr>
      <dsp:spPr>
        <a:xfrm>
          <a:off x="5575368" y="1934861"/>
          <a:ext cx="4740467" cy="176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165"/>
              </a:lnTo>
              <a:lnTo>
                <a:pt x="4740467" y="88165"/>
              </a:lnTo>
              <a:lnTo>
                <a:pt x="4740467" y="1763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FE286-36DE-461B-8BC0-7FDB49FA9DF0}">
      <dsp:nvSpPr>
        <dsp:cNvPr id="0" name=""/>
        <dsp:cNvSpPr/>
      </dsp:nvSpPr>
      <dsp:spPr>
        <a:xfrm>
          <a:off x="7809976" y="2743858"/>
          <a:ext cx="249592" cy="399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132"/>
              </a:lnTo>
              <a:lnTo>
                <a:pt x="249592" y="3991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20B24-4246-49C5-AAAE-D33F921C5EAF}">
      <dsp:nvSpPr>
        <dsp:cNvPr id="0" name=""/>
        <dsp:cNvSpPr/>
      </dsp:nvSpPr>
      <dsp:spPr>
        <a:xfrm>
          <a:off x="5575368" y="1934861"/>
          <a:ext cx="2900186" cy="176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165"/>
              </a:lnTo>
              <a:lnTo>
                <a:pt x="2900186" y="88165"/>
              </a:lnTo>
              <a:lnTo>
                <a:pt x="2900186" y="1763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F37A6-72CB-412A-8E32-A8FBC4EE51D5}">
      <dsp:nvSpPr>
        <dsp:cNvPr id="0" name=""/>
        <dsp:cNvSpPr/>
      </dsp:nvSpPr>
      <dsp:spPr>
        <a:xfrm>
          <a:off x="5969695" y="2743858"/>
          <a:ext cx="249592" cy="1643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3001"/>
              </a:lnTo>
              <a:lnTo>
                <a:pt x="249592" y="16430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27EFD-92CD-4D89-B13E-1F153926D2FC}">
      <dsp:nvSpPr>
        <dsp:cNvPr id="0" name=""/>
        <dsp:cNvSpPr/>
      </dsp:nvSpPr>
      <dsp:spPr>
        <a:xfrm>
          <a:off x="5969695" y="2743858"/>
          <a:ext cx="249592" cy="1021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1066"/>
              </a:lnTo>
              <a:lnTo>
                <a:pt x="249592" y="1021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697C0-99B1-4F3C-845B-49BD8BF110B2}">
      <dsp:nvSpPr>
        <dsp:cNvPr id="0" name=""/>
        <dsp:cNvSpPr/>
      </dsp:nvSpPr>
      <dsp:spPr>
        <a:xfrm>
          <a:off x="5969695" y="2743858"/>
          <a:ext cx="249592" cy="399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132"/>
              </a:lnTo>
              <a:lnTo>
                <a:pt x="249592" y="3991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5DE77-EA05-422D-9084-87F5DBD4C5FA}">
      <dsp:nvSpPr>
        <dsp:cNvPr id="0" name=""/>
        <dsp:cNvSpPr/>
      </dsp:nvSpPr>
      <dsp:spPr>
        <a:xfrm>
          <a:off x="5575368" y="1934861"/>
          <a:ext cx="1059906" cy="176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165"/>
              </a:lnTo>
              <a:lnTo>
                <a:pt x="1059906" y="88165"/>
              </a:lnTo>
              <a:lnTo>
                <a:pt x="1059906" y="1763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9345A-5327-4FD3-8741-373368476CEC}">
      <dsp:nvSpPr>
        <dsp:cNvPr id="0" name=""/>
        <dsp:cNvSpPr/>
      </dsp:nvSpPr>
      <dsp:spPr>
        <a:xfrm>
          <a:off x="4129415" y="2743858"/>
          <a:ext cx="249592" cy="1021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1066"/>
              </a:lnTo>
              <a:lnTo>
                <a:pt x="249592" y="1021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D8BAD-EB83-4F13-9327-FED7E6073C27}">
      <dsp:nvSpPr>
        <dsp:cNvPr id="0" name=""/>
        <dsp:cNvSpPr/>
      </dsp:nvSpPr>
      <dsp:spPr>
        <a:xfrm>
          <a:off x="4129415" y="2743858"/>
          <a:ext cx="249592" cy="399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132"/>
              </a:lnTo>
              <a:lnTo>
                <a:pt x="249592" y="3991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5EFEBA-B5F6-4197-81D6-F095076A842E}">
      <dsp:nvSpPr>
        <dsp:cNvPr id="0" name=""/>
        <dsp:cNvSpPr/>
      </dsp:nvSpPr>
      <dsp:spPr>
        <a:xfrm>
          <a:off x="4794994" y="1934861"/>
          <a:ext cx="780374" cy="176331"/>
        </a:xfrm>
        <a:custGeom>
          <a:avLst/>
          <a:gdLst/>
          <a:ahLst/>
          <a:cxnLst/>
          <a:rect l="0" t="0" r="0" b="0"/>
          <a:pathLst>
            <a:path>
              <a:moveTo>
                <a:pt x="780374" y="0"/>
              </a:moveTo>
              <a:lnTo>
                <a:pt x="780374" y="88165"/>
              </a:lnTo>
              <a:lnTo>
                <a:pt x="0" y="88165"/>
              </a:lnTo>
              <a:lnTo>
                <a:pt x="0" y="1763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64CB7-1547-41F6-A1EC-FB725090CD70}">
      <dsp:nvSpPr>
        <dsp:cNvPr id="0" name=""/>
        <dsp:cNvSpPr/>
      </dsp:nvSpPr>
      <dsp:spPr>
        <a:xfrm>
          <a:off x="2902012" y="3365792"/>
          <a:ext cx="91440" cy="399132"/>
        </a:xfrm>
        <a:custGeom>
          <a:avLst/>
          <a:gdLst/>
          <a:ahLst/>
          <a:cxnLst/>
          <a:rect l="0" t="0" r="0" b="0"/>
          <a:pathLst>
            <a:path>
              <a:moveTo>
                <a:pt x="86582" y="0"/>
              </a:moveTo>
              <a:lnTo>
                <a:pt x="45720" y="3991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0A5B2-8198-41DB-B99F-5E2029ED1B3A}">
      <dsp:nvSpPr>
        <dsp:cNvPr id="0" name=""/>
        <dsp:cNvSpPr/>
      </dsp:nvSpPr>
      <dsp:spPr>
        <a:xfrm>
          <a:off x="2794856" y="2743858"/>
          <a:ext cx="616027" cy="176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165"/>
              </a:lnTo>
              <a:lnTo>
                <a:pt x="616027" y="88165"/>
              </a:lnTo>
              <a:lnTo>
                <a:pt x="616027" y="1763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0AC6D-4409-42FC-B8DF-D820C8E32860}">
      <dsp:nvSpPr>
        <dsp:cNvPr id="0" name=""/>
        <dsp:cNvSpPr/>
      </dsp:nvSpPr>
      <dsp:spPr>
        <a:xfrm>
          <a:off x="1669958" y="3365792"/>
          <a:ext cx="91440" cy="399132"/>
        </a:xfrm>
        <a:custGeom>
          <a:avLst/>
          <a:gdLst/>
          <a:ahLst/>
          <a:cxnLst/>
          <a:rect l="0" t="0" r="0" b="0"/>
          <a:pathLst>
            <a:path>
              <a:moveTo>
                <a:pt x="86582" y="0"/>
              </a:moveTo>
              <a:lnTo>
                <a:pt x="45720" y="3991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329EB-7BD4-48C9-8D88-374A7451E7E7}">
      <dsp:nvSpPr>
        <dsp:cNvPr id="0" name=""/>
        <dsp:cNvSpPr/>
      </dsp:nvSpPr>
      <dsp:spPr>
        <a:xfrm>
          <a:off x="2178829" y="2743858"/>
          <a:ext cx="616027" cy="176331"/>
        </a:xfrm>
        <a:custGeom>
          <a:avLst/>
          <a:gdLst/>
          <a:ahLst/>
          <a:cxnLst/>
          <a:rect l="0" t="0" r="0" b="0"/>
          <a:pathLst>
            <a:path>
              <a:moveTo>
                <a:pt x="616027" y="0"/>
              </a:moveTo>
              <a:lnTo>
                <a:pt x="616027" y="88165"/>
              </a:lnTo>
              <a:lnTo>
                <a:pt x="0" y="88165"/>
              </a:lnTo>
              <a:lnTo>
                <a:pt x="0" y="1763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0C97F-8EBA-4D2E-9922-6C4A38752516}">
      <dsp:nvSpPr>
        <dsp:cNvPr id="0" name=""/>
        <dsp:cNvSpPr/>
      </dsp:nvSpPr>
      <dsp:spPr>
        <a:xfrm>
          <a:off x="2794856" y="1934861"/>
          <a:ext cx="2780512" cy="176331"/>
        </a:xfrm>
        <a:custGeom>
          <a:avLst/>
          <a:gdLst/>
          <a:ahLst/>
          <a:cxnLst/>
          <a:rect l="0" t="0" r="0" b="0"/>
          <a:pathLst>
            <a:path>
              <a:moveTo>
                <a:pt x="2780512" y="0"/>
              </a:moveTo>
              <a:lnTo>
                <a:pt x="2780512" y="88165"/>
              </a:lnTo>
              <a:lnTo>
                <a:pt x="0" y="88165"/>
              </a:lnTo>
              <a:lnTo>
                <a:pt x="0" y="1763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0271F-C282-4F9A-8AF7-14F0E6613E77}">
      <dsp:nvSpPr>
        <dsp:cNvPr id="0" name=""/>
        <dsp:cNvSpPr/>
      </dsp:nvSpPr>
      <dsp:spPr>
        <a:xfrm>
          <a:off x="169322" y="2743858"/>
          <a:ext cx="249592" cy="1021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1066"/>
              </a:lnTo>
              <a:lnTo>
                <a:pt x="249592" y="1021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2B6FD7-64F0-4C0D-B24B-87FFF6C4C1E7}">
      <dsp:nvSpPr>
        <dsp:cNvPr id="0" name=""/>
        <dsp:cNvSpPr/>
      </dsp:nvSpPr>
      <dsp:spPr>
        <a:xfrm>
          <a:off x="169322" y="2743858"/>
          <a:ext cx="249592" cy="399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132"/>
              </a:lnTo>
              <a:lnTo>
                <a:pt x="249592" y="3991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2DCC5-7EAD-43FD-968A-FCF3CDA17BBE}">
      <dsp:nvSpPr>
        <dsp:cNvPr id="0" name=""/>
        <dsp:cNvSpPr/>
      </dsp:nvSpPr>
      <dsp:spPr>
        <a:xfrm>
          <a:off x="834901" y="1934861"/>
          <a:ext cx="4740467" cy="176331"/>
        </a:xfrm>
        <a:custGeom>
          <a:avLst/>
          <a:gdLst/>
          <a:ahLst/>
          <a:cxnLst/>
          <a:rect l="0" t="0" r="0" b="0"/>
          <a:pathLst>
            <a:path>
              <a:moveTo>
                <a:pt x="4740467" y="0"/>
              </a:moveTo>
              <a:lnTo>
                <a:pt x="4740467" y="88165"/>
              </a:lnTo>
              <a:lnTo>
                <a:pt x="0" y="88165"/>
              </a:lnTo>
              <a:lnTo>
                <a:pt x="0" y="1763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F85C4-E000-4306-8407-FE12F0E0947F}">
      <dsp:nvSpPr>
        <dsp:cNvPr id="0" name=""/>
        <dsp:cNvSpPr/>
      </dsp:nvSpPr>
      <dsp:spPr>
        <a:xfrm>
          <a:off x="4100821" y="1354600"/>
          <a:ext cx="2949095" cy="5802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latin typeface="Calibri Light" panose="020F0302020204030204"/>
            </a:rPr>
            <a:t>ABC Learning Center</a:t>
          </a:r>
          <a:endParaRPr lang="en-US" sz="1500" kern="1200" dirty="0"/>
        </a:p>
      </dsp:txBody>
      <dsp:txXfrm>
        <a:off x="4100821" y="1354600"/>
        <a:ext cx="2949095" cy="580261"/>
      </dsp:txXfrm>
    </dsp:sp>
    <dsp:sp modelId="{7048E4BE-CE43-460C-92D9-D659A65587A0}">
      <dsp:nvSpPr>
        <dsp:cNvPr id="0" name=""/>
        <dsp:cNvSpPr/>
      </dsp:nvSpPr>
      <dsp:spPr>
        <a:xfrm>
          <a:off x="2927" y="2111193"/>
          <a:ext cx="1663948" cy="632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latin typeface="Calibri Light" panose="020F0302020204030204"/>
            </a:rPr>
            <a:t>Home</a:t>
          </a:r>
          <a:endParaRPr lang="en-US" sz="1500" kern="1200" dirty="0"/>
        </a:p>
      </dsp:txBody>
      <dsp:txXfrm>
        <a:off x="2927" y="2111193"/>
        <a:ext cx="1663948" cy="632665"/>
      </dsp:txXfrm>
    </dsp:sp>
    <dsp:sp modelId="{FEED979E-9CF1-4724-B1C1-50723654358C}">
      <dsp:nvSpPr>
        <dsp:cNvPr id="0" name=""/>
        <dsp:cNvSpPr/>
      </dsp:nvSpPr>
      <dsp:spPr>
        <a:xfrm>
          <a:off x="418914" y="2920189"/>
          <a:ext cx="1055722" cy="44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Calibri Light" panose="020F0302020204030204"/>
            </a:rPr>
            <a:t>Hero Banner</a:t>
          </a:r>
          <a:endParaRPr lang="en-US" sz="1500" kern="1200" dirty="0">
            <a:latin typeface="Calibri Light" panose="020F0302020204030204"/>
          </a:endParaRPr>
        </a:p>
      </dsp:txBody>
      <dsp:txXfrm>
        <a:off x="418914" y="2920189"/>
        <a:ext cx="1055722" cy="445602"/>
      </dsp:txXfrm>
    </dsp:sp>
    <dsp:sp modelId="{6F6DF817-5612-42AE-94C2-05864B81BB4E}">
      <dsp:nvSpPr>
        <dsp:cNvPr id="0" name=""/>
        <dsp:cNvSpPr/>
      </dsp:nvSpPr>
      <dsp:spPr>
        <a:xfrm>
          <a:off x="418914" y="3542123"/>
          <a:ext cx="1055722" cy="44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Calibri Light" panose="020F0302020204030204"/>
            </a:rPr>
            <a:t>Testimonials</a:t>
          </a:r>
          <a:endParaRPr lang="en-US" sz="1500" kern="1200" dirty="0">
            <a:latin typeface="Calibri Light" panose="020F0302020204030204"/>
          </a:endParaRPr>
        </a:p>
      </dsp:txBody>
      <dsp:txXfrm>
        <a:off x="418914" y="3542123"/>
        <a:ext cx="1055722" cy="445602"/>
      </dsp:txXfrm>
    </dsp:sp>
    <dsp:sp modelId="{95BF0A85-6BF1-4C79-A745-908BAF0AB0B2}">
      <dsp:nvSpPr>
        <dsp:cNvPr id="0" name=""/>
        <dsp:cNvSpPr/>
      </dsp:nvSpPr>
      <dsp:spPr>
        <a:xfrm>
          <a:off x="1962882" y="2111193"/>
          <a:ext cx="1663948" cy="632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latin typeface="Calibri Light" panose="020F0302020204030204"/>
            </a:rPr>
            <a:t>Courses</a:t>
          </a:r>
        </a:p>
      </dsp:txBody>
      <dsp:txXfrm>
        <a:off x="1962882" y="2111193"/>
        <a:ext cx="1663948" cy="632665"/>
      </dsp:txXfrm>
    </dsp:sp>
    <dsp:sp modelId="{095211DF-98AF-43D9-9ABE-57F65E1D3305}">
      <dsp:nvSpPr>
        <dsp:cNvPr id="0" name=""/>
        <dsp:cNvSpPr/>
      </dsp:nvSpPr>
      <dsp:spPr>
        <a:xfrm>
          <a:off x="1650968" y="2920189"/>
          <a:ext cx="1055722" cy="44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latin typeface="Calibri Light" panose="020F0302020204030204"/>
            </a:rPr>
            <a:t>Course 1 Details</a:t>
          </a:r>
        </a:p>
      </dsp:txBody>
      <dsp:txXfrm>
        <a:off x="1650968" y="2920189"/>
        <a:ext cx="1055722" cy="445602"/>
      </dsp:txXfrm>
    </dsp:sp>
    <dsp:sp modelId="{DFD0C9FD-746F-45E0-890A-DAEDA619F988}">
      <dsp:nvSpPr>
        <dsp:cNvPr id="0" name=""/>
        <dsp:cNvSpPr/>
      </dsp:nvSpPr>
      <dsp:spPr>
        <a:xfrm>
          <a:off x="1715678" y="3542123"/>
          <a:ext cx="1055722" cy="44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latin typeface="Calibri Light" panose="020F0302020204030204"/>
            </a:rPr>
            <a:t> C1 Schedule</a:t>
          </a:r>
          <a:endParaRPr lang="en-US" sz="1500" kern="1200" dirty="0"/>
        </a:p>
      </dsp:txBody>
      <dsp:txXfrm>
        <a:off x="1715678" y="3542123"/>
        <a:ext cx="1055722" cy="445602"/>
      </dsp:txXfrm>
    </dsp:sp>
    <dsp:sp modelId="{C5B95622-F9AE-4479-85E0-71449F848E2E}">
      <dsp:nvSpPr>
        <dsp:cNvPr id="0" name=""/>
        <dsp:cNvSpPr/>
      </dsp:nvSpPr>
      <dsp:spPr>
        <a:xfrm>
          <a:off x="2883022" y="2920189"/>
          <a:ext cx="1055722" cy="44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latin typeface="Calibri Light" panose="020F0302020204030204"/>
            </a:rPr>
            <a:t>Course 2 Details</a:t>
          </a:r>
        </a:p>
      </dsp:txBody>
      <dsp:txXfrm>
        <a:off x="2883022" y="2920189"/>
        <a:ext cx="1055722" cy="445602"/>
      </dsp:txXfrm>
    </dsp:sp>
    <dsp:sp modelId="{162C7CB4-D3B8-4A50-BFF7-2282F5602AD0}">
      <dsp:nvSpPr>
        <dsp:cNvPr id="0" name=""/>
        <dsp:cNvSpPr/>
      </dsp:nvSpPr>
      <dsp:spPr>
        <a:xfrm>
          <a:off x="2947732" y="3542123"/>
          <a:ext cx="1055722" cy="44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latin typeface="Calibri Light" panose="020F0302020204030204"/>
            </a:rPr>
            <a:t>C2 Schedule</a:t>
          </a:r>
        </a:p>
      </dsp:txBody>
      <dsp:txXfrm>
        <a:off x="2947732" y="3542123"/>
        <a:ext cx="1055722" cy="445602"/>
      </dsp:txXfrm>
    </dsp:sp>
    <dsp:sp modelId="{B595ADFE-77D3-4755-9DE8-0C71590358D7}">
      <dsp:nvSpPr>
        <dsp:cNvPr id="0" name=""/>
        <dsp:cNvSpPr/>
      </dsp:nvSpPr>
      <dsp:spPr>
        <a:xfrm>
          <a:off x="3963020" y="2111193"/>
          <a:ext cx="1663948" cy="632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latin typeface="Calibri Light" panose="020F0302020204030204"/>
            </a:rPr>
            <a:t>About Us</a:t>
          </a:r>
        </a:p>
      </dsp:txBody>
      <dsp:txXfrm>
        <a:off x="3963020" y="2111193"/>
        <a:ext cx="1663948" cy="632665"/>
      </dsp:txXfrm>
    </dsp:sp>
    <dsp:sp modelId="{66C122D2-B607-48AC-AA58-DBF95F66E588}">
      <dsp:nvSpPr>
        <dsp:cNvPr id="0" name=""/>
        <dsp:cNvSpPr/>
      </dsp:nvSpPr>
      <dsp:spPr>
        <a:xfrm>
          <a:off x="4379007" y="2920189"/>
          <a:ext cx="1055722" cy="44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latin typeface="Calibri Light" panose="020F0302020204030204"/>
            </a:rPr>
            <a:t>Mission Statement</a:t>
          </a:r>
        </a:p>
      </dsp:txBody>
      <dsp:txXfrm>
        <a:off x="4379007" y="2920189"/>
        <a:ext cx="1055722" cy="445602"/>
      </dsp:txXfrm>
    </dsp:sp>
    <dsp:sp modelId="{1F8EF7A5-CBBE-4E44-97E7-14E325F20FB7}">
      <dsp:nvSpPr>
        <dsp:cNvPr id="0" name=""/>
        <dsp:cNvSpPr/>
      </dsp:nvSpPr>
      <dsp:spPr>
        <a:xfrm>
          <a:off x="4379007" y="3542123"/>
          <a:ext cx="1055722" cy="44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latin typeface="Calibri Light" panose="020F0302020204030204"/>
            </a:rPr>
            <a:t>Instructors</a:t>
          </a:r>
        </a:p>
      </dsp:txBody>
      <dsp:txXfrm>
        <a:off x="4379007" y="3542123"/>
        <a:ext cx="1055722" cy="445602"/>
      </dsp:txXfrm>
    </dsp:sp>
    <dsp:sp modelId="{AC9DF6C8-26C8-49F1-988C-7AB3D2BBAE0A}">
      <dsp:nvSpPr>
        <dsp:cNvPr id="0" name=""/>
        <dsp:cNvSpPr/>
      </dsp:nvSpPr>
      <dsp:spPr>
        <a:xfrm>
          <a:off x="5803300" y="2111193"/>
          <a:ext cx="1663948" cy="632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latin typeface="Calibri Light" panose="020F0302020204030204"/>
            </a:rPr>
            <a:t>Contact Us</a:t>
          </a:r>
        </a:p>
      </dsp:txBody>
      <dsp:txXfrm>
        <a:off x="5803300" y="2111193"/>
        <a:ext cx="1663948" cy="632665"/>
      </dsp:txXfrm>
    </dsp:sp>
    <dsp:sp modelId="{107248B4-84C8-4BD5-B474-AF00D9C240B1}">
      <dsp:nvSpPr>
        <dsp:cNvPr id="0" name=""/>
        <dsp:cNvSpPr/>
      </dsp:nvSpPr>
      <dsp:spPr>
        <a:xfrm>
          <a:off x="6219287" y="2920189"/>
          <a:ext cx="1055722" cy="44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latin typeface="Calibri Light" panose="020F0302020204030204"/>
            </a:rPr>
            <a:t>Contact Details</a:t>
          </a:r>
        </a:p>
      </dsp:txBody>
      <dsp:txXfrm>
        <a:off x="6219287" y="2920189"/>
        <a:ext cx="1055722" cy="445602"/>
      </dsp:txXfrm>
    </dsp:sp>
    <dsp:sp modelId="{B3349DF4-DEF7-4CBB-93B6-3F777F8624A3}">
      <dsp:nvSpPr>
        <dsp:cNvPr id="0" name=""/>
        <dsp:cNvSpPr/>
      </dsp:nvSpPr>
      <dsp:spPr>
        <a:xfrm>
          <a:off x="6219287" y="3542123"/>
          <a:ext cx="1055722" cy="44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latin typeface="Calibri Light" panose="020F0302020204030204"/>
            </a:rPr>
            <a:t>Operating Hours</a:t>
          </a:r>
        </a:p>
      </dsp:txBody>
      <dsp:txXfrm>
        <a:off x="6219287" y="3542123"/>
        <a:ext cx="1055722" cy="445602"/>
      </dsp:txXfrm>
    </dsp:sp>
    <dsp:sp modelId="{415FCB5A-033C-4C2F-B226-3B1899717B2F}">
      <dsp:nvSpPr>
        <dsp:cNvPr id="0" name=""/>
        <dsp:cNvSpPr/>
      </dsp:nvSpPr>
      <dsp:spPr>
        <a:xfrm>
          <a:off x="6219287" y="4164058"/>
          <a:ext cx="1055722" cy="44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latin typeface="Calibri Light" panose="020F0302020204030204"/>
            </a:rPr>
            <a:t>Location Map</a:t>
          </a:r>
        </a:p>
      </dsp:txBody>
      <dsp:txXfrm>
        <a:off x="6219287" y="4164058"/>
        <a:ext cx="1055722" cy="445602"/>
      </dsp:txXfrm>
    </dsp:sp>
    <dsp:sp modelId="{CA912D4A-6898-43FD-BF1F-E67D29CEF44E}">
      <dsp:nvSpPr>
        <dsp:cNvPr id="0" name=""/>
        <dsp:cNvSpPr/>
      </dsp:nvSpPr>
      <dsp:spPr>
        <a:xfrm>
          <a:off x="7643581" y="2111193"/>
          <a:ext cx="1663948" cy="632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latin typeface="Calibri Light" panose="020F0302020204030204"/>
            </a:rPr>
            <a:t>Register</a:t>
          </a:r>
        </a:p>
      </dsp:txBody>
      <dsp:txXfrm>
        <a:off x="7643581" y="2111193"/>
        <a:ext cx="1663948" cy="632665"/>
      </dsp:txXfrm>
    </dsp:sp>
    <dsp:sp modelId="{2B759156-3D27-4E74-9C06-060840D4686E}">
      <dsp:nvSpPr>
        <dsp:cNvPr id="0" name=""/>
        <dsp:cNvSpPr/>
      </dsp:nvSpPr>
      <dsp:spPr>
        <a:xfrm>
          <a:off x="8059568" y="2920189"/>
          <a:ext cx="1055722" cy="44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latin typeface="Calibri Light" panose="020F0302020204030204"/>
            </a:rPr>
            <a:t>Thank You</a:t>
          </a:r>
        </a:p>
      </dsp:txBody>
      <dsp:txXfrm>
        <a:off x="8059568" y="2920189"/>
        <a:ext cx="1055722" cy="445602"/>
      </dsp:txXfrm>
    </dsp:sp>
    <dsp:sp modelId="{D76E0F39-7940-4320-8571-8DEE605B235C}">
      <dsp:nvSpPr>
        <dsp:cNvPr id="0" name=""/>
        <dsp:cNvSpPr/>
      </dsp:nvSpPr>
      <dsp:spPr>
        <a:xfrm>
          <a:off x="9483861" y="2111193"/>
          <a:ext cx="1663948" cy="632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latin typeface="Calibri Light" panose="020F0302020204030204"/>
            </a:rPr>
            <a:t>Footer (Section)</a:t>
          </a:r>
        </a:p>
      </dsp:txBody>
      <dsp:txXfrm>
        <a:off x="9483861" y="2111193"/>
        <a:ext cx="1663948" cy="632665"/>
      </dsp:txXfrm>
    </dsp:sp>
    <dsp:sp modelId="{0262C310-0AF3-4642-ABA8-D94AF3246E34}">
      <dsp:nvSpPr>
        <dsp:cNvPr id="0" name=""/>
        <dsp:cNvSpPr/>
      </dsp:nvSpPr>
      <dsp:spPr>
        <a:xfrm>
          <a:off x="9899848" y="2920189"/>
          <a:ext cx="1055722" cy="44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latin typeface="Calibri Light" panose="020F0302020204030204"/>
            </a:rPr>
            <a:t>Sitemap</a:t>
          </a:r>
        </a:p>
      </dsp:txBody>
      <dsp:txXfrm>
        <a:off x="9899848" y="2920189"/>
        <a:ext cx="1055722" cy="445602"/>
      </dsp:txXfrm>
    </dsp:sp>
    <dsp:sp modelId="{94BD27AF-A031-482A-9B0B-F996CFD92958}">
      <dsp:nvSpPr>
        <dsp:cNvPr id="0" name=""/>
        <dsp:cNvSpPr/>
      </dsp:nvSpPr>
      <dsp:spPr>
        <a:xfrm>
          <a:off x="9899848" y="3542123"/>
          <a:ext cx="1055722" cy="44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latin typeface="Calibri Light" panose="020F0302020204030204"/>
            </a:rPr>
            <a:t>Privacy Policy</a:t>
          </a:r>
        </a:p>
      </dsp:txBody>
      <dsp:txXfrm>
        <a:off x="9899848" y="3542123"/>
        <a:ext cx="1055722" cy="445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3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7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5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2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4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3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8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7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5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3CCFE39A-AD5F-488F-A5ED-621394D1AE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9778357"/>
              </p:ext>
            </p:extLst>
          </p:nvPr>
        </p:nvGraphicFramePr>
        <p:xfrm>
          <a:off x="486063" y="514814"/>
          <a:ext cx="11150738" cy="5964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EBDD6019-60FF-4385-AAE4-5C9BC6A0577E}"/>
              </a:ext>
            </a:extLst>
          </p:cNvPr>
          <p:cNvSpPr txBox="1">
            <a:spLocks/>
          </p:cNvSpPr>
          <p:nvPr/>
        </p:nvSpPr>
        <p:spPr>
          <a:xfrm>
            <a:off x="1437341" y="106082"/>
            <a:ext cx="6601759" cy="2907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>
                <a:latin typeface="+mn-lt"/>
                <a:cs typeface="Calibri Light"/>
              </a:rPr>
              <a:t>Information Architecture (IA)</a:t>
            </a:r>
            <a:endParaRPr lang="en-US" sz="1800" dirty="0">
              <a:latin typeface="+mn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C4B93F-2629-4948-A6D8-0BD461D4A856}"/>
              </a:ext>
            </a:extLst>
          </p:cNvPr>
          <p:cNvSpPr/>
          <p:nvPr/>
        </p:nvSpPr>
        <p:spPr>
          <a:xfrm>
            <a:off x="1523999" y="873420"/>
            <a:ext cx="9144000" cy="5486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E28984-2E4A-4687-A310-FB7468909C9F}"/>
              </a:ext>
            </a:extLst>
          </p:cNvPr>
          <p:cNvSpPr/>
          <p:nvPr/>
        </p:nvSpPr>
        <p:spPr>
          <a:xfrm>
            <a:off x="1523999" y="5802513"/>
            <a:ext cx="9144000" cy="735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A67AB-E905-464E-A4DB-6C66CCB1231F}"/>
              </a:ext>
            </a:extLst>
          </p:cNvPr>
          <p:cNvSpPr/>
          <p:nvPr/>
        </p:nvSpPr>
        <p:spPr>
          <a:xfrm>
            <a:off x="1523999" y="534148"/>
            <a:ext cx="9144000" cy="1093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BDD6019-60FF-4385-AAE4-5C9BC6A0577E}"/>
              </a:ext>
            </a:extLst>
          </p:cNvPr>
          <p:cNvSpPr txBox="1">
            <a:spLocks/>
          </p:cNvSpPr>
          <p:nvPr/>
        </p:nvSpPr>
        <p:spPr>
          <a:xfrm>
            <a:off x="1437341" y="106082"/>
            <a:ext cx="6601759" cy="2907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+mn-lt"/>
                <a:cs typeface="Calibri Light"/>
              </a:rPr>
              <a:t>8. Sitemap Page</a:t>
            </a:r>
            <a:endParaRPr lang="en-US" sz="1800" dirty="0">
              <a:latin typeface="+mn-lt"/>
              <a:cs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40841F-56D5-4A1F-BBA4-D4B3B7D28E4B}"/>
              </a:ext>
            </a:extLst>
          </p:cNvPr>
          <p:cNvSpPr/>
          <p:nvPr/>
        </p:nvSpPr>
        <p:spPr>
          <a:xfrm>
            <a:off x="1565729" y="682172"/>
            <a:ext cx="1260928" cy="807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Company Logo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44DFEAE-C57F-4FFE-8FDE-594FF0A6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11020"/>
              </p:ext>
            </p:extLst>
          </p:nvPr>
        </p:nvGraphicFramePr>
        <p:xfrm>
          <a:off x="4861485" y="1332752"/>
          <a:ext cx="5804500" cy="290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900">
                  <a:extLst>
                    <a:ext uri="{9D8B030D-6E8A-4147-A177-3AD203B41FA5}">
                      <a16:colId xmlns:a16="http://schemas.microsoft.com/office/drawing/2014/main" val="1329725941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203952209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2563360913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1113618978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190312555"/>
                    </a:ext>
                  </a:extLst>
                </a:gridCol>
              </a:tblGrid>
              <a:tr h="29037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Home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Courses  </a:t>
                      </a:r>
                      <a:r>
                        <a:rPr lang="en-US" sz="800" b="0" i="0" u="none" strike="noStrike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▼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About Us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Contact Us</a:t>
                      </a:r>
                      <a:endParaRPr lang="en-US" dirty="0"/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068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822556"/>
              </p:ext>
            </p:extLst>
          </p:nvPr>
        </p:nvGraphicFramePr>
        <p:xfrm>
          <a:off x="1641553" y="6029424"/>
          <a:ext cx="8908892" cy="331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446">
                  <a:extLst>
                    <a:ext uri="{9D8B030D-6E8A-4147-A177-3AD203B41FA5}">
                      <a16:colId xmlns:a16="http://schemas.microsoft.com/office/drawing/2014/main" val="2667887275"/>
                    </a:ext>
                  </a:extLst>
                </a:gridCol>
                <a:gridCol w="4454446">
                  <a:extLst>
                    <a:ext uri="{9D8B030D-6E8A-4147-A177-3AD203B41FA5}">
                      <a16:colId xmlns:a16="http://schemas.microsoft.com/office/drawing/2014/main" val="3609484632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Copyright © 2021 All rights Reserves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a typeface="+mn-lt"/>
                          <a:cs typeface="+mn-lt"/>
                        </a:rPr>
                        <a:t>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· ABC Learning Center Pte. Ltd. 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a typeface="+mn-lt"/>
                        <a:cs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00B0F0"/>
                          </a:solidFill>
                          <a:cs typeface="Calibri" panose="020F0502020204030204"/>
                        </a:rPr>
                        <a:t>Sitemap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a typeface="+mn-lt"/>
                          <a:cs typeface="+mn-lt"/>
                        </a:rPr>
                        <a:t>·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Privacy Policy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150299"/>
                  </a:ext>
                </a:extLst>
              </a:tr>
            </a:tbl>
          </a:graphicData>
        </a:graphic>
      </p:graphicFrame>
      <p:graphicFrame>
        <p:nvGraphicFramePr>
          <p:cNvPr id="14" name="Table 17">
            <a:extLst>
              <a:ext uri="{FF2B5EF4-FFF2-40B4-BE49-F238E27FC236}">
                <a16:creationId xmlns:a16="http://schemas.microsoft.com/office/drawing/2014/main" id="{E0B70A6B-8A09-4DB7-A5E8-153775446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97665"/>
              </p:ext>
            </p:extLst>
          </p:nvPr>
        </p:nvGraphicFramePr>
        <p:xfrm>
          <a:off x="2882537" y="687904"/>
          <a:ext cx="1892663" cy="79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663">
                  <a:extLst>
                    <a:ext uri="{9D8B030D-6E8A-4147-A177-3AD203B41FA5}">
                      <a16:colId xmlns:a16="http://schemas.microsoft.com/office/drawing/2014/main" val="1977429362"/>
                    </a:ext>
                  </a:extLst>
                </a:gridCol>
              </a:tblGrid>
              <a:tr h="3992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ABC Learning Center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40723"/>
                  </a:ext>
                </a:extLst>
              </a:tr>
              <a:tr h="399226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Learning can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be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as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easy as ABC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30336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88848"/>
              </p:ext>
            </p:extLst>
          </p:nvPr>
        </p:nvGraphicFramePr>
        <p:xfrm>
          <a:off x="1641553" y="1695619"/>
          <a:ext cx="8908892" cy="331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446">
                  <a:extLst>
                    <a:ext uri="{9D8B030D-6E8A-4147-A177-3AD203B41FA5}">
                      <a16:colId xmlns:a16="http://schemas.microsoft.com/office/drawing/2014/main" val="2667887275"/>
                    </a:ext>
                  </a:extLst>
                </a:gridCol>
                <a:gridCol w="4454446">
                  <a:extLst>
                    <a:ext uri="{9D8B030D-6E8A-4147-A177-3AD203B41FA5}">
                      <a16:colId xmlns:a16="http://schemas.microsoft.com/office/drawing/2014/main" val="3609484632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Home &gt;&gt;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Sitemap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ea typeface="+mn-lt"/>
                        <a:cs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150299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44858" y="2176296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Sitemap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1644858" y="2919444"/>
            <a:ext cx="88413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 smtClean="0"/>
              <a:t>Home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 smtClean="0"/>
              <a:t>Courses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 smtClean="0"/>
              <a:t>Course 1 details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 smtClean="0"/>
              <a:t>Course 1 Schedule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 smtClean="0"/>
              <a:t>Course 2 details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 smtClean="0"/>
              <a:t>Course 2 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 smtClean="0"/>
              <a:t>Register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 smtClean="0"/>
              <a:t>About 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 smtClean="0"/>
              <a:t>Contact 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 smtClean="0"/>
              <a:t>Sitemap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 smtClean="0"/>
              <a:t>Privacy Policy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8024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C4B93F-2629-4948-A6D8-0BD461D4A856}"/>
              </a:ext>
            </a:extLst>
          </p:cNvPr>
          <p:cNvSpPr/>
          <p:nvPr/>
        </p:nvSpPr>
        <p:spPr>
          <a:xfrm>
            <a:off x="1523999" y="873420"/>
            <a:ext cx="9144000" cy="5486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E28984-2E4A-4687-A310-FB7468909C9F}"/>
              </a:ext>
            </a:extLst>
          </p:cNvPr>
          <p:cNvSpPr/>
          <p:nvPr/>
        </p:nvSpPr>
        <p:spPr>
          <a:xfrm>
            <a:off x="1523999" y="5802513"/>
            <a:ext cx="9144000" cy="735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A67AB-E905-464E-A4DB-6C66CCB1231F}"/>
              </a:ext>
            </a:extLst>
          </p:cNvPr>
          <p:cNvSpPr/>
          <p:nvPr/>
        </p:nvSpPr>
        <p:spPr>
          <a:xfrm>
            <a:off x="1523999" y="534148"/>
            <a:ext cx="9144000" cy="1093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BDD6019-60FF-4385-AAE4-5C9BC6A0577E}"/>
              </a:ext>
            </a:extLst>
          </p:cNvPr>
          <p:cNvSpPr txBox="1">
            <a:spLocks/>
          </p:cNvSpPr>
          <p:nvPr/>
        </p:nvSpPr>
        <p:spPr>
          <a:xfrm>
            <a:off x="1437341" y="106082"/>
            <a:ext cx="6601759" cy="2907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+mn-lt"/>
                <a:cs typeface="Calibri Light"/>
              </a:rPr>
              <a:t>9</a:t>
            </a:r>
            <a:r>
              <a:rPr lang="en-US" sz="1800" dirty="0" smtClean="0">
                <a:latin typeface="+mn-lt"/>
                <a:cs typeface="Calibri Light"/>
              </a:rPr>
              <a:t>. Privacy Policy Page</a:t>
            </a:r>
            <a:endParaRPr lang="en-US" sz="1800" dirty="0">
              <a:latin typeface="+mn-lt"/>
              <a:cs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40841F-56D5-4A1F-BBA4-D4B3B7D28E4B}"/>
              </a:ext>
            </a:extLst>
          </p:cNvPr>
          <p:cNvSpPr/>
          <p:nvPr/>
        </p:nvSpPr>
        <p:spPr>
          <a:xfrm>
            <a:off x="1565729" y="682172"/>
            <a:ext cx="1260928" cy="807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Company Logo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44DFEAE-C57F-4FFE-8FDE-594FF0A6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31900"/>
              </p:ext>
            </p:extLst>
          </p:nvPr>
        </p:nvGraphicFramePr>
        <p:xfrm>
          <a:off x="4861485" y="1332752"/>
          <a:ext cx="5804500" cy="290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900">
                  <a:extLst>
                    <a:ext uri="{9D8B030D-6E8A-4147-A177-3AD203B41FA5}">
                      <a16:colId xmlns:a16="http://schemas.microsoft.com/office/drawing/2014/main" val="1329725941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203952209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2563360913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1113618978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190312555"/>
                    </a:ext>
                  </a:extLst>
                </a:gridCol>
              </a:tblGrid>
              <a:tr h="29037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Home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Courses  </a:t>
                      </a:r>
                      <a:r>
                        <a:rPr lang="en-US" sz="800" b="0" i="0" u="none" strike="noStrike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▼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About Us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Contact Us</a:t>
                      </a:r>
                      <a:endParaRPr lang="en-US" dirty="0"/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068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71507"/>
              </p:ext>
            </p:extLst>
          </p:nvPr>
        </p:nvGraphicFramePr>
        <p:xfrm>
          <a:off x="1641553" y="6029424"/>
          <a:ext cx="8908892" cy="331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446">
                  <a:extLst>
                    <a:ext uri="{9D8B030D-6E8A-4147-A177-3AD203B41FA5}">
                      <a16:colId xmlns:a16="http://schemas.microsoft.com/office/drawing/2014/main" val="2667887275"/>
                    </a:ext>
                  </a:extLst>
                </a:gridCol>
                <a:gridCol w="4454446">
                  <a:extLst>
                    <a:ext uri="{9D8B030D-6E8A-4147-A177-3AD203B41FA5}">
                      <a16:colId xmlns:a16="http://schemas.microsoft.com/office/drawing/2014/main" val="3609484632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Copyright © 2021 All rights Reserves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a typeface="+mn-lt"/>
                          <a:cs typeface="+mn-lt"/>
                        </a:rPr>
                        <a:t>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· ABC Learning Center Pte. Ltd. 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a typeface="+mn-lt"/>
                        <a:cs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Sitemap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a typeface="+mn-lt"/>
                          <a:cs typeface="+mn-lt"/>
                        </a:rPr>
                        <a:t>·</a:t>
                      </a:r>
                      <a:r>
                        <a:rPr lang="en-US" sz="1200" b="0" dirty="0" smtClean="0">
                          <a:solidFill>
                            <a:srgbClr val="00B0F0"/>
                          </a:solidFill>
                          <a:ea typeface="+mn-lt"/>
                          <a:cs typeface="+mn-lt"/>
                        </a:rPr>
                        <a:t> </a:t>
                      </a:r>
                      <a:r>
                        <a:rPr lang="en-US" sz="1200" b="0" dirty="0" smtClean="0">
                          <a:solidFill>
                            <a:srgbClr val="00B0F0"/>
                          </a:solidFill>
                          <a:cs typeface="Calibri" panose="020F0502020204030204"/>
                        </a:rPr>
                        <a:t>Privacy Policy</a:t>
                      </a:r>
                      <a:endParaRPr lang="en-US" sz="1200" b="0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150299"/>
                  </a:ext>
                </a:extLst>
              </a:tr>
            </a:tbl>
          </a:graphicData>
        </a:graphic>
      </p:graphicFrame>
      <p:graphicFrame>
        <p:nvGraphicFramePr>
          <p:cNvPr id="14" name="Table 17">
            <a:extLst>
              <a:ext uri="{FF2B5EF4-FFF2-40B4-BE49-F238E27FC236}">
                <a16:creationId xmlns:a16="http://schemas.microsoft.com/office/drawing/2014/main" id="{E0B70A6B-8A09-4DB7-A5E8-153775446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97665"/>
              </p:ext>
            </p:extLst>
          </p:nvPr>
        </p:nvGraphicFramePr>
        <p:xfrm>
          <a:off x="2882537" y="687904"/>
          <a:ext cx="1892663" cy="79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663">
                  <a:extLst>
                    <a:ext uri="{9D8B030D-6E8A-4147-A177-3AD203B41FA5}">
                      <a16:colId xmlns:a16="http://schemas.microsoft.com/office/drawing/2014/main" val="1977429362"/>
                    </a:ext>
                  </a:extLst>
                </a:gridCol>
              </a:tblGrid>
              <a:tr h="3992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ABC Learning Center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40723"/>
                  </a:ext>
                </a:extLst>
              </a:tr>
              <a:tr h="399226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Learning can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be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as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easy as ABC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30336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593603"/>
              </p:ext>
            </p:extLst>
          </p:nvPr>
        </p:nvGraphicFramePr>
        <p:xfrm>
          <a:off x="1641553" y="1695619"/>
          <a:ext cx="8908892" cy="331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446">
                  <a:extLst>
                    <a:ext uri="{9D8B030D-6E8A-4147-A177-3AD203B41FA5}">
                      <a16:colId xmlns:a16="http://schemas.microsoft.com/office/drawing/2014/main" val="2667887275"/>
                    </a:ext>
                  </a:extLst>
                </a:gridCol>
                <a:gridCol w="4454446">
                  <a:extLst>
                    <a:ext uri="{9D8B030D-6E8A-4147-A177-3AD203B41FA5}">
                      <a16:colId xmlns:a16="http://schemas.microsoft.com/office/drawing/2014/main" val="3609484632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Home &gt;&gt;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Privacy Policy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15029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44858" y="2176296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Privacy Policy</a:t>
            </a:r>
            <a:endParaRPr lang="en-SG" dirty="0"/>
          </a:p>
        </p:txBody>
      </p:sp>
      <p:sp>
        <p:nvSpPr>
          <p:cNvPr id="16" name="TextBox 15"/>
          <p:cNvSpPr txBox="1"/>
          <p:nvPr/>
        </p:nvSpPr>
        <p:spPr>
          <a:xfrm>
            <a:off x="1644858" y="4706490"/>
            <a:ext cx="8841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 smtClean="0"/>
              <a:t>Privacy </a:t>
            </a:r>
            <a:r>
              <a:rPr lang="en-SG" sz="1200" dirty="0" smtClean="0"/>
              <a:t>Policy - </a:t>
            </a:r>
            <a:r>
              <a:rPr lang="en-SG" sz="1200" dirty="0"/>
              <a:t>Lorem ipsum </a:t>
            </a:r>
            <a:r>
              <a:rPr lang="en-SG" sz="1200" dirty="0" err="1"/>
              <a:t>dolor</a:t>
            </a:r>
            <a:r>
              <a:rPr lang="en-SG" sz="1200" dirty="0"/>
              <a:t> sit </a:t>
            </a:r>
            <a:r>
              <a:rPr lang="en-SG" sz="1200" dirty="0" err="1"/>
              <a:t>amet</a:t>
            </a:r>
            <a:r>
              <a:rPr lang="en-SG" sz="1200" dirty="0"/>
              <a:t>, </a:t>
            </a:r>
            <a:r>
              <a:rPr lang="en-SG" sz="1200" dirty="0" err="1"/>
              <a:t>consectetur</a:t>
            </a:r>
            <a:r>
              <a:rPr lang="en-SG" sz="1200" dirty="0"/>
              <a:t> </a:t>
            </a:r>
            <a:r>
              <a:rPr lang="en-SG" sz="1200" dirty="0" err="1"/>
              <a:t>adipiscing</a:t>
            </a:r>
            <a:r>
              <a:rPr lang="en-SG" sz="1200" dirty="0"/>
              <a:t> </a:t>
            </a:r>
            <a:r>
              <a:rPr lang="en-SG" sz="1200" dirty="0" err="1"/>
              <a:t>elit</a:t>
            </a:r>
            <a:r>
              <a:rPr lang="en-SG" sz="1200" dirty="0"/>
              <a:t>, </a:t>
            </a:r>
            <a:r>
              <a:rPr lang="en-SG" sz="1200" dirty="0" err="1"/>
              <a:t>sed</a:t>
            </a:r>
            <a:r>
              <a:rPr lang="en-SG" sz="1200" dirty="0"/>
              <a:t> do </a:t>
            </a:r>
            <a:r>
              <a:rPr lang="en-SG" sz="1200" dirty="0" err="1"/>
              <a:t>eiusmod</a:t>
            </a:r>
            <a:r>
              <a:rPr lang="en-SG" sz="1200" dirty="0"/>
              <a:t> </a:t>
            </a:r>
            <a:r>
              <a:rPr lang="en-SG" sz="1200" dirty="0" err="1"/>
              <a:t>tempor</a:t>
            </a:r>
            <a:r>
              <a:rPr lang="en-SG" sz="1200" dirty="0"/>
              <a:t> </a:t>
            </a:r>
            <a:r>
              <a:rPr lang="en-SG" sz="1200" dirty="0" err="1"/>
              <a:t>incididunt</a:t>
            </a:r>
            <a:r>
              <a:rPr lang="en-SG" sz="1200" dirty="0"/>
              <a:t> </a:t>
            </a:r>
            <a:r>
              <a:rPr lang="en-SG" sz="1200" dirty="0" err="1"/>
              <a:t>ut</a:t>
            </a:r>
            <a:r>
              <a:rPr lang="en-SG" sz="1200" dirty="0"/>
              <a:t> </a:t>
            </a:r>
            <a:r>
              <a:rPr lang="en-SG" sz="1200" dirty="0" err="1"/>
              <a:t>labore</a:t>
            </a:r>
            <a:r>
              <a:rPr lang="en-SG" sz="1200" dirty="0"/>
              <a:t> et </a:t>
            </a:r>
            <a:r>
              <a:rPr lang="en-SG" sz="1200" dirty="0" err="1"/>
              <a:t>dolore</a:t>
            </a:r>
            <a:r>
              <a:rPr lang="en-SG" sz="1200" dirty="0"/>
              <a:t> magna </a:t>
            </a:r>
            <a:r>
              <a:rPr lang="en-SG" sz="1200" dirty="0" err="1"/>
              <a:t>aliqua</a:t>
            </a:r>
            <a:r>
              <a:rPr lang="en-SG" sz="1200" dirty="0"/>
              <a:t>. </a:t>
            </a:r>
            <a:r>
              <a:rPr lang="en-SG" sz="1200" dirty="0" err="1"/>
              <a:t>Ut</a:t>
            </a:r>
            <a:r>
              <a:rPr lang="en-SG" sz="1200" dirty="0"/>
              <a:t> </a:t>
            </a:r>
            <a:r>
              <a:rPr lang="en-SG" sz="1200" dirty="0" err="1"/>
              <a:t>enim</a:t>
            </a:r>
            <a:r>
              <a:rPr lang="en-SG" sz="1200" dirty="0"/>
              <a:t> ad minim </a:t>
            </a:r>
            <a:r>
              <a:rPr lang="en-SG" sz="1200" dirty="0" err="1"/>
              <a:t>veniam</a:t>
            </a:r>
            <a:r>
              <a:rPr lang="en-SG" sz="1200" dirty="0"/>
              <a:t>, </a:t>
            </a:r>
            <a:r>
              <a:rPr lang="en-SG" sz="1200" dirty="0" err="1"/>
              <a:t>quis</a:t>
            </a:r>
            <a:r>
              <a:rPr lang="en-SG" sz="1200" dirty="0"/>
              <a:t> </a:t>
            </a:r>
            <a:r>
              <a:rPr lang="en-SG" sz="1200" dirty="0" err="1"/>
              <a:t>nostrud</a:t>
            </a:r>
            <a:r>
              <a:rPr lang="en-SG" sz="1200" dirty="0"/>
              <a:t> exercitation </a:t>
            </a:r>
            <a:r>
              <a:rPr lang="en-SG" sz="1200" dirty="0" err="1"/>
              <a:t>ullamco</a:t>
            </a:r>
            <a:r>
              <a:rPr lang="en-SG" sz="1200" dirty="0"/>
              <a:t> </a:t>
            </a:r>
            <a:r>
              <a:rPr lang="en-SG" sz="1200" dirty="0" err="1"/>
              <a:t>laboris</a:t>
            </a:r>
            <a:r>
              <a:rPr lang="en-SG" sz="1200" dirty="0"/>
              <a:t> nisi </a:t>
            </a:r>
            <a:r>
              <a:rPr lang="en-SG" sz="1200" dirty="0" err="1"/>
              <a:t>ut</a:t>
            </a:r>
            <a:r>
              <a:rPr lang="en-SG" sz="1200" dirty="0"/>
              <a:t> </a:t>
            </a:r>
            <a:r>
              <a:rPr lang="en-SG" sz="1200" dirty="0" err="1"/>
              <a:t>aliquip</a:t>
            </a:r>
            <a:r>
              <a:rPr lang="en-SG" sz="1200" dirty="0"/>
              <a:t> ex </a:t>
            </a:r>
            <a:r>
              <a:rPr lang="en-SG" sz="1200" dirty="0" err="1"/>
              <a:t>ea</a:t>
            </a:r>
            <a:r>
              <a:rPr lang="en-SG" sz="1200" dirty="0"/>
              <a:t> </a:t>
            </a:r>
            <a:r>
              <a:rPr lang="en-SG" sz="1200" dirty="0" err="1"/>
              <a:t>commodo</a:t>
            </a:r>
            <a:r>
              <a:rPr lang="en-SG" sz="1200" dirty="0"/>
              <a:t> </a:t>
            </a:r>
            <a:r>
              <a:rPr lang="en-SG" sz="1200" dirty="0" err="1"/>
              <a:t>consequat</a:t>
            </a:r>
            <a:r>
              <a:rPr lang="en-SG" sz="1200" dirty="0"/>
              <a:t>. </a:t>
            </a:r>
            <a:r>
              <a:rPr lang="en-SG" sz="1200" dirty="0" err="1"/>
              <a:t>Duis</a:t>
            </a:r>
            <a:r>
              <a:rPr lang="en-SG" sz="1200" dirty="0"/>
              <a:t> </a:t>
            </a:r>
            <a:r>
              <a:rPr lang="en-SG" sz="1200" dirty="0" err="1"/>
              <a:t>aute</a:t>
            </a:r>
            <a:r>
              <a:rPr lang="en-SG" sz="1200" dirty="0"/>
              <a:t> </a:t>
            </a:r>
            <a:r>
              <a:rPr lang="en-SG" sz="1200" dirty="0" err="1"/>
              <a:t>irure</a:t>
            </a:r>
            <a:r>
              <a:rPr lang="en-SG" sz="1200" dirty="0"/>
              <a:t> </a:t>
            </a:r>
            <a:r>
              <a:rPr lang="en-SG" sz="1200" dirty="0" err="1"/>
              <a:t>dolor</a:t>
            </a:r>
            <a:r>
              <a:rPr lang="en-SG" sz="1200" dirty="0"/>
              <a:t> in </a:t>
            </a:r>
            <a:r>
              <a:rPr lang="en-SG" sz="1200" dirty="0" err="1"/>
              <a:t>reprehenderit</a:t>
            </a:r>
            <a:r>
              <a:rPr lang="en-SG" sz="1200" dirty="0"/>
              <a:t> in </a:t>
            </a:r>
            <a:r>
              <a:rPr lang="en-SG" sz="1200" dirty="0" err="1"/>
              <a:t>voluptate</a:t>
            </a:r>
            <a:r>
              <a:rPr lang="en-SG" sz="1200" dirty="0"/>
              <a:t> </a:t>
            </a:r>
            <a:r>
              <a:rPr lang="en-SG" sz="1200" dirty="0" err="1"/>
              <a:t>velit</a:t>
            </a:r>
            <a:r>
              <a:rPr lang="en-SG" sz="1200" dirty="0"/>
              <a:t> </a:t>
            </a:r>
            <a:r>
              <a:rPr lang="en-SG" sz="1200" dirty="0" err="1"/>
              <a:t>esse</a:t>
            </a:r>
            <a:r>
              <a:rPr lang="en-SG" sz="1200" dirty="0"/>
              <a:t> </a:t>
            </a:r>
            <a:r>
              <a:rPr lang="en-SG" sz="1200" dirty="0" err="1"/>
              <a:t>cillum</a:t>
            </a:r>
            <a:r>
              <a:rPr lang="en-SG" sz="1200" dirty="0"/>
              <a:t> </a:t>
            </a:r>
            <a:r>
              <a:rPr lang="en-SG" sz="1200" dirty="0" err="1"/>
              <a:t>dolore</a:t>
            </a:r>
            <a:r>
              <a:rPr lang="en-SG" sz="1200" dirty="0"/>
              <a:t> </a:t>
            </a:r>
            <a:r>
              <a:rPr lang="en-SG" sz="1200" dirty="0" err="1"/>
              <a:t>eu</a:t>
            </a:r>
            <a:r>
              <a:rPr lang="en-SG" sz="1200" dirty="0"/>
              <a:t> </a:t>
            </a:r>
            <a:r>
              <a:rPr lang="en-SG" sz="1200" dirty="0" err="1"/>
              <a:t>fugiat</a:t>
            </a:r>
            <a:r>
              <a:rPr lang="en-SG" sz="1200" dirty="0"/>
              <a:t> </a:t>
            </a:r>
            <a:r>
              <a:rPr lang="en-SG" sz="1200" dirty="0" err="1"/>
              <a:t>nulla</a:t>
            </a:r>
            <a:r>
              <a:rPr lang="en-SG" sz="1200" dirty="0"/>
              <a:t> </a:t>
            </a:r>
            <a:r>
              <a:rPr lang="en-SG" sz="1200" dirty="0" err="1"/>
              <a:t>pariatur</a:t>
            </a:r>
            <a:r>
              <a:rPr lang="en-SG" sz="1200" dirty="0"/>
              <a:t>. </a:t>
            </a:r>
            <a:r>
              <a:rPr lang="en-SG" sz="1200" dirty="0" err="1"/>
              <a:t>Excepteur</a:t>
            </a:r>
            <a:r>
              <a:rPr lang="en-SG" sz="1200" dirty="0"/>
              <a:t> </a:t>
            </a:r>
            <a:r>
              <a:rPr lang="en-SG" sz="1200" dirty="0" err="1"/>
              <a:t>sint</a:t>
            </a:r>
            <a:r>
              <a:rPr lang="en-SG" sz="1200" dirty="0"/>
              <a:t> </a:t>
            </a:r>
            <a:r>
              <a:rPr lang="en-SG" sz="1200" dirty="0" err="1"/>
              <a:t>occaecat</a:t>
            </a:r>
            <a:r>
              <a:rPr lang="en-SG" sz="1200" dirty="0"/>
              <a:t> </a:t>
            </a:r>
            <a:r>
              <a:rPr lang="en-SG" sz="1200" dirty="0" err="1"/>
              <a:t>cupidatat</a:t>
            </a:r>
            <a:r>
              <a:rPr lang="en-SG" sz="1200" dirty="0"/>
              <a:t> non </a:t>
            </a:r>
            <a:r>
              <a:rPr lang="en-SG" sz="1200" dirty="0" err="1"/>
              <a:t>proident</a:t>
            </a:r>
            <a:r>
              <a:rPr lang="en-SG" sz="1200" dirty="0"/>
              <a:t>, </a:t>
            </a:r>
            <a:r>
              <a:rPr lang="en-SG" sz="1200" dirty="0" err="1"/>
              <a:t>sunt</a:t>
            </a:r>
            <a:r>
              <a:rPr lang="en-SG" sz="1200" dirty="0"/>
              <a:t> in culpa qui </a:t>
            </a:r>
            <a:r>
              <a:rPr lang="en-SG" sz="1200" dirty="0" err="1"/>
              <a:t>officia</a:t>
            </a:r>
            <a:r>
              <a:rPr lang="en-SG" sz="1200" dirty="0"/>
              <a:t> </a:t>
            </a:r>
            <a:r>
              <a:rPr lang="en-SG" sz="1200" dirty="0" err="1"/>
              <a:t>deserunt</a:t>
            </a:r>
            <a:r>
              <a:rPr lang="en-SG" sz="1200" dirty="0"/>
              <a:t> </a:t>
            </a:r>
            <a:r>
              <a:rPr lang="en-SG" sz="1200" dirty="0" err="1"/>
              <a:t>mollit</a:t>
            </a:r>
            <a:r>
              <a:rPr lang="en-SG" sz="1200" dirty="0"/>
              <a:t> </a:t>
            </a:r>
            <a:r>
              <a:rPr lang="en-SG" sz="1200" dirty="0" err="1"/>
              <a:t>anim</a:t>
            </a:r>
            <a:r>
              <a:rPr lang="en-SG" sz="1200" dirty="0"/>
              <a:t> id </a:t>
            </a:r>
            <a:r>
              <a:rPr lang="en-SG" sz="1200" dirty="0" err="1"/>
              <a:t>est</a:t>
            </a:r>
            <a:r>
              <a:rPr lang="en-SG" sz="1200" dirty="0"/>
              <a:t> </a:t>
            </a:r>
            <a:r>
              <a:rPr lang="en-SG" sz="1200" dirty="0" err="1" smtClean="0"/>
              <a:t>laborum</a:t>
            </a:r>
            <a:endParaRPr lang="en-SG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44858" y="3812967"/>
            <a:ext cx="8841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 smtClean="0"/>
              <a:t>Privacy </a:t>
            </a:r>
            <a:r>
              <a:rPr lang="en-SG" sz="1200" dirty="0" smtClean="0"/>
              <a:t>Policy - </a:t>
            </a:r>
            <a:r>
              <a:rPr lang="en-SG" sz="1200" dirty="0"/>
              <a:t>Lorem ipsum </a:t>
            </a:r>
            <a:r>
              <a:rPr lang="en-SG" sz="1200" dirty="0" err="1"/>
              <a:t>dolor</a:t>
            </a:r>
            <a:r>
              <a:rPr lang="en-SG" sz="1200" dirty="0"/>
              <a:t> sit </a:t>
            </a:r>
            <a:r>
              <a:rPr lang="en-SG" sz="1200" dirty="0" err="1"/>
              <a:t>amet</a:t>
            </a:r>
            <a:r>
              <a:rPr lang="en-SG" sz="1200" dirty="0"/>
              <a:t>, </a:t>
            </a:r>
            <a:r>
              <a:rPr lang="en-SG" sz="1200" dirty="0" err="1"/>
              <a:t>consectetur</a:t>
            </a:r>
            <a:r>
              <a:rPr lang="en-SG" sz="1200" dirty="0"/>
              <a:t> </a:t>
            </a:r>
            <a:r>
              <a:rPr lang="en-SG" sz="1200" dirty="0" err="1"/>
              <a:t>adipiscing</a:t>
            </a:r>
            <a:r>
              <a:rPr lang="en-SG" sz="1200" dirty="0"/>
              <a:t> </a:t>
            </a:r>
            <a:r>
              <a:rPr lang="en-SG" sz="1200" dirty="0" err="1"/>
              <a:t>elit</a:t>
            </a:r>
            <a:r>
              <a:rPr lang="en-SG" sz="1200" dirty="0"/>
              <a:t>, </a:t>
            </a:r>
            <a:r>
              <a:rPr lang="en-SG" sz="1200" dirty="0" err="1"/>
              <a:t>sed</a:t>
            </a:r>
            <a:r>
              <a:rPr lang="en-SG" sz="1200" dirty="0"/>
              <a:t> do </a:t>
            </a:r>
            <a:r>
              <a:rPr lang="en-SG" sz="1200" dirty="0" err="1"/>
              <a:t>eiusmod</a:t>
            </a:r>
            <a:r>
              <a:rPr lang="en-SG" sz="1200" dirty="0"/>
              <a:t> </a:t>
            </a:r>
            <a:r>
              <a:rPr lang="en-SG" sz="1200" dirty="0" err="1"/>
              <a:t>tempor</a:t>
            </a:r>
            <a:r>
              <a:rPr lang="en-SG" sz="1200" dirty="0"/>
              <a:t> </a:t>
            </a:r>
            <a:r>
              <a:rPr lang="en-SG" sz="1200" dirty="0" err="1"/>
              <a:t>incididunt</a:t>
            </a:r>
            <a:r>
              <a:rPr lang="en-SG" sz="1200" dirty="0"/>
              <a:t> </a:t>
            </a:r>
            <a:r>
              <a:rPr lang="en-SG" sz="1200" dirty="0" err="1"/>
              <a:t>ut</a:t>
            </a:r>
            <a:r>
              <a:rPr lang="en-SG" sz="1200" dirty="0"/>
              <a:t> </a:t>
            </a:r>
            <a:r>
              <a:rPr lang="en-SG" sz="1200" dirty="0" err="1"/>
              <a:t>labore</a:t>
            </a:r>
            <a:r>
              <a:rPr lang="en-SG" sz="1200" dirty="0"/>
              <a:t> et </a:t>
            </a:r>
            <a:r>
              <a:rPr lang="en-SG" sz="1200" dirty="0" err="1"/>
              <a:t>dolore</a:t>
            </a:r>
            <a:r>
              <a:rPr lang="en-SG" sz="1200" dirty="0"/>
              <a:t> magna </a:t>
            </a:r>
            <a:r>
              <a:rPr lang="en-SG" sz="1200" dirty="0" err="1"/>
              <a:t>aliqua</a:t>
            </a:r>
            <a:r>
              <a:rPr lang="en-SG" sz="1200" dirty="0"/>
              <a:t>. </a:t>
            </a:r>
            <a:r>
              <a:rPr lang="en-SG" sz="1200" dirty="0" err="1"/>
              <a:t>Ut</a:t>
            </a:r>
            <a:r>
              <a:rPr lang="en-SG" sz="1200" dirty="0"/>
              <a:t> </a:t>
            </a:r>
            <a:r>
              <a:rPr lang="en-SG" sz="1200" dirty="0" err="1"/>
              <a:t>enim</a:t>
            </a:r>
            <a:r>
              <a:rPr lang="en-SG" sz="1200" dirty="0"/>
              <a:t> ad minim </a:t>
            </a:r>
            <a:r>
              <a:rPr lang="en-SG" sz="1200" dirty="0" err="1"/>
              <a:t>veniam</a:t>
            </a:r>
            <a:r>
              <a:rPr lang="en-SG" sz="1200" dirty="0"/>
              <a:t>, </a:t>
            </a:r>
            <a:r>
              <a:rPr lang="en-SG" sz="1200" dirty="0" err="1"/>
              <a:t>quis</a:t>
            </a:r>
            <a:r>
              <a:rPr lang="en-SG" sz="1200" dirty="0"/>
              <a:t> </a:t>
            </a:r>
            <a:r>
              <a:rPr lang="en-SG" sz="1200" dirty="0" err="1"/>
              <a:t>nostrud</a:t>
            </a:r>
            <a:r>
              <a:rPr lang="en-SG" sz="1200" dirty="0"/>
              <a:t> exercitation </a:t>
            </a:r>
            <a:r>
              <a:rPr lang="en-SG" sz="1200" dirty="0" err="1"/>
              <a:t>ullamco</a:t>
            </a:r>
            <a:r>
              <a:rPr lang="en-SG" sz="1200" dirty="0"/>
              <a:t> </a:t>
            </a:r>
            <a:r>
              <a:rPr lang="en-SG" sz="1200" dirty="0" err="1"/>
              <a:t>laboris</a:t>
            </a:r>
            <a:r>
              <a:rPr lang="en-SG" sz="1200" dirty="0"/>
              <a:t> nisi </a:t>
            </a:r>
            <a:r>
              <a:rPr lang="en-SG" sz="1200" dirty="0" err="1"/>
              <a:t>ut</a:t>
            </a:r>
            <a:r>
              <a:rPr lang="en-SG" sz="1200" dirty="0"/>
              <a:t> </a:t>
            </a:r>
            <a:r>
              <a:rPr lang="en-SG" sz="1200" dirty="0" err="1"/>
              <a:t>aliquip</a:t>
            </a:r>
            <a:r>
              <a:rPr lang="en-SG" sz="1200" dirty="0"/>
              <a:t> ex </a:t>
            </a:r>
            <a:r>
              <a:rPr lang="en-SG" sz="1200" dirty="0" err="1"/>
              <a:t>ea</a:t>
            </a:r>
            <a:r>
              <a:rPr lang="en-SG" sz="1200" dirty="0"/>
              <a:t> </a:t>
            </a:r>
            <a:r>
              <a:rPr lang="en-SG" sz="1200" dirty="0" err="1"/>
              <a:t>commodo</a:t>
            </a:r>
            <a:r>
              <a:rPr lang="en-SG" sz="1200" dirty="0"/>
              <a:t> </a:t>
            </a:r>
            <a:r>
              <a:rPr lang="en-SG" sz="1200" dirty="0" err="1"/>
              <a:t>consequat</a:t>
            </a:r>
            <a:r>
              <a:rPr lang="en-SG" sz="1200" dirty="0"/>
              <a:t>. </a:t>
            </a:r>
            <a:r>
              <a:rPr lang="en-SG" sz="1200" dirty="0" err="1"/>
              <a:t>Duis</a:t>
            </a:r>
            <a:r>
              <a:rPr lang="en-SG" sz="1200" dirty="0"/>
              <a:t> </a:t>
            </a:r>
            <a:r>
              <a:rPr lang="en-SG" sz="1200" dirty="0" err="1"/>
              <a:t>aute</a:t>
            </a:r>
            <a:r>
              <a:rPr lang="en-SG" sz="1200" dirty="0"/>
              <a:t> </a:t>
            </a:r>
            <a:r>
              <a:rPr lang="en-SG" sz="1200" dirty="0" err="1"/>
              <a:t>irure</a:t>
            </a:r>
            <a:r>
              <a:rPr lang="en-SG" sz="1200" dirty="0"/>
              <a:t> </a:t>
            </a:r>
            <a:r>
              <a:rPr lang="en-SG" sz="1200" dirty="0" err="1"/>
              <a:t>dolor</a:t>
            </a:r>
            <a:r>
              <a:rPr lang="en-SG" sz="1200" dirty="0"/>
              <a:t> in </a:t>
            </a:r>
            <a:r>
              <a:rPr lang="en-SG" sz="1200" dirty="0" err="1"/>
              <a:t>reprehenderit</a:t>
            </a:r>
            <a:r>
              <a:rPr lang="en-SG" sz="1200" dirty="0"/>
              <a:t> in </a:t>
            </a:r>
            <a:r>
              <a:rPr lang="en-SG" sz="1200" dirty="0" err="1"/>
              <a:t>voluptate</a:t>
            </a:r>
            <a:r>
              <a:rPr lang="en-SG" sz="1200" dirty="0"/>
              <a:t> </a:t>
            </a:r>
            <a:r>
              <a:rPr lang="en-SG" sz="1200" dirty="0" err="1"/>
              <a:t>velit</a:t>
            </a:r>
            <a:r>
              <a:rPr lang="en-SG" sz="1200" dirty="0"/>
              <a:t> </a:t>
            </a:r>
            <a:r>
              <a:rPr lang="en-SG" sz="1200" dirty="0" err="1"/>
              <a:t>esse</a:t>
            </a:r>
            <a:r>
              <a:rPr lang="en-SG" sz="1200" dirty="0"/>
              <a:t> </a:t>
            </a:r>
            <a:r>
              <a:rPr lang="en-SG" sz="1200" dirty="0" err="1"/>
              <a:t>cillum</a:t>
            </a:r>
            <a:r>
              <a:rPr lang="en-SG" sz="1200" dirty="0"/>
              <a:t> </a:t>
            </a:r>
            <a:r>
              <a:rPr lang="en-SG" sz="1200" dirty="0" err="1"/>
              <a:t>dolore</a:t>
            </a:r>
            <a:r>
              <a:rPr lang="en-SG" sz="1200" dirty="0"/>
              <a:t> </a:t>
            </a:r>
            <a:r>
              <a:rPr lang="en-SG" sz="1200" dirty="0" err="1"/>
              <a:t>eu</a:t>
            </a:r>
            <a:r>
              <a:rPr lang="en-SG" sz="1200" dirty="0"/>
              <a:t> </a:t>
            </a:r>
            <a:r>
              <a:rPr lang="en-SG" sz="1200" dirty="0" err="1"/>
              <a:t>fugiat</a:t>
            </a:r>
            <a:r>
              <a:rPr lang="en-SG" sz="1200" dirty="0"/>
              <a:t> </a:t>
            </a:r>
            <a:r>
              <a:rPr lang="en-SG" sz="1200" dirty="0" err="1"/>
              <a:t>nulla</a:t>
            </a:r>
            <a:r>
              <a:rPr lang="en-SG" sz="1200" dirty="0"/>
              <a:t> </a:t>
            </a:r>
            <a:r>
              <a:rPr lang="en-SG" sz="1200" dirty="0" err="1"/>
              <a:t>pariatur</a:t>
            </a:r>
            <a:r>
              <a:rPr lang="en-SG" sz="1200" dirty="0"/>
              <a:t>. </a:t>
            </a:r>
            <a:r>
              <a:rPr lang="en-SG" sz="1200" dirty="0" err="1"/>
              <a:t>Excepteur</a:t>
            </a:r>
            <a:r>
              <a:rPr lang="en-SG" sz="1200" dirty="0"/>
              <a:t> </a:t>
            </a:r>
            <a:r>
              <a:rPr lang="en-SG" sz="1200" dirty="0" err="1"/>
              <a:t>sint</a:t>
            </a:r>
            <a:r>
              <a:rPr lang="en-SG" sz="1200" dirty="0"/>
              <a:t> </a:t>
            </a:r>
            <a:r>
              <a:rPr lang="en-SG" sz="1200" dirty="0" err="1"/>
              <a:t>occaecat</a:t>
            </a:r>
            <a:r>
              <a:rPr lang="en-SG" sz="1200" dirty="0"/>
              <a:t> </a:t>
            </a:r>
            <a:r>
              <a:rPr lang="en-SG" sz="1200" dirty="0" err="1"/>
              <a:t>cupidatat</a:t>
            </a:r>
            <a:r>
              <a:rPr lang="en-SG" sz="1200" dirty="0"/>
              <a:t> non </a:t>
            </a:r>
            <a:r>
              <a:rPr lang="en-SG" sz="1200" dirty="0" err="1"/>
              <a:t>proident</a:t>
            </a:r>
            <a:r>
              <a:rPr lang="en-SG" sz="1200" dirty="0"/>
              <a:t>, </a:t>
            </a:r>
            <a:r>
              <a:rPr lang="en-SG" sz="1200" dirty="0" err="1"/>
              <a:t>sunt</a:t>
            </a:r>
            <a:r>
              <a:rPr lang="en-SG" sz="1200" dirty="0"/>
              <a:t> in culpa qui </a:t>
            </a:r>
            <a:r>
              <a:rPr lang="en-SG" sz="1200" dirty="0" err="1"/>
              <a:t>officia</a:t>
            </a:r>
            <a:r>
              <a:rPr lang="en-SG" sz="1200" dirty="0"/>
              <a:t> </a:t>
            </a:r>
            <a:r>
              <a:rPr lang="en-SG" sz="1200" dirty="0" err="1"/>
              <a:t>deserunt</a:t>
            </a:r>
            <a:r>
              <a:rPr lang="en-SG" sz="1200" dirty="0"/>
              <a:t> </a:t>
            </a:r>
            <a:r>
              <a:rPr lang="en-SG" sz="1200" dirty="0" err="1"/>
              <a:t>mollit</a:t>
            </a:r>
            <a:r>
              <a:rPr lang="en-SG" sz="1200" dirty="0"/>
              <a:t> </a:t>
            </a:r>
            <a:r>
              <a:rPr lang="en-SG" sz="1200" dirty="0" err="1"/>
              <a:t>anim</a:t>
            </a:r>
            <a:r>
              <a:rPr lang="en-SG" sz="1200" dirty="0"/>
              <a:t> id </a:t>
            </a:r>
            <a:r>
              <a:rPr lang="en-SG" sz="1200" dirty="0" err="1"/>
              <a:t>est</a:t>
            </a:r>
            <a:r>
              <a:rPr lang="en-SG" sz="1200" dirty="0"/>
              <a:t> </a:t>
            </a:r>
            <a:r>
              <a:rPr lang="en-SG" sz="1200" dirty="0" err="1" smtClean="0"/>
              <a:t>laborum</a:t>
            </a:r>
            <a:endParaRPr lang="en-SG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644858" y="2919444"/>
            <a:ext cx="8841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 smtClean="0"/>
              <a:t>Privacy </a:t>
            </a:r>
            <a:r>
              <a:rPr lang="en-SG" sz="1200" dirty="0" smtClean="0"/>
              <a:t>Policy - </a:t>
            </a:r>
            <a:r>
              <a:rPr lang="en-SG" sz="1200" dirty="0"/>
              <a:t>Lorem ipsum </a:t>
            </a:r>
            <a:r>
              <a:rPr lang="en-SG" sz="1200" dirty="0" err="1"/>
              <a:t>dolor</a:t>
            </a:r>
            <a:r>
              <a:rPr lang="en-SG" sz="1200" dirty="0"/>
              <a:t> sit </a:t>
            </a:r>
            <a:r>
              <a:rPr lang="en-SG" sz="1200" dirty="0" err="1"/>
              <a:t>amet</a:t>
            </a:r>
            <a:r>
              <a:rPr lang="en-SG" sz="1200" dirty="0"/>
              <a:t>, </a:t>
            </a:r>
            <a:r>
              <a:rPr lang="en-SG" sz="1200" dirty="0" err="1"/>
              <a:t>consectetur</a:t>
            </a:r>
            <a:r>
              <a:rPr lang="en-SG" sz="1200" dirty="0"/>
              <a:t> </a:t>
            </a:r>
            <a:r>
              <a:rPr lang="en-SG" sz="1200" dirty="0" err="1"/>
              <a:t>adipiscing</a:t>
            </a:r>
            <a:r>
              <a:rPr lang="en-SG" sz="1200" dirty="0"/>
              <a:t> </a:t>
            </a:r>
            <a:r>
              <a:rPr lang="en-SG" sz="1200" dirty="0" err="1"/>
              <a:t>elit</a:t>
            </a:r>
            <a:r>
              <a:rPr lang="en-SG" sz="1200" dirty="0"/>
              <a:t>, </a:t>
            </a:r>
            <a:r>
              <a:rPr lang="en-SG" sz="1200" dirty="0" err="1"/>
              <a:t>sed</a:t>
            </a:r>
            <a:r>
              <a:rPr lang="en-SG" sz="1200" dirty="0"/>
              <a:t> do </a:t>
            </a:r>
            <a:r>
              <a:rPr lang="en-SG" sz="1200" dirty="0" err="1"/>
              <a:t>eiusmod</a:t>
            </a:r>
            <a:r>
              <a:rPr lang="en-SG" sz="1200" dirty="0"/>
              <a:t> </a:t>
            </a:r>
            <a:r>
              <a:rPr lang="en-SG" sz="1200" dirty="0" err="1"/>
              <a:t>tempor</a:t>
            </a:r>
            <a:r>
              <a:rPr lang="en-SG" sz="1200" dirty="0"/>
              <a:t> </a:t>
            </a:r>
            <a:r>
              <a:rPr lang="en-SG" sz="1200" dirty="0" err="1"/>
              <a:t>incididunt</a:t>
            </a:r>
            <a:r>
              <a:rPr lang="en-SG" sz="1200" dirty="0"/>
              <a:t> </a:t>
            </a:r>
            <a:r>
              <a:rPr lang="en-SG" sz="1200" dirty="0" err="1"/>
              <a:t>ut</a:t>
            </a:r>
            <a:r>
              <a:rPr lang="en-SG" sz="1200" dirty="0"/>
              <a:t> </a:t>
            </a:r>
            <a:r>
              <a:rPr lang="en-SG" sz="1200" dirty="0" err="1"/>
              <a:t>labore</a:t>
            </a:r>
            <a:r>
              <a:rPr lang="en-SG" sz="1200" dirty="0"/>
              <a:t> et </a:t>
            </a:r>
            <a:r>
              <a:rPr lang="en-SG" sz="1200" dirty="0" err="1"/>
              <a:t>dolore</a:t>
            </a:r>
            <a:r>
              <a:rPr lang="en-SG" sz="1200" dirty="0"/>
              <a:t> magna </a:t>
            </a:r>
            <a:r>
              <a:rPr lang="en-SG" sz="1200" dirty="0" err="1"/>
              <a:t>aliqua</a:t>
            </a:r>
            <a:r>
              <a:rPr lang="en-SG" sz="1200" dirty="0"/>
              <a:t>. </a:t>
            </a:r>
            <a:r>
              <a:rPr lang="en-SG" sz="1200" dirty="0" err="1"/>
              <a:t>Ut</a:t>
            </a:r>
            <a:r>
              <a:rPr lang="en-SG" sz="1200" dirty="0"/>
              <a:t> </a:t>
            </a:r>
            <a:r>
              <a:rPr lang="en-SG" sz="1200" dirty="0" err="1"/>
              <a:t>enim</a:t>
            </a:r>
            <a:r>
              <a:rPr lang="en-SG" sz="1200" dirty="0"/>
              <a:t> ad minim </a:t>
            </a:r>
            <a:r>
              <a:rPr lang="en-SG" sz="1200" dirty="0" err="1"/>
              <a:t>veniam</a:t>
            </a:r>
            <a:r>
              <a:rPr lang="en-SG" sz="1200" dirty="0"/>
              <a:t>, </a:t>
            </a:r>
            <a:r>
              <a:rPr lang="en-SG" sz="1200" dirty="0" err="1"/>
              <a:t>quis</a:t>
            </a:r>
            <a:r>
              <a:rPr lang="en-SG" sz="1200" dirty="0"/>
              <a:t> </a:t>
            </a:r>
            <a:r>
              <a:rPr lang="en-SG" sz="1200" dirty="0" err="1"/>
              <a:t>nostrud</a:t>
            </a:r>
            <a:r>
              <a:rPr lang="en-SG" sz="1200" dirty="0"/>
              <a:t> exercitation </a:t>
            </a:r>
            <a:r>
              <a:rPr lang="en-SG" sz="1200" dirty="0" err="1"/>
              <a:t>ullamco</a:t>
            </a:r>
            <a:r>
              <a:rPr lang="en-SG" sz="1200" dirty="0"/>
              <a:t> </a:t>
            </a:r>
            <a:r>
              <a:rPr lang="en-SG" sz="1200" dirty="0" err="1"/>
              <a:t>laboris</a:t>
            </a:r>
            <a:r>
              <a:rPr lang="en-SG" sz="1200" dirty="0"/>
              <a:t> nisi </a:t>
            </a:r>
            <a:r>
              <a:rPr lang="en-SG" sz="1200" dirty="0" err="1"/>
              <a:t>ut</a:t>
            </a:r>
            <a:r>
              <a:rPr lang="en-SG" sz="1200" dirty="0"/>
              <a:t> </a:t>
            </a:r>
            <a:r>
              <a:rPr lang="en-SG" sz="1200" dirty="0" err="1"/>
              <a:t>aliquip</a:t>
            </a:r>
            <a:r>
              <a:rPr lang="en-SG" sz="1200" dirty="0"/>
              <a:t> ex </a:t>
            </a:r>
            <a:r>
              <a:rPr lang="en-SG" sz="1200" dirty="0" err="1"/>
              <a:t>ea</a:t>
            </a:r>
            <a:r>
              <a:rPr lang="en-SG" sz="1200" dirty="0"/>
              <a:t> </a:t>
            </a:r>
            <a:r>
              <a:rPr lang="en-SG" sz="1200" dirty="0" err="1"/>
              <a:t>commodo</a:t>
            </a:r>
            <a:r>
              <a:rPr lang="en-SG" sz="1200" dirty="0"/>
              <a:t> </a:t>
            </a:r>
            <a:r>
              <a:rPr lang="en-SG" sz="1200" dirty="0" err="1"/>
              <a:t>consequat</a:t>
            </a:r>
            <a:r>
              <a:rPr lang="en-SG" sz="1200" dirty="0"/>
              <a:t>. </a:t>
            </a:r>
            <a:r>
              <a:rPr lang="en-SG" sz="1200" dirty="0" err="1"/>
              <a:t>Duis</a:t>
            </a:r>
            <a:r>
              <a:rPr lang="en-SG" sz="1200" dirty="0"/>
              <a:t> </a:t>
            </a:r>
            <a:r>
              <a:rPr lang="en-SG" sz="1200" dirty="0" err="1"/>
              <a:t>aute</a:t>
            </a:r>
            <a:r>
              <a:rPr lang="en-SG" sz="1200" dirty="0"/>
              <a:t> </a:t>
            </a:r>
            <a:r>
              <a:rPr lang="en-SG" sz="1200" dirty="0" err="1"/>
              <a:t>irure</a:t>
            </a:r>
            <a:r>
              <a:rPr lang="en-SG" sz="1200" dirty="0"/>
              <a:t> </a:t>
            </a:r>
            <a:r>
              <a:rPr lang="en-SG" sz="1200" dirty="0" err="1"/>
              <a:t>dolor</a:t>
            </a:r>
            <a:r>
              <a:rPr lang="en-SG" sz="1200" dirty="0"/>
              <a:t> in </a:t>
            </a:r>
            <a:r>
              <a:rPr lang="en-SG" sz="1200" dirty="0" err="1"/>
              <a:t>reprehenderit</a:t>
            </a:r>
            <a:r>
              <a:rPr lang="en-SG" sz="1200" dirty="0"/>
              <a:t> in </a:t>
            </a:r>
            <a:r>
              <a:rPr lang="en-SG" sz="1200" dirty="0" err="1"/>
              <a:t>voluptate</a:t>
            </a:r>
            <a:r>
              <a:rPr lang="en-SG" sz="1200" dirty="0"/>
              <a:t> </a:t>
            </a:r>
            <a:r>
              <a:rPr lang="en-SG" sz="1200" dirty="0" err="1"/>
              <a:t>velit</a:t>
            </a:r>
            <a:r>
              <a:rPr lang="en-SG" sz="1200" dirty="0"/>
              <a:t> </a:t>
            </a:r>
            <a:r>
              <a:rPr lang="en-SG" sz="1200" dirty="0" err="1"/>
              <a:t>esse</a:t>
            </a:r>
            <a:r>
              <a:rPr lang="en-SG" sz="1200" dirty="0"/>
              <a:t> </a:t>
            </a:r>
            <a:r>
              <a:rPr lang="en-SG" sz="1200" dirty="0" err="1"/>
              <a:t>cillum</a:t>
            </a:r>
            <a:r>
              <a:rPr lang="en-SG" sz="1200" dirty="0"/>
              <a:t> </a:t>
            </a:r>
            <a:r>
              <a:rPr lang="en-SG" sz="1200" dirty="0" err="1"/>
              <a:t>dolore</a:t>
            </a:r>
            <a:r>
              <a:rPr lang="en-SG" sz="1200" dirty="0"/>
              <a:t> </a:t>
            </a:r>
            <a:r>
              <a:rPr lang="en-SG" sz="1200" dirty="0" err="1"/>
              <a:t>eu</a:t>
            </a:r>
            <a:r>
              <a:rPr lang="en-SG" sz="1200" dirty="0"/>
              <a:t> </a:t>
            </a:r>
            <a:r>
              <a:rPr lang="en-SG" sz="1200" dirty="0" err="1"/>
              <a:t>fugiat</a:t>
            </a:r>
            <a:r>
              <a:rPr lang="en-SG" sz="1200" dirty="0"/>
              <a:t> </a:t>
            </a:r>
            <a:r>
              <a:rPr lang="en-SG" sz="1200" dirty="0" err="1"/>
              <a:t>nulla</a:t>
            </a:r>
            <a:r>
              <a:rPr lang="en-SG" sz="1200" dirty="0"/>
              <a:t> </a:t>
            </a:r>
            <a:r>
              <a:rPr lang="en-SG" sz="1200" dirty="0" err="1"/>
              <a:t>pariatur</a:t>
            </a:r>
            <a:r>
              <a:rPr lang="en-SG" sz="1200" dirty="0"/>
              <a:t>. </a:t>
            </a:r>
            <a:r>
              <a:rPr lang="en-SG" sz="1200" dirty="0" err="1"/>
              <a:t>Excepteur</a:t>
            </a:r>
            <a:r>
              <a:rPr lang="en-SG" sz="1200" dirty="0"/>
              <a:t> </a:t>
            </a:r>
            <a:r>
              <a:rPr lang="en-SG" sz="1200" dirty="0" err="1"/>
              <a:t>sint</a:t>
            </a:r>
            <a:r>
              <a:rPr lang="en-SG" sz="1200" dirty="0"/>
              <a:t> </a:t>
            </a:r>
            <a:r>
              <a:rPr lang="en-SG" sz="1200" dirty="0" err="1"/>
              <a:t>occaecat</a:t>
            </a:r>
            <a:r>
              <a:rPr lang="en-SG" sz="1200" dirty="0"/>
              <a:t> </a:t>
            </a:r>
            <a:r>
              <a:rPr lang="en-SG" sz="1200" dirty="0" err="1"/>
              <a:t>cupidatat</a:t>
            </a:r>
            <a:r>
              <a:rPr lang="en-SG" sz="1200" dirty="0"/>
              <a:t> non </a:t>
            </a:r>
            <a:r>
              <a:rPr lang="en-SG" sz="1200" dirty="0" err="1"/>
              <a:t>proident</a:t>
            </a:r>
            <a:r>
              <a:rPr lang="en-SG" sz="1200" dirty="0"/>
              <a:t>, </a:t>
            </a:r>
            <a:r>
              <a:rPr lang="en-SG" sz="1200" dirty="0" err="1"/>
              <a:t>sunt</a:t>
            </a:r>
            <a:r>
              <a:rPr lang="en-SG" sz="1200" dirty="0"/>
              <a:t> in culpa qui </a:t>
            </a:r>
            <a:r>
              <a:rPr lang="en-SG" sz="1200" dirty="0" err="1"/>
              <a:t>officia</a:t>
            </a:r>
            <a:r>
              <a:rPr lang="en-SG" sz="1200" dirty="0"/>
              <a:t> </a:t>
            </a:r>
            <a:r>
              <a:rPr lang="en-SG" sz="1200" dirty="0" err="1"/>
              <a:t>deserunt</a:t>
            </a:r>
            <a:r>
              <a:rPr lang="en-SG" sz="1200" dirty="0"/>
              <a:t> </a:t>
            </a:r>
            <a:r>
              <a:rPr lang="en-SG" sz="1200" dirty="0" err="1"/>
              <a:t>mollit</a:t>
            </a:r>
            <a:r>
              <a:rPr lang="en-SG" sz="1200" dirty="0"/>
              <a:t> </a:t>
            </a:r>
            <a:r>
              <a:rPr lang="en-SG" sz="1200" dirty="0" err="1"/>
              <a:t>anim</a:t>
            </a:r>
            <a:r>
              <a:rPr lang="en-SG" sz="1200" dirty="0"/>
              <a:t> id </a:t>
            </a:r>
            <a:r>
              <a:rPr lang="en-SG" sz="1200" dirty="0" err="1"/>
              <a:t>est</a:t>
            </a:r>
            <a:r>
              <a:rPr lang="en-SG" sz="1200" dirty="0"/>
              <a:t> </a:t>
            </a:r>
            <a:r>
              <a:rPr lang="en-SG" sz="1200" dirty="0" err="1" smtClean="0"/>
              <a:t>laborum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77476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C4B93F-2629-4948-A6D8-0BD461D4A856}"/>
              </a:ext>
            </a:extLst>
          </p:cNvPr>
          <p:cNvSpPr/>
          <p:nvPr/>
        </p:nvSpPr>
        <p:spPr>
          <a:xfrm>
            <a:off x="1523999" y="873420"/>
            <a:ext cx="9144000" cy="5486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E28984-2E4A-4687-A310-FB7468909C9F}"/>
              </a:ext>
            </a:extLst>
          </p:cNvPr>
          <p:cNvSpPr/>
          <p:nvPr/>
        </p:nvSpPr>
        <p:spPr>
          <a:xfrm>
            <a:off x="1523999" y="5802513"/>
            <a:ext cx="9144000" cy="735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A67AB-E905-464E-A4DB-6C66CCB1231F}"/>
              </a:ext>
            </a:extLst>
          </p:cNvPr>
          <p:cNvSpPr/>
          <p:nvPr/>
        </p:nvSpPr>
        <p:spPr>
          <a:xfrm>
            <a:off x="1523999" y="534148"/>
            <a:ext cx="9144000" cy="1093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BDD6019-60FF-4385-AAE4-5C9BC6A0577E}"/>
              </a:ext>
            </a:extLst>
          </p:cNvPr>
          <p:cNvSpPr txBox="1">
            <a:spLocks/>
          </p:cNvSpPr>
          <p:nvPr/>
        </p:nvSpPr>
        <p:spPr>
          <a:xfrm>
            <a:off x="1437341" y="106082"/>
            <a:ext cx="6601759" cy="2907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+mn-lt"/>
                <a:cs typeface="Calibri Light"/>
              </a:rPr>
              <a:t>10. Register Page</a:t>
            </a:r>
            <a:endParaRPr lang="en-US" sz="1800" dirty="0">
              <a:latin typeface="+mn-lt"/>
              <a:cs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40841F-56D5-4A1F-BBA4-D4B3B7D28E4B}"/>
              </a:ext>
            </a:extLst>
          </p:cNvPr>
          <p:cNvSpPr/>
          <p:nvPr/>
        </p:nvSpPr>
        <p:spPr>
          <a:xfrm>
            <a:off x="1565729" y="682172"/>
            <a:ext cx="1260928" cy="807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Company Logo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44DFEAE-C57F-4FFE-8FDE-594FF0A6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46800"/>
              </p:ext>
            </p:extLst>
          </p:nvPr>
        </p:nvGraphicFramePr>
        <p:xfrm>
          <a:off x="4861485" y="1332752"/>
          <a:ext cx="5804500" cy="290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900">
                  <a:extLst>
                    <a:ext uri="{9D8B030D-6E8A-4147-A177-3AD203B41FA5}">
                      <a16:colId xmlns:a16="http://schemas.microsoft.com/office/drawing/2014/main" val="1329725941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203952209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2563360913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1113618978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190312555"/>
                    </a:ext>
                  </a:extLst>
                </a:gridCol>
              </a:tblGrid>
              <a:tr h="29037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Home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Courses  </a:t>
                      </a:r>
                      <a:r>
                        <a:rPr lang="en-US" sz="800" b="0" i="0" u="none" strike="noStrike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▼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About Us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Contact Us</a:t>
                      </a:r>
                      <a:endParaRPr lang="en-US" dirty="0"/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068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74092"/>
              </p:ext>
            </p:extLst>
          </p:nvPr>
        </p:nvGraphicFramePr>
        <p:xfrm>
          <a:off x="1641553" y="6029424"/>
          <a:ext cx="8908892" cy="331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446">
                  <a:extLst>
                    <a:ext uri="{9D8B030D-6E8A-4147-A177-3AD203B41FA5}">
                      <a16:colId xmlns:a16="http://schemas.microsoft.com/office/drawing/2014/main" val="2667887275"/>
                    </a:ext>
                  </a:extLst>
                </a:gridCol>
                <a:gridCol w="4454446">
                  <a:extLst>
                    <a:ext uri="{9D8B030D-6E8A-4147-A177-3AD203B41FA5}">
                      <a16:colId xmlns:a16="http://schemas.microsoft.com/office/drawing/2014/main" val="3609484632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Copyright © 2021 All rights Reserves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a typeface="+mn-lt"/>
                          <a:cs typeface="+mn-lt"/>
                        </a:rPr>
                        <a:t>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· ABC Learning Center Pte. Ltd. 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a typeface="+mn-lt"/>
                        <a:cs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Sitemap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a typeface="+mn-lt"/>
                          <a:cs typeface="+mn-lt"/>
                        </a:rPr>
                        <a:t>·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Privacy Policy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150299"/>
                  </a:ext>
                </a:extLst>
              </a:tr>
            </a:tbl>
          </a:graphicData>
        </a:graphic>
      </p:graphicFrame>
      <p:graphicFrame>
        <p:nvGraphicFramePr>
          <p:cNvPr id="14" name="Table 17">
            <a:extLst>
              <a:ext uri="{FF2B5EF4-FFF2-40B4-BE49-F238E27FC236}">
                <a16:creationId xmlns:a16="http://schemas.microsoft.com/office/drawing/2014/main" id="{E0B70A6B-8A09-4DB7-A5E8-153775446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97665"/>
              </p:ext>
            </p:extLst>
          </p:nvPr>
        </p:nvGraphicFramePr>
        <p:xfrm>
          <a:off x="2882537" y="687904"/>
          <a:ext cx="1892663" cy="79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663">
                  <a:extLst>
                    <a:ext uri="{9D8B030D-6E8A-4147-A177-3AD203B41FA5}">
                      <a16:colId xmlns:a16="http://schemas.microsoft.com/office/drawing/2014/main" val="1977429362"/>
                    </a:ext>
                  </a:extLst>
                </a:gridCol>
              </a:tblGrid>
              <a:tr h="3992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ABC Learning Center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40723"/>
                  </a:ext>
                </a:extLst>
              </a:tr>
              <a:tr h="399226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Learning can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be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as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easy as ABC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30336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757322"/>
              </p:ext>
            </p:extLst>
          </p:nvPr>
        </p:nvGraphicFramePr>
        <p:xfrm>
          <a:off x="1641553" y="1695619"/>
          <a:ext cx="8908892" cy="331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446">
                  <a:extLst>
                    <a:ext uri="{9D8B030D-6E8A-4147-A177-3AD203B41FA5}">
                      <a16:colId xmlns:a16="http://schemas.microsoft.com/office/drawing/2014/main" val="2667887275"/>
                    </a:ext>
                  </a:extLst>
                </a:gridCol>
                <a:gridCol w="4454446">
                  <a:extLst>
                    <a:ext uri="{9D8B030D-6E8A-4147-A177-3AD203B41FA5}">
                      <a16:colId xmlns:a16="http://schemas.microsoft.com/office/drawing/2014/main" val="3609484632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Home &gt;&gt; Register your Interest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ea typeface="+mn-lt"/>
                        <a:cs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15029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42212"/>
              </p:ext>
            </p:extLst>
          </p:nvPr>
        </p:nvGraphicFramePr>
        <p:xfrm>
          <a:off x="1702965" y="2087895"/>
          <a:ext cx="5486400" cy="3502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294">
                  <a:extLst>
                    <a:ext uri="{9D8B030D-6E8A-4147-A177-3AD203B41FA5}">
                      <a16:colId xmlns:a16="http://schemas.microsoft.com/office/drawing/2014/main" val="2898316501"/>
                    </a:ext>
                  </a:extLst>
                </a:gridCol>
                <a:gridCol w="3801106">
                  <a:extLst>
                    <a:ext uri="{9D8B030D-6E8A-4147-A177-3AD203B41FA5}">
                      <a16:colId xmlns:a16="http://schemas.microsoft.com/office/drawing/2014/main" val="4173632266"/>
                    </a:ext>
                  </a:extLst>
                </a:gridCol>
              </a:tblGrid>
              <a:tr h="256526">
                <a:tc>
                  <a:txBody>
                    <a:bodyPr/>
                    <a:lstStyle/>
                    <a:p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Course : 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Select course                                                                            </a:t>
                      </a:r>
                      <a:r>
                        <a:rPr lang="en-US" sz="800" b="0" i="0" u="none" strike="noStrike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▼</a:t>
                      </a: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668076"/>
                  </a:ext>
                </a:extLst>
              </a:tr>
              <a:tr h="256526">
                <a:tc>
                  <a:txBody>
                    <a:bodyPr/>
                    <a:lstStyle/>
                    <a:p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783848"/>
                  </a:ext>
                </a:extLst>
              </a:tr>
              <a:tr h="256526">
                <a:tc>
                  <a:txBody>
                    <a:bodyPr/>
                    <a:lstStyle/>
                    <a:p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Name :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407089"/>
                  </a:ext>
                </a:extLst>
              </a:tr>
              <a:tr h="256526">
                <a:tc>
                  <a:txBody>
                    <a:bodyPr/>
                    <a:lstStyle/>
                    <a:p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606230"/>
                  </a:ext>
                </a:extLst>
              </a:tr>
              <a:tr h="256526">
                <a:tc>
                  <a:txBody>
                    <a:bodyPr/>
                    <a:lstStyle/>
                    <a:p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Phone :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476814"/>
                  </a:ext>
                </a:extLst>
              </a:tr>
              <a:tr h="256526">
                <a:tc>
                  <a:txBody>
                    <a:bodyPr/>
                    <a:lstStyle/>
                    <a:p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229600"/>
                  </a:ext>
                </a:extLst>
              </a:tr>
              <a:tr h="256526">
                <a:tc>
                  <a:txBody>
                    <a:bodyPr/>
                    <a:lstStyle/>
                    <a:p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en-SG" sz="1200" b="0" baseline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010792"/>
                  </a:ext>
                </a:extLst>
              </a:tr>
              <a:tr h="256526">
                <a:tc>
                  <a:txBody>
                    <a:bodyPr/>
                    <a:lstStyle/>
                    <a:p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125716"/>
                  </a:ext>
                </a:extLst>
              </a:tr>
              <a:tr h="759329">
                <a:tc>
                  <a:txBody>
                    <a:bodyPr/>
                    <a:lstStyle/>
                    <a:p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Message: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483893"/>
                  </a:ext>
                </a:extLst>
              </a:tr>
              <a:tr h="256526">
                <a:tc>
                  <a:txBody>
                    <a:bodyPr/>
                    <a:lstStyle/>
                    <a:p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183411"/>
                  </a:ext>
                </a:extLst>
              </a:tr>
              <a:tr h="256526">
                <a:tc>
                  <a:txBody>
                    <a:bodyPr/>
                    <a:lstStyle/>
                    <a:p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Submit Enquiry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97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0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81" y="2342852"/>
            <a:ext cx="3573366" cy="24947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41" y="459126"/>
            <a:ext cx="2578196" cy="180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019" y="885639"/>
            <a:ext cx="2576504" cy="18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28" y="542852"/>
            <a:ext cx="2578196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39" y="2662153"/>
            <a:ext cx="2576504" cy="18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939" y="2887422"/>
            <a:ext cx="2578196" cy="180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674" y="4837643"/>
            <a:ext cx="2576504" cy="180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09" y="4894500"/>
            <a:ext cx="2576504" cy="180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355" y="460031"/>
            <a:ext cx="2576504" cy="180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40" y="4837643"/>
            <a:ext cx="2576504" cy="1800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EBDD6019-60FF-4385-AAE4-5C9BC6A0577E}"/>
              </a:ext>
            </a:extLst>
          </p:cNvPr>
          <p:cNvSpPr txBox="1">
            <a:spLocks/>
          </p:cNvSpPr>
          <p:nvPr/>
        </p:nvSpPr>
        <p:spPr>
          <a:xfrm>
            <a:off x="1437341" y="106082"/>
            <a:ext cx="6601759" cy="2907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+mn-lt"/>
                <a:cs typeface="Calibri Light"/>
              </a:rPr>
              <a:t>10. Storyboard</a:t>
            </a:r>
            <a:endParaRPr lang="en-US" sz="1800" dirty="0">
              <a:latin typeface="+mn-lt"/>
              <a:cs typeface="Calibri Ligh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735916" y="598840"/>
            <a:ext cx="1715799" cy="227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0122" y="4701248"/>
            <a:ext cx="5256253" cy="18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388340" y="4775457"/>
            <a:ext cx="13686" cy="392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907266" y="3216187"/>
            <a:ext cx="2508602" cy="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388340" y="2449007"/>
            <a:ext cx="2754685" cy="42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5953080" y="2293056"/>
            <a:ext cx="309139" cy="56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2869244" y="1932471"/>
            <a:ext cx="2172539" cy="107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030253" y="3358074"/>
            <a:ext cx="2462686" cy="168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1040235" y="2923196"/>
            <a:ext cx="3867031" cy="19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5357233" y="1137146"/>
            <a:ext cx="3785794" cy="326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5376710" y="1614060"/>
            <a:ext cx="3683403" cy="472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8413812" y="4412403"/>
            <a:ext cx="29663" cy="48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8450441" y="4751161"/>
            <a:ext cx="165053" cy="160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1728132" y="814777"/>
            <a:ext cx="1468093" cy="123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1689098" y="1701886"/>
            <a:ext cx="1526604" cy="247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1068408" y="2058178"/>
            <a:ext cx="35010" cy="65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1320954" y="2422404"/>
            <a:ext cx="12896" cy="177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95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C4B93F-2629-4948-A6D8-0BD461D4A856}"/>
              </a:ext>
            </a:extLst>
          </p:cNvPr>
          <p:cNvSpPr/>
          <p:nvPr/>
        </p:nvSpPr>
        <p:spPr>
          <a:xfrm>
            <a:off x="1523999" y="873420"/>
            <a:ext cx="9144000" cy="5486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E28984-2E4A-4687-A310-FB7468909C9F}"/>
              </a:ext>
            </a:extLst>
          </p:cNvPr>
          <p:cNvSpPr/>
          <p:nvPr/>
        </p:nvSpPr>
        <p:spPr>
          <a:xfrm>
            <a:off x="1523999" y="5802513"/>
            <a:ext cx="9144000" cy="735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FA67AB-E905-464E-A4DB-6C66CCB1231F}"/>
              </a:ext>
            </a:extLst>
          </p:cNvPr>
          <p:cNvSpPr/>
          <p:nvPr/>
        </p:nvSpPr>
        <p:spPr>
          <a:xfrm>
            <a:off x="1523999" y="534148"/>
            <a:ext cx="9144000" cy="1093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544DFEAE-C57F-4FFE-8FDE-594FF0A6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977043"/>
              </p:ext>
            </p:extLst>
          </p:nvPr>
        </p:nvGraphicFramePr>
        <p:xfrm>
          <a:off x="4861485" y="1332752"/>
          <a:ext cx="5804500" cy="290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900">
                  <a:extLst>
                    <a:ext uri="{9D8B030D-6E8A-4147-A177-3AD203B41FA5}">
                      <a16:colId xmlns:a16="http://schemas.microsoft.com/office/drawing/2014/main" val="1329725941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203952209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2563360913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1113618978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190312555"/>
                    </a:ext>
                  </a:extLst>
                </a:gridCol>
              </a:tblGrid>
              <a:tr h="29037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Home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Courses  </a:t>
                      </a: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▼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About Us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Contact Us</a:t>
                      </a:r>
                      <a:endParaRPr lang="en-US" dirty="0"/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0680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A140841F-56D5-4A1F-BBA4-D4B3B7D28E4B}"/>
              </a:ext>
            </a:extLst>
          </p:cNvPr>
          <p:cNvSpPr/>
          <p:nvPr/>
        </p:nvSpPr>
        <p:spPr>
          <a:xfrm>
            <a:off x="1565729" y="682172"/>
            <a:ext cx="1260928" cy="807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Company Logo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BDD6019-60FF-4385-AAE4-5C9BC6A0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341" y="106082"/>
            <a:ext cx="6601759" cy="29079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 smtClean="0">
                <a:latin typeface="+mn-lt"/>
                <a:cs typeface="Calibri Light"/>
              </a:rPr>
              <a:t>Common </a:t>
            </a:r>
            <a:r>
              <a:rPr lang="en-US" sz="1800" dirty="0">
                <a:latin typeface="+mn-lt"/>
                <a:cs typeface="Calibri Light"/>
              </a:rPr>
              <a:t>Contents</a:t>
            </a:r>
          </a:p>
        </p:txBody>
      </p:sp>
      <p:graphicFrame>
        <p:nvGraphicFramePr>
          <p:cNvPr id="15" name="Table 17">
            <a:extLst>
              <a:ext uri="{FF2B5EF4-FFF2-40B4-BE49-F238E27FC236}">
                <a16:creationId xmlns:a16="http://schemas.microsoft.com/office/drawing/2014/main" id="{E0B70A6B-8A09-4DB7-A5E8-153775446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651055"/>
              </p:ext>
            </p:extLst>
          </p:nvPr>
        </p:nvGraphicFramePr>
        <p:xfrm>
          <a:off x="2882537" y="687904"/>
          <a:ext cx="1892663" cy="79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663">
                  <a:extLst>
                    <a:ext uri="{9D8B030D-6E8A-4147-A177-3AD203B41FA5}">
                      <a16:colId xmlns:a16="http://schemas.microsoft.com/office/drawing/2014/main" val="1977429362"/>
                    </a:ext>
                  </a:extLst>
                </a:gridCol>
              </a:tblGrid>
              <a:tr h="3992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ABC Learning Center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40723"/>
                  </a:ext>
                </a:extLst>
              </a:tr>
              <a:tr h="399226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Learning can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be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as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easy as ABC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30336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3040" y="708130"/>
            <a:ext cx="10423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 smtClean="0"/>
              <a:t>a. Header</a:t>
            </a:r>
          </a:p>
          <a:p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endParaRPr lang="en-SG" sz="1200" dirty="0" smtClean="0"/>
          </a:p>
          <a:p>
            <a:r>
              <a:rPr lang="en-SG" sz="1200" dirty="0" smtClean="0"/>
              <a:t>b. Navigation</a:t>
            </a:r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r>
              <a:rPr lang="en-SG" sz="1200" dirty="0" smtClean="0"/>
              <a:t>c. Footer</a:t>
            </a:r>
            <a:endParaRPr lang="en-SG" sz="12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19175" y="873420"/>
            <a:ext cx="504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295400" y="1486374"/>
            <a:ext cx="4105275" cy="971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19175" y="4314825"/>
            <a:ext cx="5162550" cy="1857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1177DD23-EB31-4483-8108-513C34674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162573"/>
              </p:ext>
            </p:extLst>
          </p:nvPr>
        </p:nvGraphicFramePr>
        <p:xfrm>
          <a:off x="6024282" y="1625972"/>
          <a:ext cx="1160870" cy="1161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870">
                  <a:extLst>
                    <a:ext uri="{9D8B030D-6E8A-4147-A177-3AD203B41FA5}">
                      <a16:colId xmlns:a16="http://schemas.microsoft.com/office/drawing/2014/main" val="1329725941"/>
                    </a:ext>
                  </a:extLst>
                </a:gridCol>
              </a:tblGrid>
              <a:tr h="2903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MS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Office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638524"/>
                  </a:ext>
                </a:extLst>
              </a:tr>
              <a:tr h="2903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↪</a:t>
                      </a:r>
                      <a:r>
                        <a:rPr lang="en-SG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Schedule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0788"/>
                  </a:ext>
                </a:extLst>
              </a:tr>
              <a:tr h="2903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HTML</a:t>
                      </a: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87918"/>
                  </a:ext>
                </a:extLst>
              </a:tr>
              <a:tr h="2903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↪</a:t>
                      </a:r>
                      <a:r>
                        <a:rPr lang="en-SG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Schedule</a:t>
                      </a:r>
                      <a:endParaRPr 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29179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197590"/>
              </p:ext>
            </p:extLst>
          </p:nvPr>
        </p:nvGraphicFramePr>
        <p:xfrm>
          <a:off x="1641553" y="6029424"/>
          <a:ext cx="8908892" cy="331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446">
                  <a:extLst>
                    <a:ext uri="{9D8B030D-6E8A-4147-A177-3AD203B41FA5}">
                      <a16:colId xmlns:a16="http://schemas.microsoft.com/office/drawing/2014/main" val="2667887275"/>
                    </a:ext>
                  </a:extLst>
                </a:gridCol>
                <a:gridCol w="4454446">
                  <a:extLst>
                    <a:ext uri="{9D8B030D-6E8A-4147-A177-3AD203B41FA5}">
                      <a16:colId xmlns:a16="http://schemas.microsoft.com/office/drawing/2014/main" val="3609484632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Copyright © 2021 All rights Reserves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a typeface="+mn-lt"/>
                          <a:cs typeface="+mn-lt"/>
                        </a:rPr>
                        <a:t>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· ABC Learning Center Pte. Ltd. 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a typeface="+mn-lt"/>
                        <a:cs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Sitemap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a typeface="+mn-lt"/>
                          <a:cs typeface="+mn-lt"/>
                        </a:rPr>
                        <a:t>·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Privacy Policy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150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03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6C4B93F-2629-4948-A6D8-0BD461D4A856}"/>
              </a:ext>
            </a:extLst>
          </p:cNvPr>
          <p:cNvSpPr/>
          <p:nvPr/>
        </p:nvSpPr>
        <p:spPr>
          <a:xfrm>
            <a:off x="1523999" y="873420"/>
            <a:ext cx="9144000" cy="5486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E28984-2E4A-4687-A310-FB7468909C9F}"/>
              </a:ext>
            </a:extLst>
          </p:cNvPr>
          <p:cNvSpPr/>
          <p:nvPr/>
        </p:nvSpPr>
        <p:spPr>
          <a:xfrm>
            <a:off x="1523999" y="5802513"/>
            <a:ext cx="9144000" cy="735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FA67AB-E905-464E-A4DB-6C66CCB1231F}"/>
              </a:ext>
            </a:extLst>
          </p:cNvPr>
          <p:cNvSpPr/>
          <p:nvPr/>
        </p:nvSpPr>
        <p:spPr>
          <a:xfrm>
            <a:off x="1523999" y="534148"/>
            <a:ext cx="9144000" cy="1093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544DFEAE-C57F-4FFE-8FDE-594FF0A6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856866"/>
              </p:ext>
            </p:extLst>
          </p:nvPr>
        </p:nvGraphicFramePr>
        <p:xfrm>
          <a:off x="4861485" y="1332752"/>
          <a:ext cx="5804500" cy="290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900">
                  <a:extLst>
                    <a:ext uri="{9D8B030D-6E8A-4147-A177-3AD203B41FA5}">
                      <a16:colId xmlns:a16="http://schemas.microsoft.com/office/drawing/2014/main" val="1329725941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203952209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2563360913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1113618978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190312555"/>
                    </a:ext>
                  </a:extLst>
                </a:gridCol>
              </a:tblGrid>
              <a:tr h="29037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Home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Courses  </a:t>
                      </a:r>
                      <a:r>
                        <a:rPr lang="en-US" sz="800" b="0" i="0" u="none" strike="noStrike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▼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About Us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Contact Us</a:t>
                      </a:r>
                      <a:endParaRPr lang="en-US" dirty="0"/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06804"/>
                  </a:ext>
                </a:extLst>
              </a:tr>
            </a:tbl>
          </a:graphicData>
        </a:graphic>
      </p:graphicFrame>
      <p:sp>
        <p:nvSpPr>
          <p:cNvPr id="36" name="Title 1">
            <a:extLst>
              <a:ext uri="{FF2B5EF4-FFF2-40B4-BE49-F238E27FC236}">
                <a16:creationId xmlns:a16="http://schemas.microsoft.com/office/drawing/2014/main" id="{EBDD6019-60FF-4385-AAE4-5C9BC6A0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341" y="106082"/>
            <a:ext cx="6601759" cy="29079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latin typeface="+mn-lt"/>
                <a:cs typeface="Calibri Light"/>
              </a:rPr>
              <a:t>1</a:t>
            </a:r>
            <a:r>
              <a:rPr lang="en-US" sz="1800" dirty="0" smtClean="0">
                <a:latin typeface="+mn-lt"/>
                <a:cs typeface="Calibri Light"/>
              </a:rPr>
              <a:t>. Home Page</a:t>
            </a:r>
            <a:endParaRPr lang="en-US" sz="1800" dirty="0">
              <a:latin typeface="+mn-lt"/>
              <a:cs typeface="Calibri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40841F-56D5-4A1F-BBA4-D4B3B7D28E4B}"/>
              </a:ext>
            </a:extLst>
          </p:cNvPr>
          <p:cNvSpPr/>
          <p:nvPr/>
        </p:nvSpPr>
        <p:spPr>
          <a:xfrm>
            <a:off x="1565729" y="682172"/>
            <a:ext cx="1260928" cy="807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Company Logo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265672"/>
              </p:ext>
            </p:extLst>
          </p:nvPr>
        </p:nvGraphicFramePr>
        <p:xfrm>
          <a:off x="1641553" y="6029424"/>
          <a:ext cx="8908892" cy="331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446">
                  <a:extLst>
                    <a:ext uri="{9D8B030D-6E8A-4147-A177-3AD203B41FA5}">
                      <a16:colId xmlns:a16="http://schemas.microsoft.com/office/drawing/2014/main" val="2667887275"/>
                    </a:ext>
                  </a:extLst>
                </a:gridCol>
                <a:gridCol w="4454446">
                  <a:extLst>
                    <a:ext uri="{9D8B030D-6E8A-4147-A177-3AD203B41FA5}">
                      <a16:colId xmlns:a16="http://schemas.microsoft.com/office/drawing/2014/main" val="3609484632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Copyright © 2021 All rights Reserves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a typeface="+mn-lt"/>
                          <a:cs typeface="+mn-lt"/>
                        </a:rPr>
                        <a:t>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· ABC Learning Center Pte. Ltd. 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a typeface="+mn-lt"/>
                        <a:cs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Sitemap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a typeface="+mn-lt"/>
                          <a:cs typeface="+mn-lt"/>
                        </a:rPr>
                        <a:t>·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Privacy Policy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15029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103417"/>
              </p:ext>
            </p:extLst>
          </p:nvPr>
        </p:nvGraphicFramePr>
        <p:xfrm>
          <a:off x="1533727" y="1624365"/>
          <a:ext cx="9132258" cy="24612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2258">
                  <a:extLst>
                    <a:ext uri="{9D8B030D-6E8A-4147-A177-3AD203B41FA5}">
                      <a16:colId xmlns:a16="http://schemas.microsoft.com/office/drawing/2014/main" val="2801757088"/>
                    </a:ext>
                  </a:extLst>
                </a:gridCol>
              </a:tblGrid>
              <a:tr h="2461252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Hero</a:t>
                      </a:r>
                      <a:r>
                        <a:rPr lang="en-SG" baseline="0" dirty="0" smtClean="0"/>
                        <a:t> Banner Image </a:t>
                      </a:r>
                      <a:r>
                        <a:rPr lang="en-SG" dirty="0" smtClean="0"/>
                        <a:t>Place Holder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571894"/>
                  </a:ext>
                </a:extLst>
              </a:tr>
            </a:tbl>
          </a:graphicData>
        </a:graphic>
      </p:graphicFrame>
      <p:graphicFrame>
        <p:nvGraphicFramePr>
          <p:cNvPr id="13" name="Table 17">
            <a:extLst>
              <a:ext uri="{FF2B5EF4-FFF2-40B4-BE49-F238E27FC236}">
                <a16:creationId xmlns:a16="http://schemas.microsoft.com/office/drawing/2014/main" id="{E0B70A6B-8A09-4DB7-A5E8-153775446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97665"/>
              </p:ext>
            </p:extLst>
          </p:nvPr>
        </p:nvGraphicFramePr>
        <p:xfrm>
          <a:off x="2882537" y="687904"/>
          <a:ext cx="1892663" cy="79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663">
                  <a:extLst>
                    <a:ext uri="{9D8B030D-6E8A-4147-A177-3AD203B41FA5}">
                      <a16:colId xmlns:a16="http://schemas.microsoft.com/office/drawing/2014/main" val="1977429362"/>
                    </a:ext>
                  </a:extLst>
                </a:gridCol>
              </a:tblGrid>
              <a:tr h="3992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ABC Learning Center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40723"/>
                  </a:ext>
                </a:extLst>
              </a:tr>
              <a:tr h="399226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Learning can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be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as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easy as ABC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30336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47212"/>
              </p:ext>
            </p:extLst>
          </p:nvPr>
        </p:nvGraphicFramePr>
        <p:xfrm>
          <a:off x="1641553" y="4146719"/>
          <a:ext cx="8908892" cy="331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446">
                  <a:extLst>
                    <a:ext uri="{9D8B030D-6E8A-4147-A177-3AD203B41FA5}">
                      <a16:colId xmlns:a16="http://schemas.microsoft.com/office/drawing/2014/main" val="2667887275"/>
                    </a:ext>
                  </a:extLst>
                </a:gridCol>
                <a:gridCol w="4454446">
                  <a:extLst>
                    <a:ext uri="{9D8B030D-6E8A-4147-A177-3AD203B41FA5}">
                      <a16:colId xmlns:a16="http://schemas.microsoft.com/office/drawing/2014/main" val="3609484632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Testimonials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ea typeface="+mn-lt"/>
                        <a:cs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150299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3395874" y="4404065"/>
            <a:ext cx="5400249" cy="1080000"/>
            <a:chOff x="3395874" y="4404065"/>
            <a:chExt cx="5400249" cy="1080000"/>
          </a:xfrm>
        </p:grpSpPr>
        <p:grpSp>
          <p:nvGrpSpPr>
            <p:cNvPr id="12" name="Group 11"/>
            <p:cNvGrpSpPr/>
            <p:nvPr/>
          </p:nvGrpSpPr>
          <p:grpSpPr>
            <a:xfrm>
              <a:off x="4197352" y="4404065"/>
              <a:ext cx="3543294" cy="1080000"/>
              <a:chOff x="3688815" y="4408811"/>
              <a:chExt cx="3543294" cy="1080000"/>
            </a:xfrm>
          </p:grpSpPr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3688815" y="4408811"/>
                <a:ext cx="1080000" cy="108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 smtClean="0">
                    <a:solidFill>
                      <a:schemeClr val="tx1"/>
                    </a:solidFill>
                  </a:rPr>
                  <a:t>Profile</a:t>
                </a:r>
              </a:p>
              <a:p>
                <a:pPr algn="ctr"/>
                <a:r>
                  <a:rPr lang="en-SG" sz="1200" dirty="0" smtClean="0">
                    <a:solidFill>
                      <a:schemeClr val="tx1"/>
                    </a:solidFill>
                  </a:rPr>
                  <a:t>Pic</a:t>
                </a:r>
                <a:endParaRPr lang="en-SG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024148" y="4440979"/>
                <a:ext cx="220796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t"/>
                <a:r>
                  <a:rPr lang="en-SG" sz="1200" b="1" dirty="0"/>
                  <a:t>Course: </a:t>
                </a:r>
                <a:r>
                  <a:rPr lang="en-SG" sz="1200" b="1" dirty="0" smtClean="0"/>
                  <a:t>HTML Fundamental</a:t>
                </a:r>
                <a:endParaRPr lang="en-SG" sz="1200" dirty="0"/>
              </a:p>
              <a:p>
                <a:pPr fontAlgn="t"/>
                <a:r>
                  <a:rPr lang="en-SG" sz="1200" dirty="0"/>
                  <a:t>Thank you guys for the amazing learning experience! Will come back for more courses. </a:t>
                </a:r>
              </a:p>
              <a:p>
                <a:pPr fontAlgn="t"/>
                <a:r>
                  <a:rPr lang="en-SG" sz="1200" dirty="0"/>
                  <a:t>~ John Williams, Foodie </a:t>
                </a:r>
                <a:r>
                  <a:rPr lang="en-SG" sz="1200" dirty="0" smtClean="0"/>
                  <a:t>Kitchen</a:t>
                </a:r>
                <a:endParaRPr lang="en-SG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395874" y="4745007"/>
              <a:ext cx="5400249" cy="400110"/>
              <a:chOff x="3350557" y="4737716"/>
              <a:chExt cx="5400249" cy="400110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8220936" y="4737716"/>
                <a:ext cx="5298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t"/>
                <a:r>
                  <a:rPr lang="en-SG" sz="2000" b="1" dirty="0" smtClean="0"/>
                  <a:t>&gt;&gt;</a:t>
                </a:r>
                <a:endParaRPr lang="en-SG" sz="2000" b="1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350557" y="4737716"/>
                <a:ext cx="5298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t"/>
                <a:r>
                  <a:rPr lang="en-SG" sz="2000" b="1" dirty="0" smtClean="0"/>
                  <a:t>&lt;&lt;</a:t>
                </a:r>
                <a:endParaRPr lang="en-SG" sz="2000" dirty="0"/>
              </a:p>
            </p:txBody>
          </p:sp>
        </p:grpSp>
      </p:grp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1177DD23-EB31-4483-8108-513C34674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70491"/>
              </p:ext>
            </p:extLst>
          </p:nvPr>
        </p:nvGraphicFramePr>
        <p:xfrm>
          <a:off x="6024282" y="1625972"/>
          <a:ext cx="1160870" cy="1161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870">
                  <a:extLst>
                    <a:ext uri="{9D8B030D-6E8A-4147-A177-3AD203B41FA5}">
                      <a16:colId xmlns:a16="http://schemas.microsoft.com/office/drawing/2014/main" val="1329725941"/>
                    </a:ext>
                  </a:extLst>
                </a:gridCol>
              </a:tblGrid>
              <a:tr h="2903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MS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Office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638524"/>
                  </a:ext>
                </a:extLst>
              </a:tr>
              <a:tr h="2903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↪</a:t>
                      </a:r>
                      <a:r>
                        <a:rPr lang="en-SG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Schedule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0788"/>
                  </a:ext>
                </a:extLst>
              </a:tr>
              <a:tr h="2903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HTML</a:t>
                      </a: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87918"/>
                  </a:ext>
                </a:extLst>
              </a:tr>
              <a:tr h="2903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↪</a:t>
                      </a:r>
                      <a:r>
                        <a:rPr lang="en-SG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Schedule</a:t>
                      </a:r>
                      <a:endParaRPr 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291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27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C4B93F-2629-4948-A6D8-0BD461D4A856}"/>
              </a:ext>
            </a:extLst>
          </p:cNvPr>
          <p:cNvSpPr/>
          <p:nvPr/>
        </p:nvSpPr>
        <p:spPr>
          <a:xfrm>
            <a:off x="1523999" y="874642"/>
            <a:ext cx="9144000" cy="5486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E28984-2E4A-4687-A310-FB7468909C9F}"/>
              </a:ext>
            </a:extLst>
          </p:cNvPr>
          <p:cNvSpPr/>
          <p:nvPr/>
        </p:nvSpPr>
        <p:spPr>
          <a:xfrm>
            <a:off x="1523999" y="5802513"/>
            <a:ext cx="9144000" cy="735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A67AB-E905-464E-A4DB-6C66CCB1231F}"/>
              </a:ext>
            </a:extLst>
          </p:cNvPr>
          <p:cNvSpPr/>
          <p:nvPr/>
        </p:nvSpPr>
        <p:spPr>
          <a:xfrm>
            <a:off x="1523999" y="534148"/>
            <a:ext cx="9144000" cy="1093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44DFEAE-C57F-4FFE-8FDE-594FF0A6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88078"/>
              </p:ext>
            </p:extLst>
          </p:nvPr>
        </p:nvGraphicFramePr>
        <p:xfrm>
          <a:off x="4861485" y="1332752"/>
          <a:ext cx="5804500" cy="290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900">
                  <a:extLst>
                    <a:ext uri="{9D8B030D-6E8A-4147-A177-3AD203B41FA5}">
                      <a16:colId xmlns:a16="http://schemas.microsoft.com/office/drawing/2014/main" val="1329725941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203952209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2563360913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1113618978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190312555"/>
                    </a:ext>
                  </a:extLst>
                </a:gridCol>
              </a:tblGrid>
              <a:tr h="29037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Home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Courses  </a:t>
                      </a:r>
                      <a:r>
                        <a:rPr lang="en-US" sz="800" b="0" i="0" u="none" strike="noStrike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▼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About Us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Contact Us</a:t>
                      </a:r>
                      <a:endParaRPr lang="en-US" dirty="0"/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06804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EBDD6019-60FF-4385-AAE4-5C9BC6A0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341" y="106082"/>
            <a:ext cx="6601759" cy="29079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latin typeface="+mn-lt"/>
                <a:cs typeface="Calibri Light"/>
              </a:rPr>
              <a:t>2</a:t>
            </a:r>
            <a:r>
              <a:rPr lang="en-US" sz="1800" dirty="0" smtClean="0">
                <a:latin typeface="+mn-lt"/>
                <a:cs typeface="Calibri Light"/>
              </a:rPr>
              <a:t>. About Us Page</a:t>
            </a:r>
            <a:endParaRPr lang="en-US" sz="1800" dirty="0">
              <a:latin typeface="+mn-lt"/>
              <a:cs typeface="Calibri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40841F-56D5-4A1F-BBA4-D4B3B7D28E4B}"/>
              </a:ext>
            </a:extLst>
          </p:cNvPr>
          <p:cNvSpPr/>
          <p:nvPr/>
        </p:nvSpPr>
        <p:spPr>
          <a:xfrm>
            <a:off x="1565729" y="682172"/>
            <a:ext cx="1260928" cy="807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Company Logo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74092"/>
              </p:ext>
            </p:extLst>
          </p:nvPr>
        </p:nvGraphicFramePr>
        <p:xfrm>
          <a:off x="1641553" y="6029424"/>
          <a:ext cx="8908892" cy="331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446">
                  <a:extLst>
                    <a:ext uri="{9D8B030D-6E8A-4147-A177-3AD203B41FA5}">
                      <a16:colId xmlns:a16="http://schemas.microsoft.com/office/drawing/2014/main" val="2667887275"/>
                    </a:ext>
                  </a:extLst>
                </a:gridCol>
                <a:gridCol w="4454446">
                  <a:extLst>
                    <a:ext uri="{9D8B030D-6E8A-4147-A177-3AD203B41FA5}">
                      <a16:colId xmlns:a16="http://schemas.microsoft.com/office/drawing/2014/main" val="3609484632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Copyright © 2021 All rights Reserves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a typeface="+mn-lt"/>
                          <a:cs typeface="+mn-lt"/>
                        </a:rPr>
                        <a:t>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· ABC Learning Center Pte. Ltd. 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a typeface="+mn-lt"/>
                        <a:cs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Sitemap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a typeface="+mn-lt"/>
                          <a:cs typeface="+mn-lt"/>
                        </a:rPr>
                        <a:t>·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Privacy Policy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150299"/>
                  </a:ext>
                </a:extLst>
              </a:tr>
            </a:tbl>
          </a:graphicData>
        </a:graphic>
      </p:graphicFrame>
      <p:graphicFrame>
        <p:nvGraphicFramePr>
          <p:cNvPr id="15" name="Table 17">
            <a:extLst>
              <a:ext uri="{FF2B5EF4-FFF2-40B4-BE49-F238E27FC236}">
                <a16:creationId xmlns:a16="http://schemas.microsoft.com/office/drawing/2014/main" id="{E0B70A6B-8A09-4DB7-A5E8-153775446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97665"/>
              </p:ext>
            </p:extLst>
          </p:nvPr>
        </p:nvGraphicFramePr>
        <p:xfrm>
          <a:off x="2882537" y="687904"/>
          <a:ext cx="1892663" cy="79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663">
                  <a:extLst>
                    <a:ext uri="{9D8B030D-6E8A-4147-A177-3AD203B41FA5}">
                      <a16:colId xmlns:a16="http://schemas.microsoft.com/office/drawing/2014/main" val="1977429362"/>
                    </a:ext>
                  </a:extLst>
                </a:gridCol>
              </a:tblGrid>
              <a:tr h="3992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ABC Learning Center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40723"/>
                  </a:ext>
                </a:extLst>
              </a:tr>
              <a:tr h="399226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Learning can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be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as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easy as ABC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303364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70622"/>
              </p:ext>
            </p:extLst>
          </p:nvPr>
        </p:nvGraphicFramePr>
        <p:xfrm>
          <a:off x="1533727" y="1624365"/>
          <a:ext cx="9132258" cy="24612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2258">
                  <a:extLst>
                    <a:ext uri="{9D8B030D-6E8A-4147-A177-3AD203B41FA5}">
                      <a16:colId xmlns:a16="http://schemas.microsoft.com/office/drawing/2014/main" val="2801757088"/>
                    </a:ext>
                  </a:extLst>
                </a:gridCol>
              </a:tblGrid>
              <a:tr h="2461252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Our</a:t>
                      </a:r>
                      <a:r>
                        <a:rPr lang="en-SG" baseline="0" dirty="0" smtClean="0"/>
                        <a:t> Vision:</a:t>
                      </a:r>
                    </a:p>
                    <a:p>
                      <a:pPr algn="ctr"/>
                      <a:endParaRPr lang="en-SG" baseline="0" dirty="0" smtClean="0"/>
                    </a:p>
                    <a:p>
                      <a:pPr algn="ctr"/>
                      <a:r>
                        <a:rPr lang="en-SG" baseline="0" dirty="0" smtClean="0"/>
                        <a:t>“Redesigning learning for all walks of life.”</a:t>
                      </a:r>
                      <a:endParaRPr lang="en-SG" dirty="0" smtClean="0"/>
                    </a:p>
                    <a:p>
                      <a:pPr algn="ctr"/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571894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752001"/>
              </p:ext>
            </p:extLst>
          </p:nvPr>
        </p:nvGraphicFramePr>
        <p:xfrm>
          <a:off x="1641553" y="4146719"/>
          <a:ext cx="8908892" cy="331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446">
                  <a:extLst>
                    <a:ext uri="{9D8B030D-6E8A-4147-A177-3AD203B41FA5}">
                      <a16:colId xmlns:a16="http://schemas.microsoft.com/office/drawing/2014/main" val="2667887275"/>
                    </a:ext>
                  </a:extLst>
                </a:gridCol>
                <a:gridCol w="4454446">
                  <a:extLst>
                    <a:ext uri="{9D8B030D-6E8A-4147-A177-3AD203B41FA5}">
                      <a16:colId xmlns:a16="http://schemas.microsoft.com/office/drawing/2014/main" val="3609484632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Our Trainers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ea typeface="+mn-lt"/>
                        <a:cs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150299"/>
                  </a:ext>
                </a:extLst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3395874" y="4372733"/>
            <a:ext cx="5400249" cy="1200329"/>
            <a:chOff x="3395874" y="4372733"/>
            <a:chExt cx="5400249" cy="1200329"/>
          </a:xfrm>
        </p:grpSpPr>
        <p:grpSp>
          <p:nvGrpSpPr>
            <p:cNvPr id="33" name="Group 32"/>
            <p:cNvGrpSpPr/>
            <p:nvPr/>
          </p:nvGrpSpPr>
          <p:grpSpPr>
            <a:xfrm>
              <a:off x="4197352" y="4372733"/>
              <a:ext cx="3753353" cy="1200329"/>
              <a:chOff x="3688815" y="4377479"/>
              <a:chExt cx="3753353" cy="1200329"/>
            </a:xfrm>
          </p:grpSpPr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>
                <a:off x="3688815" y="4408811"/>
                <a:ext cx="1080000" cy="108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 smtClean="0">
                    <a:solidFill>
                      <a:schemeClr val="tx1"/>
                    </a:solidFill>
                  </a:rPr>
                  <a:t>Profile</a:t>
                </a:r>
              </a:p>
              <a:p>
                <a:pPr algn="ctr"/>
                <a:r>
                  <a:rPr lang="en-SG" sz="1200" dirty="0" smtClean="0">
                    <a:solidFill>
                      <a:schemeClr val="tx1"/>
                    </a:solidFill>
                  </a:rPr>
                  <a:t>Pic</a:t>
                </a:r>
                <a:endParaRPr lang="en-SG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024148" y="4377479"/>
                <a:ext cx="24180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t"/>
                <a:r>
                  <a:rPr lang="en-SG" sz="1200" b="1" dirty="0" smtClean="0"/>
                  <a:t>Mr. Tan Ah </a:t>
                </a:r>
                <a:r>
                  <a:rPr lang="en-SG" sz="1200" b="1" dirty="0" err="1" smtClean="0"/>
                  <a:t>Huat</a:t>
                </a:r>
                <a:r>
                  <a:rPr lang="en-SG" sz="1200" b="1" dirty="0" smtClean="0"/>
                  <a:t>, Associate Trainer</a:t>
                </a:r>
                <a:endParaRPr lang="en-SG" sz="1200" dirty="0"/>
              </a:p>
              <a:p>
                <a:pPr fontAlgn="t"/>
                <a:r>
                  <a:rPr lang="en-SG" sz="1200" dirty="0" smtClean="0"/>
                  <a:t>Adobe Certified Trainer</a:t>
                </a:r>
              </a:p>
              <a:p>
                <a:pPr fontAlgn="t"/>
                <a:r>
                  <a:rPr lang="en-SG" sz="1200" dirty="0" smtClean="0"/>
                  <a:t>Adobe Certified Professional in</a:t>
                </a:r>
              </a:p>
              <a:p>
                <a:pPr fontAlgn="t"/>
                <a:r>
                  <a:rPr lang="en-SG" sz="1200" dirty="0" smtClean="0"/>
                  <a:t>Web, Visual &amp; Video Design.</a:t>
                </a:r>
              </a:p>
              <a:p>
                <a:pPr fontAlgn="t"/>
                <a:r>
                  <a:rPr lang="en-SG" sz="1200" dirty="0" smtClean="0"/>
                  <a:t>WSQ ACTA &amp; ACLP</a:t>
                </a:r>
              </a:p>
              <a:p>
                <a:pPr fontAlgn="t"/>
                <a:r>
                  <a:rPr lang="en-SG" sz="1200" dirty="0" smtClean="0"/>
                  <a:t>www.facebook.com/tan_ah_huat/</a:t>
                </a:r>
                <a:endParaRPr lang="en-SG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395874" y="4745007"/>
              <a:ext cx="5400249" cy="400110"/>
              <a:chOff x="3350557" y="4737716"/>
              <a:chExt cx="5400249" cy="40011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8220936" y="4737716"/>
                <a:ext cx="5298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t"/>
                <a:r>
                  <a:rPr lang="en-SG" sz="2000" b="1" dirty="0" smtClean="0"/>
                  <a:t>&gt;&gt;</a:t>
                </a:r>
                <a:endParaRPr lang="en-SG" sz="20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350557" y="4737716"/>
                <a:ext cx="5298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t"/>
                <a:r>
                  <a:rPr lang="en-SG" sz="2000" b="1" dirty="0" smtClean="0"/>
                  <a:t>&lt;&lt;</a:t>
                </a:r>
                <a:endParaRPr lang="en-SG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669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6C4B93F-2629-4948-A6D8-0BD461D4A856}"/>
              </a:ext>
            </a:extLst>
          </p:cNvPr>
          <p:cNvSpPr/>
          <p:nvPr/>
        </p:nvSpPr>
        <p:spPr>
          <a:xfrm>
            <a:off x="1523999" y="873420"/>
            <a:ext cx="9144000" cy="5486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28984-2E4A-4687-A310-FB7468909C9F}"/>
              </a:ext>
            </a:extLst>
          </p:cNvPr>
          <p:cNvSpPr/>
          <p:nvPr/>
        </p:nvSpPr>
        <p:spPr>
          <a:xfrm>
            <a:off x="1523999" y="5802513"/>
            <a:ext cx="9144000" cy="735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FA67AB-E905-464E-A4DB-6C66CCB1231F}"/>
              </a:ext>
            </a:extLst>
          </p:cNvPr>
          <p:cNvSpPr/>
          <p:nvPr/>
        </p:nvSpPr>
        <p:spPr>
          <a:xfrm>
            <a:off x="1523999" y="534148"/>
            <a:ext cx="9144000" cy="1093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544DFEAE-C57F-4FFE-8FDE-594FF0A6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45759"/>
              </p:ext>
            </p:extLst>
          </p:nvPr>
        </p:nvGraphicFramePr>
        <p:xfrm>
          <a:off x="4861485" y="1332752"/>
          <a:ext cx="5804500" cy="290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900">
                  <a:extLst>
                    <a:ext uri="{9D8B030D-6E8A-4147-A177-3AD203B41FA5}">
                      <a16:colId xmlns:a16="http://schemas.microsoft.com/office/drawing/2014/main" val="1329725941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203952209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2563360913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1113618978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190312555"/>
                    </a:ext>
                  </a:extLst>
                </a:gridCol>
              </a:tblGrid>
              <a:tr h="29037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Home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Courses  </a:t>
                      </a:r>
                      <a:r>
                        <a:rPr lang="en-US" sz="800" b="0" i="0" u="none" strike="noStrike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▼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About Us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Contact Us</a:t>
                      </a:r>
                      <a:endParaRPr lang="en-US" dirty="0"/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06804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EBDD6019-60FF-4385-AAE4-5C9BC6A0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341" y="106082"/>
            <a:ext cx="6601759" cy="29079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latin typeface="+mn-lt"/>
                <a:cs typeface="Calibri Light"/>
              </a:rPr>
              <a:t>3</a:t>
            </a:r>
            <a:r>
              <a:rPr lang="en-US" sz="1800" dirty="0" smtClean="0">
                <a:latin typeface="+mn-lt"/>
                <a:cs typeface="Calibri Light"/>
              </a:rPr>
              <a:t>. Contact Us</a:t>
            </a:r>
            <a:endParaRPr lang="en-US" sz="1800" dirty="0">
              <a:latin typeface="+mn-lt"/>
              <a:cs typeface="Calibri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40841F-56D5-4A1F-BBA4-D4B3B7D28E4B}"/>
              </a:ext>
            </a:extLst>
          </p:cNvPr>
          <p:cNvSpPr/>
          <p:nvPr/>
        </p:nvSpPr>
        <p:spPr>
          <a:xfrm>
            <a:off x="1565729" y="682172"/>
            <a:ext cx="1260928" cy="807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Company Logo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74092"/>
              </p:ext>
            </p:extLst>
          </p:nvPr>
        </p:nvGraphicFramePr>
        <p:xfrm>
          <a:off x="1641553" y="6029424"/>
          <a:ext cx="8908892" cy="331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446">
                  <a:extLst>
                    <a:ext uri="{9D8B030D-6E8A-4147-A177-3AD203B41FA5}">
                      <a16:colId xmlns:a16="http://schemas.microsoft.com/office/drawing/2014/main" val="2667887275"/>
                    </a:ext>
                  </a:extLst>
                </a:gridCol>
                <a:gridCol w="4454446">
                  <a:extLst>
                    <a:ext uri="{9D8B030D-6E8A-4147-A177-3AD203B41FA5}">
                      <a16:colId xmlns:a16="http://schemas.microsoft.com/office/drawing/2014/main" val="3609484632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Copyright © 2021 All rights Reserves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a typeface="+mn-lt"/>
                          <a:cs typeface="+mn-lt"/>
                        </a:rPr>
                        <a:t>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· ABC Learning Center Pte. Ltd. 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a typeface="+mn-lt"/>
                        <a:cs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Sitemap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a typeface="+mn-lt"/>
                          <a:cs typeface="+mn-lt"/>
                        </a:rPr>
                        <a:t>·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Privacy Policy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150299"/>
                  </a:ext>
                </a:extLst>
              </a:tr>
            </a:tbl>
          </a:graphicData>
        </a:graphic>
      </p:graphicFrame>
      <p:graphicFrame>
        <p:nvGraphicFramePr>
          <p:cNvPr id="13" name="Table 17">
            <a:extLst>
              <a:ext uri="{FF2B5EF4-FFF2-40B4-BE49-F238E27FC236}">
                <a16:creationId xmlns:a16="http://schemas.microsoft.com/office/drawing/2014/main" id="{E0B70A6B-8A09-4DB7-A5E8-153775446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97665"/>
              </p:ext>
            </p:extLst>
          </p:nvPr>
        </p:nvGraphicFramePr>
        <p:xfrm>
          <a:off x="2882537" y="687904"/>
          <a:ext cx="1892663" cy="79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663">
                  <a:extLst>
                    <a:ext uri="{9D8B030D-6E8A-4147-A177-3AD203B41FA5}">
                      <a16:colId xmlns:a16="http://schemas.microsoft.com/office/drawing/2014/main" val="1977429362"/>
                    </a:ext>
                  </a:extLst>
                </a:gridCol>
              </a:tblGrid>
              <a:tr h="3992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ABC Learning Center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40723"/>
                  </a:ext>
                </a:extLst>
              </a:tr>
              <a:tr h="399226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Learning can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be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as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easy as ABC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30336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886062"/>
              </p:ext>
            </p:extLst>
          </p:nvPr>
        </p:nvGraphicFramePr>
        <p:xfrm>
          <a:off x="1641553" y="1695619"/>
          <a:ext cx="8908892" cy="331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446">
                  <a:extLst>
                    <a:ext uri="{9D8B030D-6E8A-4147-A177-3AD203B41FA5}">
                      <a16:colId xmlns:a16="http://schemas.microsoft.com/office/drawing/2014/main" val="2667887275"/>
                    </a:ext>
                  </a:extLst>
                </a:gridCol>
                <a:gridCol w="4454446">
                  <a:extLst>
                    <a:ext uri="{9D8B030D-6E8A-4147-A177-3AD203B41FA5}">
                      <a16:colId xmlns:a16="http://schemas.microsoft.com/office/drawing/2014/main" val="3609484632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Home &gt;&gt;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 Contact Us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ea typeface="+mn-lt"/>
                        <a:cs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150299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744910" y="2027236"/>
            <a:ext cx="4018327" cy="25195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Location Map</a:t>
            </a:r>
            <a:endParaRPr lang="en-SG" dirty="0">
              <a:solidFill>
                <a:schemeClr val="tx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197331"/>
              </p:ext>
            </p:extLst>
          </p:nvPr>
        </p:nvGraphicFramePr>
        <p:xfrm>
          <a:off x="1681665" y="4752587"/>
          <a:ext cx="427451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032">
                  <a:extLst>
                    <a:ext uri="{9D8B030D-6E8A-4147-A177-3AD203B41FA5}">
                      <a16:colId xmlns:a16="http://schemas.microsoft.com/office/drawing/2014/main" val="2898316501"/>
                    </a:ext>
                  </a:extLst>
                </a:gridCol>
                <a:gridCol w="2961486">
                  <a:extLst>
                    <a:ext uri="{9D8B030D-6E8A-4147-A177-3AD203B41FA5}">
                      <a16:colId xmlns:a16="http://schemas.microsoft.com/office/drawing/2014/main" val="4173632266"/>
                    </a:ext>
                  </a:extLst>
                </a:gridCol>
              </a:tblGrid>
              <a:tr h="260362">
                <a:tc>
                  <a:txBody>
                    <a:bodyPr/>
                    <a:lstStyle/>
                    <a:p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Address :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123</a:t>
                      </a:r>
                      <a:r>
                        <a:rPr lang="en-SG" sz="1200" b="0" baseline="0" dirty="0" smtClean="0">
                          <a:solidFill>
                            <a:schemeClr val="tx1"/>
                          </a:solidFill>
                        </a:rPr>
                        <a:t> Happy Road, #18-01 Singapore 321123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407089"/>
                  </a:ext>
                </a:extLst>
              </a:tr>
              <a:tr h="260362">
                <a:tc>
                  <a:txBody>
                    <a:bodyPr/>
                    <a:lstStyle/>
                    <a:p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Phone :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+65 6543</a:t>
                      </a:r>
                      <a:r>
                        <a:rPr lang="en-SG" sz="1200" b="0" baseline="0" dirty="0" smtClean="0">
                          <a:solidFill>
                            <a:schemeClr val="tx1"/>
                          </a:solidFill>
                        </a:rPr>
                        <a:t> 3211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606230"/>
                  </a:ext>
                </a:extLst>
              </a:tr>
              <a:tr h="260362">
                <a:tc>
                  <a:txBody>
                    <a:bodyPr/>
                    <a:lstStyle/>
                    <a:p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Operating Hours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Mondays to Fridays, 9am to 5pm except</a:t>
                      </a:r>
                      <a:r>
                        <a:rPr lang="en-SG" sz="1200" b="0" baseline="0" dirty="0" smtClean="0">
                          <a:solidFill>
                            <a:schemeClr val="tx1"/>
                          </a:solidFill>
                        </a:rPr>
                        <a:t> PH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47681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590817"/>
              </p:ext>
            </p:extLst>
          </p:nvPr>
        </p:nvGraphicFramePr>
        <p:xfrm>
          <a:off x="6440133" y="1869756"/>
          <a:ext cx="3732031" cy="3628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393">
                  <a:extLst>
                    <a:ext uri="{9D8B030D-6E8A-4147-A177-3AD203B41FA5}">
                      <a16:colId xmlns:a16="http://schemas.microsoft.com/office/drawing/2014/main" val="2898316501"/>
                    </a:ext>
                  </a:extLst>
                </a:gridCol>
                <a:gridCol w="2585638">
                  <a:extLst>
                    <a:ext uri="{9D8B030D-6E8A-4147-A177-3AD203B41FA5}">
                      <a16:colId xmlns:a16="http://schemas.microsoft.com/office/drawing/2014/main" val="4173632266"/>
                    </a:ext>
                  </a:extLst>
                </a:gridCol>
              </a:tblGrid>
              <a:tr h="239885">
                <a:tc gridSpan="2">
                  <a:txBody>
                    <a:bodyPr/>
                    <a:lstStyle/>
                    <a:p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Send us an email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668076"/>
                  </a:ext>
                </a:extLst>
              </a:tr>
              <a:tr h="239885">
                <a:tc>
                  <a:txBody>
                    <a:bodyPr/>
                    <a:lstStyle/>
                    <a:p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783848"/>
                  </a:ext>
                </a:extLst>
              </a:tr>
              <a:tr h="239885">
                <a:tc>
                  <a:txBody>
                    <a:bodyPr/>
                    <a:lstStyle/>
                    <a:p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Name :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407089"/>
                  </a:ext>
                </a:extLst>
              </a:tr>
              <a:tr h="239885">
                <a:tc>
                  <a:txBody>
                    <a:bodyPr/>
                    <a:lstStyle/>
                    <a:p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606230"/>
                  </a:ext>
                </a:extLst>
              </a:tr>
              <a:tr h="239885">
                <a:tc>
                  <a:txBody>
                    <a:bodyPr/>
                    <a:lstStyle/>
                    <a:p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Phone :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476814"/>
                  </a:ext>
                </a:extLst>
              </a:tr>
              <a:tr h="239885">
                <a:tc>
                  <a:txBody>
                    <a:bodyPr/>
                    <a:lstStyle/>
                    <a:p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229600"/>
                  </a:ext>
                </a:extLst>
              </a:tr>
              <a:tr h="239885">
                <a:tc>
                  <a:txBody>
                    <a:bodyPr/>
                    <a:lstStyle/>
                    <a:p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en-SG" sz="1200" b="0" baseline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010792"/>
                  </a:ext>
                </a:extLst>
              </a:tr>
              <a:tr h="239885">
                <a:tc>
                  <a:txBody>
                    <a:bodyPr/>
                    <a:lstStyle/>
                    <a:p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125716"/>
                  </a:ext>
                </a:extLst>
              </a:tr>
              <a:tr h="885189">
                <a:tc>
                  <a:txBody>
                    <a:bodyPr/>
                    <a:lstStyle/>
                    <a:p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Message: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483893"/>
                  </a:ext>
                </a:extLst>
              </a:tr>
              <a:tr h="261953">
                <a:tc>
                  <a:txBody>
                    <a:bodyPr/>
                    <a:lstStyle/>
                    <a:p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18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Submit Enquiry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97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59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C4B93F-2629-4948-A6D8-0BD461D4A856}"/>
              </a:ext>
            </a:extLst>
          </p:cNvPr>
          <p:cNvSpPr/>
          <p:nvPr/>
        </p:nvSpPr>
        <p:spPr>
          <a:xfrm>
            <a:off x="1523999" y="873420"/>
            <a:ext cx="9144000" cy="5486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E28984-2E4A-4687-A310-FB7468909C9F}"/>
              </a:ext>
            </a:extLst>
          </p:cNvPr>
          <p:cNvSpPr/>
          <p:nvPr/>
        </p:nvSpPr>
        <p:spPr>
          <a:xfrm>
            <a:off x="1523999" y="5802513"/>
            <a:ext cx="9144000" cy="735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A67AB-E905-464E-A4DB-6C66CCB1231F}"/>
              </a:ext>
            </a:extLst>
          </p:cNvPr>
          <p:cNvSpPr/>
          <p:nvPr/>
        </p:nvSpPr>
        <p:spPr>
          <a:xfrm>
            <a:off x="1523999" y="534148"/>
            <a:ext cx="9144000" cy="1093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44DFEAE-C57F-4FFE-8FDE-594FF0A6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915085"/>
              </p:ext>
            </p:extLst>
          </p:nvPr>
        </p:nvGraphicFramePr>
        <p:xfrm>
          <a:off x="4861485" y="1332752"/>
          <a:ext cx="5804500" cy="290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900">
                  <a:extLst>
                    <a:ext uri="{9D8B030D-6E8A-4147-A177-3AD203B41FA5}">
                      <a16:colId xmlns:a16="http://schemas.microsoft.com/office/drawing/2014/main" val="1329725941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203952209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2563360913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1113618978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190312555"/>
                    </a:ext>
                  </a:extLst>
                </a:gridCol>
              </a:tblGrid>
              <a:tr h="29037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Home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Courses  </a:t>
                      </a:r>
                      <a:r>
                        <a:rPr lang="en-US" sz="800" b="0" i="0" u="none" strike="noStrike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▼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About Us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Contact Us</a:t>
                      </a:r>
                      <a:endParaRPr lang="en-US" dirty="0"/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06804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EBDD6019-60FF-4385-AAE4-5C9BC6A0577E}"/>
              </a:ext>
            </a:extLst>
          </p:cNvPr>
          <p:cNvSpPr txBox="1">
            <a:spLocks/>
          </p:cNvSpPr>
          <p:nvPr/>
        </p:nvSpPr>
        <p:spPr>
          <a:xfrm>
            <a:off x="1437341" y="106082"/>
            <a:ext cx="6601759" cy="2907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+mn-lt"/>
                <a:cs typeface="Calibri Light"/>
              </a:rPr>
              <a:t>4</a:t>
            </a:r>
            <a:r>
              <a:rPr lang="en-US" sz="1800" dirty="0" smtClean="0">
                <a:latin typeface="+mn-lt"/>
                <a:cs typeface="Calibri Light"/>
              </a:rPr>
              <a:t>. Course 1 Details Page</a:t>
            </a:r>
            <a:endParaRPr lang="en-US" sz="1800" dirty="0">
              <a:latin typeface="+mn-lt"/>
              <a:cs typeface="Calibri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40841F-56D5-4A1F-BBA4-D4B3B7D28E4B}"/>
              </a:ext>
            </a:extLst>
          </p:cNvPr>
          <p:cNvSpPr/>
          <p:nvPr/>
        </p:nvSpPr>
        <p:spPr>
          <a:xfrm>
            <a:off x="1565729" y="682172"/>
            <a:ext cx="1260928" cy="807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Company Logo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74092"/>
              </p:ext>
            </p:extLst>
          </p:nvPr>
        </p:nvGraphicFramePr>
        <p:xfrm>
          <a:off x="1641553" y="6029424"/>
          <a:ext cx="8908892" cy="331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446">
                  <a:extLst>
                    <a:ext uri="{9D8B030D-6E8A-4147-A177-3AD203B41FA5}">
                      <a16:colId xmlns:a16="http://schemas.microsoft.com/office/drawing/2014/main" val="2667887275"/>
                    </a:ext>
                  </a:extLst>
                </a:gridCol>
                <a:gridCol w="4454446">
                  <a:extLst>
                    <a:ext uri="{9D8B030D-6E8A-4147-A177-3AD203B41FA5}">
                      <a16:colId xmlns:a16="http://schemas.microsoft.com/office/drawing/2014/main" val="3609484632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Copyright © 2021 All rights Reserves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a typeface="+mn-lt"/>
                          <a:cs typeface="+mn-lt"/>
                        </a:rPr>
                        <a:t>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· ABC Learning Center Pte. Ltd. 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a typeface="+mn-lt"/>
                        <a:cs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Sitemap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a typeface="+mn-lt"/>
                          <a:cs typeface="+mn-lt"/>
                        </a:rPr>
                        <a:t>·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Privacy Policy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150299"/>
                  </a:ext>
                </a:extLst>
              </a:tr>
            </a:tbl>
          </a:graphicData>
        </a:graphic>
      </p:graphicFrame>
      <p:graphicFrame>
        <p:nvGraphicFramePr>
          <p:cNvPr id="15" name="Table 17">
            <a:extLst>
              <a:ext uri="{FF2B5EF4-FFF2-40B4-BE49-F238E27FC236}">
                <a16:creationId xmlns:a16="http://schemas.microsoft.com/office/drawing/2014/main" id="{E0B70A6B-8A09-4DB7-A5E8-153775446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97665"/>
              </p:ext>
            </p:extLst>
          </p:nvPr>
        </p:nvGraphicFramePr>
        <p:xfrm>
          <a:off x="2882537" y="687904"/>
          <a:ext cx="1892663" cy="79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663">
                  <a:extLst>
                    <a:ext uri="{9D8B030D-6E8A-4147-A177-3AD203B41FA5}">
                      <a16:colId xmlns:a16="http://schemas.microsoft.com/office/drawing/2014/main" val="1977429362"/>
                    </a:ext>
                  </a:extLst>
                </a:gridCol>
              </a:tblGrid>
              <a:tr h="3992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ABC Learning Center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40723"/>
                  </a:ext>
                </a:extLst>
              </a:tr>
              <a:tr h="399226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Learning can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be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as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easy as ABC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30336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684591"/>
              </p:ext>
            </p:extLst>
          </p:nvPr>
        </p:nvGraphicFramePr>
        <p:xfrm>
          <a:off x="1641553" y="1695619"/>
          <a:ext cx="8908892" cy="331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446">
                  <a:extLst>
                    <a:ext uri="{9D8B030D-6E8A-4147-A177-3AD203B41FA5}">
                      <a16:colId xmlns:a16="http://schemas.microsoft.com/office/drawing/2014/main" val="2667887275"/>
                    </a:ext>
                  </a:extLst>
                </a:gridCol>
                <a:gridCol w="4454446">
                  <a:extLst>
                    <a:ext uri="{9D8B030D-6E8A-4147-A177-3AD203B41FA5}">
                      <a16:colId xmlns:a16="http://schemas.microsoft.com/office/drawing/2014/main" val="3609484632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Home &gt;&gt;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 MS Office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ea typeface="+mn-lt"/>
                        <a:cs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150299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44368"/>
              </p:ext>
            </p:extLst>
          </p:nvPr>
        </p:nvGraphicFramePr>
        <p:xfrm>
          <a:off x="1709976" y="3138863"/>
          <a:ext cx="8776262" cy="90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112">
                  <a:extLst>
                    <a:ext uri="{9D8B030D-6E8A-4147-A177-3AD203B41FA5}">
                      <a16:colId xmlns:a16="http://schemas.microsoft.com/office/drawing/2014/main" val="755541685"/>
                    </a:ext>
                  </a:extLst>
                </a:gridCol>
                <a:gridCol w="1436542">
                  <a:extLst>
                    <a:ext uri="{9D8B030D-6E8A-4147-A177-3AD203B41FA5}">
                      <a16:colId xmlns:a16="http://schemas.microsoft.com/office/drawing/2014/main" val="3564898699"/>
                    </a:ext>
                  </a:extLst>
                </a:gridCol>
                <a:gridCol w="1436542">
                  <a:extLst>
                    <a:ext uri="{9D8B030D-6E8A-4147-A177-3AD203B41FA5}">
                      <a16:colId xmlns:a16="http://schemas.microsoft.com/office/drawing/2014/main" val="3386910839"/>
                    </a:ext>
                  </a:extLst>
                </a:gridCol>
                <a:gridCol w="1809930">
                  <a:extLst>
                    <a:ext uri="{9D8B030D-6E8A-4147-A177-3AD203B41FA5}">
                      <a16:colId xmlns:a16="http://schemas.microsoft.com/office/drawing/2014/main" val="2778344667"/>
                    </a:ext>
                  </a:extLst>
                </a:gridCol>
                <a:gridCol w="1100136">
                  <a:extLst>
                    <a:ext uri="{9D8B030D-6E8A-4147-A177-3AD203B41FA5}">
                      <a16:colId xmlns:a16="http://schemas.microsoft.com/office/drawing/2014/main" val="3896400417"/>
                    </a:ext>
                  </a:extLst>
                </a:gridCol>
              </a:tblGrid>
              <a:tr h="452374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Course Name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Start Date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Duration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Entry Requirements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Fee (SGD)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84042"/>
                  </a:ext>
                </a:extLst>
              </a:tr>
              <a:tr h="452374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MS OFFICE FULL COURSE</a:t>
                      </a:r>
                      <a:endParaRPr lang="en-SG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07/01/2022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6 Days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 smtClean="0"/>
                        <a:t>Nil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688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46549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235041" y="5361823"/>
            <a:ext cx="372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u="sng" dirty="0" smtClean="0"/>
              <a:t>Check course schedules</a:t>
            </a:r>
            <a:r>
              <a:rPr lang="en-SG" sz="1200" dirty="0" smtClean="0"/>
              <a:t>           </a:t>
            </a:r>
            <a:r>
              <a:rPr lang="en-SG" sz="1200" u="sng" dirty="0" smtClean="0"/>
              <a:t>Click here to Register!</a:t>
            </a:r>
            <a:endParaRPr lang="en-SG" sz="1200" u="sng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73611"/>
              </p:ext>
            </p:extLst>
          </p:nvPr>
        </p:nvGraphicFramePr>
        <p:xfrm>
          <a:off x="1731999" y="4207302"/>
          <a:ext cx="40196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072">
                  <a:extLst>
                    <a:ext uri="{9D8B030D-6E8A-4147-A177-3AD203B41FA5}">
                      <a16:colId xmlns:a16="http://schemas.microsoft.com/office/drawing/2014/main" val="2898316501"/>
                    </a:ext>
                  </a:extLst>
                </a:gridCol>
                <a:gridCol w="2558542">
                  <a:extLst>
                    <a:ext uri="{9D8B030D-6E8A-4147-A177-3AD203B41FA5}">
                      <a16:colId xmlns:a16="http://schemas.microsoft.com/office/drawing/2014/main" val="4173632266"/>
                    </a:ext>
                  </a:extLst>
                </a:gridCol>
              </a:tblGrid>
              <a:tr h="260362">
                <a:tc>
                  <a:txBody>
                    <a:bodyPr/>
                    <a:lstStyle/>
                    <a:p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Trainer: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Tan</a:t>
                      </a:r>
                      <a:r>
                        <a:rPr lang="en-SG" sz="1200" b="0" baseline="0" dirty="0" smtClean="0">
                          <a:solidFill>
                            <a:schemeClr val="tx1"/>
                          </a:solidFill>
                        </a:rPr>
                        <a:t> Ah </a:t>
                      </a:r>
                      <a:r>
                        <a:rPr lang="en-SG" sz="1200" b="0" baseline="0" dirty="0" err="1" smtClean="0">
                          <a:solidFill>
                            <a:schemeClr val="tx1"/>
                          </a:solidFill>
                        </a:rPr>
                        <a:t>Huat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407089"/>
                  </a:ext>
                </a:extLst>
              </a:tr>
              <a:tr h="260362">
                <a:tc>
                  <a:txBody>
                    <a:bodyPr/>
                    <a:lstStyle/>
                    <a:p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Mode of Learning: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Classroom 1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606230"/>
                  </a:ext>
                </a:extLst>
              </a:tr>
              <a:tr h="260362">
                <a:tc>
                  <a:txBody>
                    <a:bodyPr/>
                    <a:lstStyle/>
                    <a:p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Device: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Provided (Classroom)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476814"/>
                  </a:ext>
                </a:extLst>
              </a:tr>
              <a:tr h="260362">
                <a:tc>
                  <a:txBody>
                    <a:bodyPr/>
                    <a:lstStyle/>
                    <a:p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Others to take note: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Bring own storage device (Flash drive)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449738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47210"/>
              </p:ext>
            </p:extLst>
          </p:nvPr>
        </p:nvGraphicFramePr>
        <p:xfrm>
          <a:off x="1533727" y="2027236"/>
          <a:ext cx="9132258" cy="914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2258">
                  <a:extLst>
                    <a:ext uri="{9D8B030D-6E8A-4147-A177-3AD203B41FA5}">
                      <a16:colId xmlns:a16="http://schemas.microsoft.com/office/drawing/2014/main" val="2801757088"/>
                    </a:ext>
                  </a:extLst>
                </a:gridCol>
              </a:tblGrid>
              <a:tr h="914104">
                <a:tc>
                  <a:txBody>
                    <a:bodyPr/>
                    <a:lstStyle/>
                    <a:p>
                      <a:pPr algn="ctr"/>
                      <a:r>
                        <a:rPr lang="en-SG" baseline="0" dirty="0" smtClean="0"/>
                        <a:t>Image Placeholder</a:t>
                      </a:r>
                    </a:p>
                    <a:p>
                      <a:pPr algn="ctr"/>
                      <a:r>
                        <a:rPr lang="en-SG" baseline="0" dirty="0" smtClean="0"/>
                        <a:t>Course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57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47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C4B93F-2629-4948-A6D8-0BD461D4A856}"/>
              </a:ext>
            </a:extLst>
          </p:cNvPr>
          <p:cNvSpPr/>
          <p:nvPr/>
        </p:nvSpPr>
        <p:spPr>
          <a:xfrm>
            <a:off x="1523999" y="873420"/>
            <a:ext cx="9144000" cy="5486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E28984-2E4A-4687-A310-FB7468909C9F}"/>
              </a:ext>
            </a:extLst>
          </p:cNvPr>
          <p:cNvSpPr/>
          <p:nvPr/>
        </p:nvSpPr>
        <p:spPr>
          <a:xfrm>
            <a:off x="1523999" y="5802513"/>
            <a:ext cx="9144000" cy="735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A67AB-E905-464E-A4DB-6C66CCB1231F}"/>
              </a:ext>
            </a:extLst>
          </p:cNvPr>
          <p:cNvSpPr/>
          <p:nvPr/>
        </p:nvSpPr>
        <p:spPr>
          <a:xfrm>
            <a:off x="1523999" y="534148"/>
            <a:ext cx="9144000" cy="1093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DD6019-60FF-4385-AAE4-5C9BC6A0577E}"/>
              </a:ext>
            </a:extLst>
          </p:cNvPr>
          <p:cNvSpPr txBox="1">
            <a:spLocks/>
          </p:cNvSpPr>
          <p:nvPr/>
        </p:nvSpPr>
        <p:spPr>
          <a:xfrm>
            <a:off x="1437341" y="106082"/>
            <a:ext cx="6601759" cy="2907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+mn-lt"/>
                <a:cs typeface="Calibri Light"/>
              </a:rPr>
              <a:t>5. Course 2 Details Page</a:t>
            </a:r>
            <a:endParaRPr lang="en-US" sz="1800" dirty="0">
              <a:latin typeface="+mn-lt"/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40841F-56D5-4A1F-BBA4-D4B3B7D28E4B}"/>
              </a:ext>
            </a:extLst>
          </p:cNvPr>
          <p:cNvSpPr/>
          <p:nvPr/>
        </p:nvSpPr>
        <p:spPr>
          <a:xfrm>
            <a:off x="1565729" y="682172"/>
            <a:ext cx="1260928" cy="807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Company Logo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44DFEAE-C57F-4FFE-8FDE-594FF0A6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09705"/>
              </p:ext>
            </p:extLst>
          </p:nvPr>
        </p:nvGraphicFramePr>
        <p:xfrm>
          <a:off x="4861485" y="1332752"/>
          <a:ext cx="5804500" cy="290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900">
                  <a:extLst>
                    <a:ext uri="{9D8B030D-6E8A-4147-A177-3AD203B41FA5}">
                      <a16:colId xmlns:a16="http://schemas.microsoft.com/office/drawing/2014/main" val="1329725941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203952209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2563360913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1113618978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190312555"/>
                    </a:ext>
                  </a:extLst>
                </a:gridCol>
              </a:tblGrid>
              <a:tr h="29037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Home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Courses  </a:t>
                      </a:r>
                      <a:r>
                        <a:rPr lang="en-US" sz="800" b="0" i="0" u="none" strike="noStrike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▼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About Us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Contact Us</a:t>
                      </a:r>
                      <a:endParaRPr lang="en-US" dirty="0"/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068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74092"/>
              </p:ext>
            </p:extLst>
          </p:nvPr>
        </p:nvGraphicFramePr>
        <p:xfrm>
          <a:off x="1641553" y="6029424"/>
          <a:ext cx="8908892" cy="331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446">
                  <a:extLst>
                    <a:ext uri="{9D8B030D-6E8A-4147-A177-3AD203B41FA5}">
                      <a16:colId xmlns:a16="http://schemas.microsoft.com/office/drawing/2014/main" val="2667887275"/>
                    </a:ext>
                  </a:extLst>
                </a:gridCol>
                <a:gridCol w="4454446">
                  <a:extLst>
                    <a:ext uri="{9D8B030D-6E8A-4147-A177-3AD203B41FA5}">
                      <a16:colId xmlns:a16="http://schemas.microsoft.com/office/drawing/2014/main" val="3609484632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Copyright © 2021 All rights Reserves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a typeface="+mn-lt"/>
                          <a:cs typeface="+mn-lt"/>
                        </a:rPr>
                        <a:t>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· ABC Learning Center Pte. Ltd. 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a typeface="+mn-lt"/>
                        <a:cs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Sitemap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a typeface="+mn-lt"/>
                          <a:cs typeface="+mn-lt"/>
                        </a:rPr>
                        <a:t>·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Privacy Policy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150299"/>
                  </a:ext>
                </a:extLst>
              </a:tr>
            </a:tbl>
          </a:graphicData>
        </a:graphic>
      </p:graphicFrame>
      <p:graphicFrame>
        <p:nvGraphicFramePr>
          <p:cNvPr id="15" name="Table 17">
            <a:extLst>
              <a:ext uri="{FF2B5EF4-FFF2-40B4-BE49-F238E27FC236}">
                <a16:creationId xmlns:a16="http://schemas.microsoft.com/office/drawing/2014/main" id="{E0B70A6B-8A09-4DB7-A5E8-153775446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97665"/>
              </p:ext>
            </p:extLst>
          </p:nvPr>
        </p:nvGraphicFramePr>
        <p:xfrm>
          <a:off x="2882537" y="687904"/>
          <a:ext cx="1892663" cy="79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663">
                  <a:extLst>
                    <a:ext uri="{9D8B030D-6E8A-4147-A177-3AD203B41FA5}">
                      <a16:colId xmlns:a16="http://schemas.microsoft.com/office/drawing/2014/main" val="1977429362"/>
                    </a:ext>
                  </a:extLst>
                </a:gridCol>
              </a:tblGrid>
              <a:tr h="3992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ABC Learning Center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40723"/>
                  </a:ext>
                </a:extLst>
              </a:tr>
              <a:tr h="399226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Learning can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be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as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easy as ABC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30336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042599"/>
              </p:ext>
            </p:extLst>
          </p:nvPr>
        </p:nvGraphicFramePr>
        <p:xfrm>
          <a:off x="1641553" y="1695619"/>
          <a:ext cx="8908892" cy="331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446">
                  <a:extLst>
                    <a:ext uri="{9D8B030D-6E8A-4147-A177-3AD203B41FA5}">
                      <a16:colId xmlns:a16="http://schemas.microsoft.com/office/drawing/2014/main" val="2667887275"/>
                    </a:ext>
                  </a:extLst>
                </a:gridCol>
                <a:gridCol w="4454446">
                  <a:extLst>
                    <a:ext uri="{9D8B030D-6E8A-4147-A177-3AD203B41FA5}">
                      <a16:colId xmlns:a16="http://schemas.microsoft.com/office/drawing/2014/main" val="3609484632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Home &gt;&gt;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 HTML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ea typeface="+mn-lt"/>
                        <a:cs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15029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44009"/>
              </p:ext>
            </p:extLst>
          </p:nvPr>
        </p:nvGraphicFramePr>
        <p:xfrm>
          <a:off x="1709976" y="3138863"/>
          <a:ext cx="8776262" cy="90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112">
                  <a:extLst>
                    <a:ext uri="{9D8B030D-6E8A-4147-A177-3AD203B41FA5}">
                      <a16:colId xmlns:a16="http://schemas.microsoft.com/office/drawing/2014/main" val="755541685"/>
                    </a:ext>
                  </a:extLst>
                </a:gridCol>
                <a:gridCol w="1436542">
                  <a:extLst>
                    <a:ext uri="{9D8B030D-6E8A-4147-A177-3AD203B41FA5}">
                      <a16:colId xmlns:a16="http://schemas.microsoft.com/office/drawing/2014/main" val="3564898699"/>
                    </a:ext>
                  </a:extLst>
                </a:gridCol>
                <a:gridCol w="1436542">
                  <a:extLst>
                    <a:ext uri="{9D8B030D-6E8A-4147-A177-3AD203B41FA5}">
                      <a16:colId xmlns:a16="http://schemas.microsoft.com/office/drawing/2014/main" val="3386910839"/>
                    </a:ext>
                  </a:extLst>
                </a:gridCol>
                <a:gridCol w="1809930">
                  <a:extLst>
                    <a:ext uri="{9D8B030D-6E8A-4147-A177-3AD203B41FA5}">
                      <a16:colId xmlns:a16="http://schemas.microsoft.com/office/drawing/2014/main" val="2778344667"/>
                    </a:ext>
                  </a:extLst>
                </a:gridCol>
                <a:gridCol w="1100136">
                  <a:extLst>
                    <a:ext uri="{9D8B030D-6E8A-4147-A177-3AD203B41FA5}">
                      <a16:colId xmlns:a16="http://schemas.microsoft.com/office/drawing/2014/main" val="3896400417"/>
                    </a:ext>
                  </a:extLst>
                </a:gridCol>
              </a:tblGrid>
              <a:tr h="452374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Course Name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Start Date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Duration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Entry Requirements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Fee (SGD)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84042"/>
                  </a:ext>
                </a:extLst>
              </a:tr>
              <a:tr h="452374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HTML</a:t>
                      </a:r>
                      <a:r>
                        <a:rPr lang="en-SG" sz="1200" baseline="0" dirty="0" smtClean="0"/>
                        <a:t> </a:t>
                      </a:r>
                      <a:r>
                        <a:rPr lang="en-SG" sz="1200" dirty="0" smtClean="0"/>
                        <a:t>FULL COURSE</a:t>
                      </a:r>
                      <a:endParaRPr lang="en-SG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05/01/2022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5 Days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 smtClean="0"/>
                        <a:t>Nil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688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46549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235041" y="5361823"/>
            <a:ext cx="372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u="sng" dirty="0" smtClean="0"/>
              <a:t>Check course schedules</a:t>
            </a:r>
            <a:r>
              <a:rPr lang="en-SG" sz="1200" dirty="0" smtClean="0"/>
              <a:t>           </a:t>
            </a:r>
            <a:r>
              <a:rPr lang="en-SG" sz="1200" u="sng" dirty="0" smtClean="0"/>
              <a:t>Click here to Register!</a:t>
            </a:r>
            <a:endParaRPr lang="en-SG" sz="1200" u="sng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85577"/>
              </p:ext>
            </p:extLst>
          </p:nvPr>
        </p:nvGraphicFramePr>
        <p:xfrm>
          <a:off x="1731999" y="4207302"/>
          <a:ext cx="40196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072">
                  <a:extLst>
                    <a:ext uri="{9D8B030D-6E8A-4147-A177-3AD203B41FA5}">
                      <a16:colId xmlns:a16="http://schemas.microsoft.com/office/drawing/2014/main" val="2898316501"/>
                    </a:ext>
                  </a:extLst>
                </a:gridCol>
                <a:gridCol w="2558542">
                  <a:extLst>
                    <a:ext uri="{9D8B030D-6E8A-4147-A177-3AD203B41FA5}">
                      <a16:colId xmlns:a16="http://schemas.microsoft.com/office/drawing/2014/main" val="4173632266"/>
                    </a:ext>
                  </a:extLst>
                </a:gridCol>
              </a:tblGrid>
              <a:tr h="260362">
                <a:tc>
                  <a:txBody>
                    <a:bodyPr/>
                    <a:lstStyle/>
                    <a:p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Trainer: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Lim</a:t>
                      </a:r>
                      <a:r>
                        <a:rPr lang="en-SG" sz="1200" b="0" baseline="0" dirty="0" smtClean="0">
                          <a:solidFill>
                            <a:schemeClr val="tx1"/>
                          </a:solidFill>
                        </a:rPr>
                        <a:t> Ah </a:t>
                      </a:r>
                      <a:r>
                        <a:rPr lang="en-SG" sz="1200" b="0" baseline="0" dirty="0" err="1" smtClean="0">
                          <a:solidFill>
                            <a:schemeClr val="tx1"/>
                          </a:solidFill>
                        </a:rPr>
                        <a:t>Lian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407089"/>
                  </a:ext>
                </a:extLst>
              </a:tr>
              <a:tr h="260362">
                <a:tc>
                  <a:txBody>
                    <a:bodyPr/>
                    <a:lstStyle/>
                    <a:p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Mode of Learning: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Classroom 2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606230"/>
                  </a:ext>
                </a:extLst>
              </a:tr>
              <a:tr h="260362">
                <a:tc>
                  <a:txBody>
                    <a:bodyPr/>
                    <a:lstStyle/>
                    <a:p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Device: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Provided (Classroom)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476814"/>
                  </a:ext>
                </a:extLst>
              </a:tr>
              <a:tr h="260362">
                <a:tc>
                  <a:txBody>
                    <a:bodyPr/>
                    <a:lstStyle/>
                    <a:p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Others to take note: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0" dirty="0" smtClean="0">
                          <a:solidFill>
                            <a:schemeClr val="tx1"/>
                          </a:solidFill>
                        </a:rPr>
                        <a:t>Bring own storage device (Flash drive)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449738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200623"/>
              </p:ext>
            </p:extLst>
          </p:nvPr>
        </p:nvGraphicFramePr>
        <p:xfrm>
          <a:off x="1533727" y="2027236"/>
          <a:ext cx="9132258" cy="914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2258">
                  <a:extLst>
                    <a:ext uri="{9D8B030D-6E8A-4147-A177-3AD203B41FA5}">
                      <a16:colId xmlns:a16="http://schemas.microsoft.com/office/drawing/2014/main" val="2801757088"/>
                    </a:ext>
                  </a:extLst>
                </a:gridCol>
              </a:tblGrid>
              <a:tr h="914104">
                <a:tc>
                  <a:txBody>
                    <a:bodyPr/>
                    <a:lstStyle/>
                    <a:p>
                      <a:pPr algn="ctr"/>
                      <a:r>
                        <a:rPr lang="en-SG" baseline="0" dirty="0" smtClean="0"/>
                        <a:t>Image Placeholder</a:t>
                      </a:r>
                    </a:p>
                    <a:p>
                      <a:pPr algn="ctr"/>
                      <a:r>
                        <a:rPr lang="en-SG" baseline="0" dirty="0" smtClean="0"/>
                        <a:t>Course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57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2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C4B93F-2629-4948-A6D8-0BD461D4A856}"/>
              </a:ext>
            </a:extLst>
          </p:cNvPr>
          <p:cNvSpPr/>
          <p:nvPr/>
        </p:nvSpPr>
        <p:spPr>
          <a:xfrm>
            <a:off x="1523999" y="873420"/>
            <a:ext cx="9144000" cy="5486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E28984-2E4A-4687-A310-FB7468909C9F}"/>
              </a:ext>
            </a:extLst>
          </p:cNvPr>
          <p:cNvSpPr/>
          <p:nvPr/>
        </p:nvSpPr>
        <p:spPr>
          <a:xfrm>
            <a:off x="1523999" y="5802513"/>
            <a:ext cx="9144000" cy="735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A67AB-E905-464E-A4DB-6C66CCB1231F}"/>
              </a:ext>
            </a:extLst>
          </p:cNvPr>
          <p:cNvSpPr/>
          <p:nvPr/>
        </p:nvSpPr>
        <p:spPr>
          <a:xfrm>
            <a:off x="1523999" y="534148"/>
            <a:ext cx="9144000" cy="1093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BDD6019-60FF-4385-AAE4-5C9BC6A0577E}"/>
              </a:ext>
            </a:extLst>
          </p:cNvPr>
          <p:cNvSpPr txBox="1">
            <a:spLocks/>
          </p:cNvSpPr>
          <p:nvPr/>
        </p:nvSpPr>
        <p:spPr>
          <a:xfrm>
            <a:off x="1437341" y="106082"/>
            <a:ext cx="6601759" cy="2907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+mn-lt"/>
                <a:cs typeface="Calibri Light"/>
              </a:rPr>
              <a:t>6</a:t>
            </a:r>
            <a:r>
              <a:rPr lang="en-US" sz="1800" dirty="0" smtClean="0">
                <a:latin typeface="+mn-lt"/>
                <a:cs typeface="Calibri Light"/>
              </a:rPr>
              <a:t>. Course 1 Schedule Page</a:t>
            </a:r>
            <a:endParaRPr lang="en-US" sz="1800" dirty="0">
              <a:latin typeface="+mn-lt"/>
              <a:cs typeface="Calibri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40841F-56D5-4A1F-BBA4-D4B3B7D28E4B}"/>
              </a:ext>
            </a:extLst>
          </p:cNvPr>
          <p:cNvSpPr/>
          <p:nvPr/>
        </p:nvSpPr>
        <p:spPr>
          <a:xfrm>
            <a:off x="1565729" y="682172"/>
            <a:ext cx="1260928" cy="807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Company Logo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544DFEAE-C57F-4FFE-8FDE-594FF0A6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92030"/>
              </p:ext>
            </p:extLst>
          </p:nvPr>
        </p:nvGraphicFramePr>
        <p:xfrm>
          <a:off x="4861485" y="1332752"/>
          <a:ext cx="5804500" cy="290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900">
                  <a:extLst>
                    <a:ext uri="{9D8B030D-6E8A-4147-A177-3AD203B41FA5}">
                      <a16:colId xmlns:a16="http://schemas.microsoft.com/office/drawing/2014/main" val="1329725941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203952209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2563360913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1113618978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190312555"/>
                    </a:ext>
                  </a:extLst>
                </a:gridCol>
              </a:tblGrid>
              <a:tr h="29037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Home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Courses  </a:t>
                      </a:r>
                      <a:r>
                        <a:rPr lang="en-US" sz="800" b="0" i="0" u="none" strike="noStrike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▼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About Us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Contact Us</a:t>
                      </a:r>
                      <a:endParaRPr lang="en-US" dirty="0"/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068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74092"/>
              </p:ext>
            </p:extLst>
          </p:nvPr>
        </p:nvGraphicFramePr>
        <p:xfrm>
          <a:off x="1641553" y="6029424"/>
          <a:ext cx="8908892" cy="331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446">
                  <a:extLst>
                    <a:ext uri="{9D8B030D-6E8A-4147-A177-3AD203B41FA5}">
                      <a16:colId xmlns:a16="http://schemas.microsoft.com/office/drawing/2014/main" val="2667887275"/>
                    </a:ext>
                  </a:extLst>
                </a:gridCol>
                <a:gridCol w="4454446">
                  <a:extLst>
                    <a:ext uri="{9D8B030D-6E8A-4147-A177-3AD203B41FA5}">
                      <a16:colId xmlns:a16="http://schemas.microsoft.com/office/drawing/2014/main" val="3609484632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Copyright © 2021 All rights Reserves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a typeface="+mn-lt"/>
                          <a:cs typeface="+mn-lt"/>
                        </a:rPr>
                        <a:t>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· ABC Learning Center Pte. Ltd. 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a typeface="+mn-lt"/>
                        <a:cs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Sitemap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a typeface="+mn-lt"/>
                          <a:cs typeface="+mn-lt"/>
                        </a:rPr>
                        <a:t>·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Privacy Policy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150299"/>
                  </a:ext>
                </a:extLst>
              </a:tr>
            </a:tbl>
          </a:graphicData>
        </a:graphic>
      </p:graphicFrame>
      <p:graphicFrame>
        <p:nvGraphicFramePr>
          <p:cNvPr id="15" name="Table 17">
            <a:extLst>
              <a:ext uri="{FF2B5EF4-FFF2-40B4-BE49-F238E27FC236}">
                <a16:creationId xmlns:a16="http://schemas.microsoft.com/office/drawing/2014/main" id="{E0B70A6B-8A09-4DB7-A5E8-153775446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97665"/>
              </p:ext>
            </p:extLst>
          </p:nvPr>
        </p:nvGraphicFramePr>
        <p:xfrm>
          <a:off x="2882537" y="687904"/>
          <a:ext cx="1892663" cy="79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663">
                  <a:extLst>
                    <a:ext uri="{9D8B030D-6E8A-4147-A177-3AD203B41FA5}">
                      <a16:colId xmlns:a16="http://schemas.microsoft.com/office/drawing/2014/main" val="1977429362"/>
                    </a:ext>
                  </a:extLst>
                </a:gridCol>
              </a:tblGrid>
              <a:tr h="3992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ABC Learning Center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40723"/>
                  </a:ext>
                </a:extLst>
              </a:tr>
              <a:tr h="399226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Learning can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be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as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easy as ABC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30336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522058"/>
              </p:ext>
            </p:extLst>
          </p:nvPr>
        </p:nvGraphicFramePr>
        <p:xfrm>
          <a:off x="1641553" y="1695619"/>
          <a:ext cx="8908892" cy="331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446">
                  <a:extLst>
                    <a:ext uri="{9D8B030D-6E8A-4147-A177-3AD203B41FA5}">
                      <a16:colId xmlns:a16="http://schemas.microsoft.com/office/drawing/2014/main" val="2667887275"/>
                    </a:ext>
                  </a:extLst>
                </a:gridCol>
                <a:gridCol w="4454446">
                  <a:extLst>
                    <a:ext uri="{9D8B030D-6E8A-4147-A177-3AD203B41FA5}">
                      <a16:colId xmlns:a16="http://schemas.microsoft.com/office/drawing/2014/main" val="3609484632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Home &gt;&gt;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 MS Office &gt;&gt;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Course 1 Schedule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ea typeface="+mn-lt"/>
                        <a:cs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15029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62999"/>
              </p:ext>
            </p:extLst>
          </p:nvPr>
        </p:nvGraphicFramePr>
        <p:xfrm>
          <a:off x="1709976" y="2031515"/>
          <a:ext cx="8776263" cy="3166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929">
                  <a:extLst>
                    <a:ext uri="{9D8B030D-6E8A-4147-A177-3AD203B41FA5}">
                      <a16:colId xmlns:a16="http://schemas.microsoft.com/office/drawing/2014/main" val="755541685"/>
                    </a:ext>
                  </a:extLst>
                </a:gridCol>
                <a:gridCol w="1717705">
                  <a:extLst>
                    <a:ext uri="{9D8B030D-6E8A-4147-A177-3AD203B41FA5}">
                      <a16:colId xmlns:a16="http://schemas.microsoft.com/office/drawing/2014/main" val="3386910839"/>
                    </a:ext>
                  </a:extLst>
                </a:gridCol>
                <a:gridCol w="2164172">
                  <a:extLst>
                    <a:ext uri="{9D8B030D-6E8A-4147-A177-3AD203B41FA5}">
                      <a16:colId xmlns:a16="http://schemas.microsoft.com/office/drawing/2014/main" val="2778344667"/>
                    </a:ext>
                  </a:extLst>
                </a:gridCol>
                <a:gridCol w="1315457">
                  <a:extLst>
                    <a:ext uri="{9D8B030D-6E8A-4147-A177-3AD203B41FA5}">
                      <a16:colId xmlns:a16="http://schemas.microsoft.com/office/drawing/2014/main" val="3896400417"/>
                    </a:ext>
                  </a:extLst>
                </a:gridCol>
              </a:tblGrid>
              <a:tr h="452374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MS</a:t>
                      </a:r>
                      <a:r>
                        <a:rPr lang="en-SG" sz="1200" baseline="0" dirty="0" smtClean="0"/>
                        <a:t> Office</a:t>
                      </a:r>
                      <a:r>
                        <a:rPr lang="en-SG" sz="1200" dirty="0" smtClean="0"/>
                        <a:t> Course Modules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Duration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Date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Time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84042"/>
                  </a:ext>
                </a:extLst>
              </a:tr>
              <a:tr h="452374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MS Office</a:t>
                      </a:r>
                      <a:r>
                        <a:rPr lang="en-SG" sz="1200" baseline="0" dirty="0" smtClean="0"/>
                        <a:t>  1. MS Windows &amp; Computer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1 day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 smtClean="0"/>
                        <a:t>07/01/22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9am</a:t>
                      </a:r>
                      <a:r>
                        <a:rPr lang="en-SG" sz="1200" baseline="0" dirty="0" smtClean="0"/>
                        <a:t> to 5pm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46549"/>
                  </a:ext>
                </a:extLst>
              </a:tr>
              <a:tr h="452374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MS Office 2. Text Formatting</a:t>
                      </a:r>
                      <a:r>
                        <a:rPr lang="en-SG" sz="1200" baseline="0" dirty="0" smtClean="0"/>
                        <a:t> and Saving File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1 day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10/01/22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/>
                        <a:t>9am</a:t>
                      </a:r>
                      <a:r>
                        <a:rPr lang="en-SG" sz="1200" baseline="0" dirty="0" smtClean="0"/>
                        <a:t> to 5pm</a:t>
                      </a:r>
                      <a:endParaRPr lang="en-SG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064269"/>
                  </a:ext>
                </a:extLst>
              </a:tr>
              <a:tr h="452374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MS Office 3. Working with Objects</a:t>
                      </a:r>
                      <a:endParaRPr lang="en-SG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/>
                        <a:t>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11/01/22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/>
                        <a:t>9am</a:t>
                      </a:r>
                      <a:r>
                        <a:rPr lang="en-SG" sz="1200" baseline="0" dirty="0" smtClean="0"/>
                        <a:t> to 5pm</a:t>
                      </a:r>
                      <a:endParaRPr lang="en-SG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498362"/>
                  </a:ext>
                </a:extLst>
              </a:tr>
              <a:tr h="452374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MS Office 4. Header &amp; Footers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/>
                        <a:t>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12/01/22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/>
                        <a:t>9am</a:t>
                      </a:r>
                      <a:r>
                        <a:rPr lang="en-SG" sz="1200" baseline="0" dirty="0" smtClean="0"/>
                        <a:t> to 5pm</a:t>
                      </a:r>
                      <a:endParaRPr lang="en-SG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558546"/>
                  </a:ext>
                </a:extLst>
              </a:tr>
              <a:tr h="452374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MS Office 5.</a:t>
                      </a:r>
                      <a:r>
                        <a:rPr lang="en-SG" sz="1200" baseline="0" dirty="0" smtClean="0"/>
                        <a:t> Working with 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/>
                        <a:t>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13/01/22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/>
                        <a:t>9am</a:t>
                      </a:r>
                      <a:r>
                        <a:rPr lang="en-SG" sz="1200" baseline="0" dirty="0" smtClean="0"/>
                        <a:t> to 5pm</a:t>
                      </a:r>
                      <a:endParaRPr lang="en-SG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75300"/>
                  </a:ext>
                </a:extLst>
              </a:tr>
              <a:tr h="452374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MS Office 6. Tables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/>
                        <a:t>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14/01/22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/>
                        <a:t>9am</a:t>
                      </a:r>
                      <a:r>
                        <a:rPr lang="en-SG" sz="1200" baseline="0" dirty="0" smtClean="0"/>
                        <a:t> to 5pm</a:t>
                      </a:r>
                      <a:endParaRPr lang="en-SG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98024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235041" y="5361823"/>
            <a:ext cx="372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u="sng" dirty="0" smtClean="0"/>
              <a:t>Back to course details</a:t>
            </a:r>
            <a:r>
              <a:rPr lang="en-SG" sz="1200" dirty="0" smtClean="0"/>
              <a:t>           </a:t>
            </a:r>
            <a:r>
              <a:rPr lang="en-SG" sz="1200" u="sng" dirty="0" smtClean="0"/>
              <a:t>Click here to Register!</a:t>
            </a:r>
            <a:endParaRPr lang="en-SG" sz="1200" u="sng" dirty="0"/>
          </a:p>
        </p:txBody>
      </p:sp>
    </p:spTree>
    <p:extLst>
      <p:ext uri="{BB962C8B-B14F-4D97-AF65-F5344CB8AC3E}">
        <p14:creationId xmlns:p14="http://schemas.microsoft.com/office/powerpoint/2010/main" val="5400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C4B93F-2629-4948-A6D8-0BD461D4A856}"/>
              </a:ext>
            </a:extLst>
          </p:cNvPr>
          <p:cNvSpPr/>
          <p:nvPr/>
        </p:nvSpPr>
        <p:spPr>
          <a:xfrm>
            <a:off x="1523999" y="873420"/>
            <a:ext cx="9144000" cy="5486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E28984-2E4A-4687-A310-FB7468909C9F}"/>
              </a:ext>
            </a:extLst>
          </p:cNvPr>
          <p:cNvSpPr/>
          <p:nvPr/>
        </p:nvSpPr>
        <p:spPr>
          <a:xfrm>
            <a:off x="1523999" y="5802513"/>
            <a:ext cx="9144000" cy="735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A67AB-E905-464E-A4DB-6C66CCB1231F}"/>
              </a:ext>
            </a:extLst>
          </p:cNvPr>
          <p:cNvSpPr/>
          <p:nvPr/>
        </p:nvSpPr>
        <p:spPr>
          <a:xfrm>
            <a:off x="1523999" y="534148"/>
            <a:ext cx="9144000" cy="1093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BDD6019-60FF-4385-AAE4-5C9BC6A0577E}"/>
              </a:ext>
            </a:extLst>
          </p:cNvPr>
          <p:cNvSpPr txBox="1">
            <a:spLocks/>
          </p:cNvSpPr>
          <p:nvPr/>
        </p:nvSpPr>
        <p:spPr>
          <a:xfrm>
            <a:off x="1437341" y="106082"/>
            <a:ext cx="6601759" cy="2907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+mn-lt"/>
                <a:cs typeface="Calibri Light"/>
              </a:rPr>
              <a:t>7. Course 2 Schedule Page</a:t>
            </a:r>
            <a:endParaRPr lang="en-US" sz="1800" dirty="0">
              <a:latin typeface="+mn-lt"/>
              <a:cs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40841F-56D5-4A1F-BBA4-D4B3B7D28E4B}"/>
              </a:ext>
            </a:extLst>
          </p:cNvPr>
          <p:cNvSpPr/>
          <p:nvPr/>
        </p:nvSpPr>
        <p:spPr>
          <a:xfrm>
            <a:off x="1565729" y="682172"/>
            <a:ext cx="1260928" cy="807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Company Logo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44DFEAE-C57F-4FFE-8FDE-594FF0A6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74386"/>
              </p:ext>
            </p:extLst>
          </p:nvPr>
        </p:nvGraphicFramePr>
        <p:xfrm>
          <a:off x="4861485" y="1332752"/>
          <a:ext cx="5804500" cy="290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900">
                  <a:extLst>
                    <a:ext uri="{9D8B030D-6E8A-4147-A177-3AD203B41FA5}">
                      <a16:colId xmlns:a16="http://schemas.microsoft.com/office/drawing/2014/main" val="1329725941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203952209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2563360913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1113618978"/>
                    </a:ext>
                  </a:extLst>
                </a:gridCol>
                <a:gridCol w="1160900">
                  <a:extLst>
                    <a:ext uri="{9D8B030D-6E8A-4147-A177-3AD203B41FA5}">
                      <a16:colId xmlns:a16="http://schemas.microsoft.com/office/drawing/2014/main" val="190312555"/>
                    </a:ext>
                  </a:extLst>
                </a:gridCol>
              </a:tblGrid>
              <a:tr h="29037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Home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Courses  </a:t>
                      </a:r>
                      <a:r>
                        <a:rPr lang="en-US" sz="800" b="0" i="0" u="none" strike="noStrike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▼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About Us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Contact Us</a:t>
                      </a:r>
                      <a:endParaRPr lang="en-US" dirty="0"/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068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74092"/>
              </p:ext>
            </p:extLst>
          </p:nvPr>
        </p:nvGraphicFramePr>
        <p:xfrm>
          <a:off x="1641553" y="6029424"/>
          <a:ext cx="8908892" cy="331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446">
                  <a:extLst>
                    <a:ext uri="{9D8B030D-6E8A-4147-A177-3AD203B41FA5}">
                      <a16:colId xmlns:a16="http://schemas.microsoft.com/office/drawing/2014/main" val="2667887275"/>
                    </a:ext>
                  </a:extLst>
                </a:gridCol>
                <a:gridCol w="4454446">
                  <a:extLst>
                    <a:ext uri="{9D8B030D-6E8A-4147-A177-3AD203B41FA5}">
                      <a16:colId xmlns:a16="http://schemas.microsoft.com/office/drawing/2014/main" val="3609484632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Copyright © 2021 All rights Reserves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a typeface="+mn-lt"/>
                          <a:cs typeface="+mn-lt"/>
                        </a:rPr>
                        <a:t>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· ABC Learning Center Pte. Ltd. 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a typeface="+mn-lt"/>
                        <a:cs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Sitemap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a typeface="+mn-lt"/>
                          <a:cs typeface="+mn-lt"/>
                        </a:rPr>
                        <a:t>· 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Privacy Policy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150299"/>
                  </a:ext>
                </a:extLst>
              </a:tr>
            </a:tbl>
          </a:graphicData>
        </a:graphic>
      </p:graphicFrame>
      <p:graphicFrame>
        <p:nvGraphicFramePr>
          <p:cNvPr id="14" name="Table 17">
            <a:extLst>
              <a:ext uri="{FF2B5EF4-FFF2-40B4-BE49-F238E27FC236}">
                <a16:creationId xmlns:a16="http://schemas.microsoft.com/office/drawing/2014/main" id="{E0B70A6B-8A09-4DB7-A5E8-153775446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97665"/>
              </p:ext>
            </p:extLst>
          </p:nvPr>
        </p:nvGraphicFramePr>
        <p:xfrm>
          <a:off x="2882537" y="687904"/>
          <a:ext cx="1892663" cy="79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663">
                  <a:extLst>
                    <a:ext uri="{9D8B030D-6E8A-4147-A177-3AD203B41FA5}">
                      <a16:colId xmlns:a16="http://schemas.microsoft.com/office/drawing/2014/main" val="1977429362"/>
                    </a:ext>
                  </a:extLst>
                </a:gridCol>
              </a:tblGrid>
              <a:tr h="3992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ABC Learning Center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40723"/>
                  </a:ext>
                </a:extLst>
              </a:tr>
              <a:tr h="399226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Learning can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be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as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easy as ABC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30336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29917"/>
              </p:ext>
            </p:extLst>
          </p:nvPr>
        </p:nvGraphicFramePr>
        <p:xfrm>
          <a:off x="1641553" y="1695619"/>
          <a:ext cx="8908892" cy="331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446">
                  <a:extLst>
                    <a:ext uri="{9D8B030D-6E8A-4147-A177-3AD203B41FA5}">
                      <a16:colId xmlns:a16="http://schemas.microsoft.com/office/drawing/2014/main" val="2667887275"/>
                    </a:ext>
                  </a:extLst>
                </a:gridCol>
                <a:gridCol w="4454446">
                  <a:extLst>
                    <a:ext uri="{9D8B030D-6E8A-4147-A177-3AD203B41FA5}">
                      <a16:colId xmlns:a16="http://schemas.microsoft.com/office/drawing/2014/main" val="3609484632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Home &gt;&gt;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 HTML &gt;&gt;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cs typeface="Calibri" panose="020F0502020204030204"/>
                        </a:rPr>
                        <a:t>Course 2 Schedule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ea typeface="+mn-lt"/>
                        <a:cs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15029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61865"/>
              </p:ext>
            </p:extLst>
          </p:nvPr>
        </p:nvGraphicFramePr>
        <p:xfrm>
          <a:off x="1709976" y="2031515"/>
          <a:ext cx="8776263" cy="3171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929">
                  <a:extLst>
                    <a:ext uri="{9D8B030D-6E8A-4147-A177-3AD203B41FA5}">
                      <a16:colId xmlns:a16="http://schemas.microsoft.com/office/drawing/2014/main" val="755541685"/>
                    </a:ext>
                  </a:extLst>
                </a:gridCol>
                <a:gridCol w="1717705">
                  <a:extLst>
                    <a:ext uri="{9D8B030D-6E8A-4147-A177-3AD203B41FA5}">
                      <a16:colId xmlns:a16="http://schemas.microsoft.com/office/drawing/2014/main" val="3386910839"/>
                    </a:ext>
                  </a:extLst>
                </a:gridCol>
                <a:gridCol w="2164172">
                  <a:extLst>
                    <a:ext uri="{9D8B030D-6E8A-4147-A177-3AD203B41FA5}">
                      <a16:colId xmlns:a16="http://schemas.microsoft.com/office/drawing/2014/main" val="2778344667"/>
                    </a:ext>
                  </a:extLst>
                </a:gridCol>
                <a:gridCol w="1315457">
                  <a:extLst>
                    <a:ext uri="{9D8B030D-6E8A-4147-A177-3AD203B41FA5}">
                      <a16:colId xmlns:a16="http://schemas.microsoft.com/office/drawing/2014/main" val="3896400417"/>
                    </a:ext>
                  </a:extLst>
                </a:gridCol>
              </a:tblGrid>
              <a:tr h="452374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HTML Course Modules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Duration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Date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Time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84042"/>
                  </a:ext>
                </a:extLst>
              </a:tr>
              <a:tr h="452374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HTML</a:t>
                      </a:r>
                      <a:r>
                        <a:rPr lang="en-SG" sz="1200" baseline="0" dirty="0" smtClean="0"/>
                        <a:t> 1. Fundamentals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2.5</a:t>
                      </a:r>
                      <a:r>
                        <a:rPr lang="en-SG" sz="1200" baseline="0" dirty="0" smtClean="0"/>
                        <a:t> </a:t>
                      </a:r>
                      <a:r>
                        <a:rPr lang="en-SG" sz="1200" dirty="0" smtClean="0"/>
                        <a:t>days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5/01/22</a:t>
                      </a:r>
                      <a:r>
                        <a:rPr lang="en-SG" sz="1200" baseline="0" dirty="0" smtClean="0"/>
                        <a:t> to 07/01/22</a:t>
                      </a:r>
                    </a:p>
                    <a:p>
                      <a:r>
                        <a:rPr lang="en-SG" sz="1200" baseline="0" dirty="0" smtClean="0"/>
                        <a:t>07/01/22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9am</a:t>
                      </a:r>
                      <a:r>
                        <a:rPr lang="en-SG" sz="1200" baseline="0" dirty="0" smtClean="0"/>
                        <a:t> to 1pm</a:t>
                      </a:r>
                    </a:p>
                    <a:p>
                      <a:r>
                        <a:rPr lang="en-SG" sz="1200" baseline="0" dirty="0" smtClean="0"/>
                        <a:t>2pm to 5pm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46549"/>
                  </a:ext>
                </a:extLst>
              </a:tr>
              <a:tr h="452374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HTML 2. Forms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/>
                        <a:t>Half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10/01/22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/>
                        <a:t>2pm</a:t>
                      </a:r>
                      <a:r>
                        <a:rPr lang="en-SG" sz="1200" baseline="0" dirty="0" smtClean="0"/>
                        <a:t> to 5pm</a:t>
                      </a:r>
                      <a:endParaRPr lang="en-SG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064269"/>
                  </a:ext>
                </a:extLst>
              </a:tr>
              <a:tr h="452374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HTML</a:t>
                      </a:r>
                      <a:r>
                        <a:rPr lang="en-SG" sz="1200" baseline="0" dirty="0" smtClean="0"/>
                        <a:t> 3. Graphics &amp;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/>
                        <a:t>Half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11/01/22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/>
                        <a:t>9am</a:t>
                      </a:r>
                      <a:r>
                        <a:rPr lang="en-SG" sz="1200" baseline="0" dirty="0" smtClean="0"/>
                        <a:t> to 1pm</a:t>
                      </a:r>
                      <a:endParaRPr lang="en-SG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498362"/>
                  </a:ext>
                </a:extLst>
              </a:tr>
              <a:tr h="452374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HTML 4. APIs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/>
                        <a:t>Half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12/01/22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/>
                        <a:t>2pm</a:t>
                      </a:r>
                      <a:r>
                        <a:rPr lang="en-SG" sz="1200" baseline="0" dirty="0" smtClean="0"/>
                        <a:t> to 5pm</a:t>
                      </a:r>
                      <a:endParaRPr lang="en-SG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558546"/>
                  </a:ext>
                </a:extLst>
              </a:tr>
              <a:tr h="452374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HTML</a:t>
                      </a:r>
                      <a:r>
                        <a:rPr lang="en-SG" sz="1200" baseline="0" dirty="0" smtClean="0"/>
                        <a:t> 5.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/>
                        <a:t>Half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14/01/22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/>
                        <a:t>9am</a:t>
                      </a:r>
                      <a:r>
                        <a:rPr lang="en-SG" sz="1200" baseline="0" dirty="0" smtClean="0"/>
                        <a:t> to 1pm</a:t>
                      </a:r>
                      <a:endParaRPr lang="en-SG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75300"/>
                  </a:ext>
                </a:extLst>
              </a:tr>
              <a:tr h="452374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HTML 6.</a:t>
                      </a:r>
                      <a:r>
                        <a:rPr lang="en-SG" sz="1200" baseline="0" dirty="0" smtClean="0"/>
                        <a:t> References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/>
                        <a:t>Half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14/01/22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/>
                        <a:t>2pm</a:t>
                      </a:r>
                      <a:r>
                        <a:rPr lang="en-SG" sz="1200" baseline="0" dirty="0" smtClean="0"/>
                        <a:t> to 5pm</a:t>
                      </a:r>
                      <a:endParaRPr lang="en-SG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98024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235041" y="5361823"/>
            <a:ext cx="372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u="sng" dirty="0" smtClean="0"/>
              <a:t>Back to course details</a:t>
            </a:r>
            <a:r>
              <a:rPr lang="en-SG" sz="1200" dirty="0" smtClean="0"/>
              <a:t>           </a:t>
            </a:r>
            <a:r>
              <a:rPr lang="en-SG" sz="1200" u="sng" dirty="0" smtClean="0"/>
              <a:t>Click here to Register!</a:t>
            </a:r>
            <a:endParaRPr lang="en-SG" sz="1200" u="sng" dirty="0"/>
          </a:p>
        </p:txBody>
      </p:sp>
    </p:spTree>
    <p:extLst>
      <p:ext uri="{BB962C8B-B14F-4D97-AF65-F5344CB8AC3E}">
        <p14:creationId xmlns:p14="http://schemas.microsoft.com/office/powerpoint/2010/main" val="29231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</TotalTime>
  <Words>1377</Words>
  <Application>Microsoft Office PowerPoint</Application>
  <PresentationFormat>Widescreen</PresentationFormat>
  <Paragraphs>341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Common Contents</vt:lpstr>
      <vt:lpstr>1. Home Page</vt:lpstr>
      <vt:lpstr>2. About Us Page</vt:lpstr>
      <vt:lpstr>3. Contact 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Ho Gwok Hin</dc:creator>
  <cp:lastModifiedBy>Joshua Ho Gwok Hin</cp:lastModifiedBy>
  <cp:revision>534</cp:revision>
  <dcterms:created xsi:type="dcterms:W3CDTF">2021-11-19T03:54:45Z</dcterms:created>
  <dcterms:modified xsi:type="dcterms:W3CDTF">2021-11-26T07:39:48Z</dcterms:modified>
</cp:coreProperties>
</file>