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D_3FDB1FE7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11_735B4AD6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modernComment_10B_A7059A14.xml" ContentType="application/vnd.ms-powerpoint.comments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5" r:id="rId6"/>
    <p:sldId id="266" r:id="rId7"/>
    <p:sldId id="281" r:id="rId8"/>
    <p:sldId id="269" r:id="rId9"/>
    <p:sldId id="276" r:id="rId10"/>
    <p:sldId id="271" r:id="rId11"/>
    <p:sldId id="273" r:id="rId12"/>
    <p:sldId id="278" r:id="rId13"/>
    <p:sldId id="280" r:id="rId14"/>
    <p:sldId id="267" r:id="rId15"/>
    <p:sldId id="279" r:id="rId16"/>
    <p:sldId id="264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4A5F01-8686-AFF5-28C0-3602C37391EF}" name="Joshua Joseph Clarke" initials="JJC" userId="S::joshuajoseph.clarke@prism.training::e867c3f4-8cc5-4c12-8d21-8fb1aa250958" providerId="AD"/>
  <p188:author id="{BA7F6E69-655C-CD12-6B54-6F2A83F91809}" name="Remy Tran" initials="RT" userId="S::remy.tran@prism.training::6b2fb2ec-05f3-4cfe-8a35-3ea676fa21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A09C-6987-28D7-C781-C82395D1F0ED}" v="14" dt="2023-07-20T14:15:58.145"/>
    <p1510:client id="{268341F2-B0A9-F046-996C-30E4DA2D953C}" v="3" dt="2023-07-21T10:04:49.689"/>
    <p1510:client id="{435D9B13-9AA9-752F-B919-08D7DA1F9D31}" v="69" dt="2023-07-21T06:36:38.764"/>
    <p1510:client id="{436F28CF-0EC0-5557-B727-AFDDCC07591E}" v="2" dt="2023-07-21T11:10:23.691"/>
    <p1510:client id="{458AA130-4920-FD5D-A8BC-5900358EC1F8}" v="19" dt="2023-07-20T17:10:56.911"/>
    <p1510:client id="{4B74E22B-DCB3-4768-B4C5-07DB205D03E8}" v="2289" dt="2023-07-20T17:15:28.673"/>
    <p1510:client id="{4E974E26-AD09-F5CE-566C-85CBA11C9DA0}" v="38" dt="2023-07-21T11:01:20.054"/>
    <p1510:client id="{57D0AE23-18E2-CC78-B08E-055918D9AE2E}" v="1" dt="2023-07-21T08:07:31.625"/>
    <p1510:client id="{70A9DF25-59FD-0846-2B0A-65588E31B620}" v="728" dt="2023-07-20T21:05:44.615"/>
    <p1510:client id="{8C85DA41-884F-AAA6-36AC-63E353FFFD1E}" v="349" dt="2023-07-20T14:15:10.252"/>
    <p1510:client id="{AB218602-55BD-FB4D-F8C5-EB5F15A01545}" v="238" dt="2023-07-21T10:08:33.137"/>
    <p1510:client id="{B9047410-393D-C335-B62A-34805D3F2E87}" v="43" dt="2023-07-20T16:40:00.497"/>
    <p1510:client id="{BAE11FF2-3C0D-4F39-A852-81217139E2F1}" v="397" dt="2023-07-21T14:00:12.235"/>
    <p1510:client id="{CC664E54-1E1B-25C6-9F87-92526E79A2CC}" v="28" dt="2023-07-21T07:50:47.225"/>
    <p1510:client id="{DCD1EF2B-5A25-3A75-5858-CDC3B575FE35}" v="173" dt="2023-07-20T15:15:41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una Kurdovanidze" userId="S::khatuna.kurdovanidze@prism.training::b0cc7cdf-573a-49cf-a577-869940eee02d" providerId="AD" clId="Web-{D2BCCC00-3B32-F594-62DC-E4F30C114307}"/>
    <pc:docChg chg="modSld">
      <pc:chgData name="Khatuna Kurdovanidze" userId="S::khatuna.kurdovanidze@prism.training::b0cc7cdf-573a-49cf-a577-869940eee02d" providerId="AD" clId="Web-{D2BCCC00-3B32-F594-62DC-E4F30C114307}" dt="2023-07-13T16:12:46.135" v="1" actId="1076"/>
      <pc:docMkLst>
        <pc:docMk/>
      </pc:docMkLst>
      <pc:sldChg chg="modSp">
        <pc:chgData name="Khatuna Kurdovanidze" userId="S::khatuna.kurdovanidze@prism.training::b0cc7cdf-573a-49cf-a577-869940eee02d" providerId="AD" clId="Web-{D2BCCC00-3B32-F594-62DC-E4F30C114307}" dt="2023-07-13T16:12:46.135" v="1" actId="1076"/>
        <pc:sldMkLst>
          <pc:docMk/>
          <pc:sldMk cId="3098514327" sldId="257"/>
        </pc:sldMkLst>
        <pc:graphicFrameChg chg="mod">
          <ac:chgData name="Khatuna Kurdovanidze" userId="S::khatuna.kurdovanidze@prism.training::b0cc7cdf-573a-49cf-a577-869940eee02d" providerId="AD" clId="Web-{D2BCCC00-3B32-F594-62DC-E4F30C114307}" dt="2023-07-13T16:12:46.135" v="1" actId="1076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</pc:docChg>
  </pc:docChgLst>
  <pc:docChgLst>
    <pc:chgData name="Sohaib Raja" userId="S::sohaib.raja@prism.training::ec3dba39-e27d-4277-a2d7-795f6b9915bf" providerId="AD" clId="Web-{DC96FAC5-EEF7-4101-B6B3-55A6468E5071}"/>
    <pc:docChg chg="modSld">
      <pc:chgData name="Sohaib Raja" userId="S::sohaib.raja@prism.training::ec3dba39-e27d-4277-a2d7-795f6b9915bf" providerId="AD" clId="Web-{DC96FAC5-EEF7-4101-B6B3-55A6468E5071}" dt="2023-07-20T12:38:44.916" v="5" actId="20577"/>
      <pc:docMkLst>
        <pc:docMk/>
      </pc:docMkLst>
      <pc:sldChg chg="modSp">
        <pc:chgData name="Sohaib Raja" userId="S::sohaib.raja@prism.training::ec3dba39-e27d-4277-a2d7-795f6b9915bf" providerId="AD" clId="Web-{DC96FAC5-EEF7-4101-B6B3-55A6468E5071}" dt="2023-07-20T12:38:44.916" v="5" actId="20577"/>
        <pc:sldMkLst>
          <pc:docMk/>
          <pc:sldMk cId="2851409776" sldId="262"/>
        </pc:sldMkLst>
        <pc:graphicFrameChg chg="modGraphic">
          <ac:chgData name="Sohaib Raja" userId="S::sohaib.raja@prism.training::ec3dba39-e27d-4277-a2d7-795f6b9915bf" providerId="AD" clId="Web-{DC96FAC5-EEF7-4101-B6B3-55A6468E5071}" dt="2023-07-20T12:38:44.916" v="5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</pc:docChg>
  </pc:docChgLst>
  <pc:docChgLst>
    <pc:chgData name="Sohaib Raja" userId="S::sohaib.raja@prism.training::ec3dba39-e27d-4277-a2d7-795f6b9915bf" providerId="AD" clId="Web-{7B3C8B47-0DED-5CE4-D74D-1197BABF8393}"/>
    <pc:docChg chg="modSld">
      <pc:chgData name="Sohaib Raja" userId="S::sohaib.raja@prism.training::ec3dba39-e27d-4277-a2d7-795f6b9915bf" providerId="AD" clId="Web-{7B3C8B47-0DED-5CE4-D74D-1197BABF8393}" dt="2023-07-20T12:53:52.855" v="199" actId="20577"/>
      <pc:docMkLst>
        <pc:docMk/>
      </pc:docMkLst>
      <pc:sldChg chg="modSp">
        <pc:chgData name="Sohaib Raja" userId="S::sohaib.raja@prism.training::ec3dba39-e27d-4277-a2d7-795f6b9915bf" providerId="AD" clId="Web-{7B3C8B47-0DED-5CE4-D74D-1197BABF8393}" dt="2023-07-20T12:53:52.855" v="199" actId="20577"/>
        <pc:sldMkLst>
          <pc:docMk/>
          <pc:sldMk cId="2851409776" sldId="262"/>
        </pc:sldMkLst>
        <pc:graphicFrameChg chg="mod modGraphic">
          <ac:chgData name="Sohaib Raja" userId="S::sohaib.raja@prism.training::ec3dba39-e27d-4277-a2d7-795f6b9915bf" providerId="AD" clId="Web-{7B3C8B47-0DED-5CE4-D74D-1197BABF8393}" dt="2023-07-20T12:53:52.855" v="199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mod">
          <ac:chgData name="Sohaib Raja" userId="S::sohaib.raja@prism.training::ec3dba39-e27d-4277-a2d7-795f6b9915bf" providerId="AD" clId="Web-{7B3C8B47-0DED-5CE4-D74D-1197BABF8393}" dt="2023-07-20T12:50:37.269" v="93" actId="14100"/>
          <ac:picMkLst>
            <pc:docMk/>
            <pc:sldMk cId="2851409776" sldId="262"/>
            <ac:picMk id="187" creationId="{F6ADD47C-9D3C-DC62-FCCA-6AD01B893660}"/>
          </ac:picMkLst>
        </pc:picChg>
      </pc:sldChg>
      <pc:sldChg chg="modSp">
        <pc:chgData name="Sohaib Raja" userId="S::sohaib.raja@prism.training::ec3dba39-e27d-4277-a2d7-795f6b9915bf" providerId="AD" clId="Web-{7B3C8B47-0DED-5CE4-D74D-1197BABF8393}" dt="2023-07-20T12:49:55.080" v="87" actId="20577"/>
        <pc:sldMkLst>
          <pc:docMk/>
          <pc:sldMk cId="931568242" sldId="268"/>
        </pc:sldMkLst>
        <pc:spChg chg="mod">
          <ac:chgData name="Sohaib Raja" userId="S::sohaib.raja@prism.training::ec3dba39-e27d-4277-a2d7-795f6b9915bf" providerId="AD" clId="Web-{7B3C8B47-0DED-5CE4-D74D-1197BABF8393}" dt="2023-07-20T12:49:55.080" v="87" actId="20577"/>
          <ac:spMkLst>
            <pc:docMk/>
            <pc:sldMk cId="931568242" sldId="268"/>
            <ac:spMk id="3" creationId="{7C9384AF-5207-F263-FA78-2ECCF02705AC}"/>
          </ac:spMkLst>
        </pc:spChg>
      </pc:sldChg>
    </pc:docChg>
  </pc:docChgLst>
  <pc:docChgLst>
    <pc:chgData name="Khatuna Kurdovanidze" userId="S::khatuna.kurdovanidze@prism.training::b0cc7cdf-573a-49cf-a577-869940eee02d" providerId="AD" clId="Web-{458AA130-4920-FD5D-A8BC-5900358EC1F8}"/>
    <pc:docChg chg="modSld">
      <pc:chgData name="Khatuna Kurdovanidze" userId="S::khatuna.kurdovanidze@prism.training::b0cc7cdf-573a-49cf-a577-869940eee02d" providerId="AD" clId="Web-{458AA130-4920-FD5D-A8BC-5900358EC1F8}" dt="2023-07-20T20:40:16.429" v="49" actId="20577"/>
      <pc:docMkLst>
        <pc:docMk/>
      </pc:docMkLst>
      <pc:sldChg chg="modSp">
        <pc:chgData name="Khatuna Kurdovanidze" userId="S::khatuna.kurdovanidze@prism.training::b0cc7cdf-573a-49cf-a577-869940eee02d" providerId="AD" clId="Web-{458AA130-4920-FD5D-A8BC-5900358EC1F8}" dt="2023-07-20T20:37:54.236" v="45" actId="20577"/>
        <pc:sldMkLst>
          <pc:docMk/>
          <pc:sldMk cId="1879783690" sldId="266"/>
        </pc:sldMkLst>
        <pc:graphicFrameChg chg="modGraphic">
          <ac:chgData name="Khatuna Kurdovanidze" userId="S::khatuna.kurdovanidze@prism.training::b0cc7cdf-573a-49cf-a577-869940eee02d" providerId="AD" clId="Web-{458AA130-4920-FD5D-A8BC-5900358EC1F8}" dt="2023-07-20T20:37:54.236" v="45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modSp mod setBg">
        <pc:chgData name="Khatuna Kurdovanidze" userId="S::khatuna.kurdovanidze@prism.training::b0cc7cdf-573a-49cf-a577-869940eee02d" providerId="AD" clId="Web-{458AA130-4920-FD5D-A8BC-5900358EC1F8}" dt="2023-07-20T17:10:56.911" v="18" actId="1076"/>
        <pc:sldMkLst>
          <pc:docMk/>
          <pc:sldMk cId="931568242" sldId="268"/>
        </pc:sldMkLst>
        <pc:spChg chg="mod">
          <ac:chgData name="Khatuna Kurdovanidze" userId="S::khatuna.kurdovanidze@prism.training::b0cc7cdf-573a-49cf-a577-869940eee02d" providerId="AD" clId="Web-{458AA130-4920-FD5D-A8BC-5900358EC1F8}" dt="2023-07-20T17:10:20.816" v="13" actId="1076"/>
          <ac:spMkLst>
            <pc:docMk/>
            <pc:sldMk cId="931568242" sldId="268"/>
            <ac:spMk id="2" creationId="{FC74DD97-EBC0-EFFE-5483-795FB2453F46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2" creationId="{1996130F-9AB5-4DE9-8574-3AF891C5C172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4" creationId="{3623DEAC-F39C-45D6-86DC-1033F6429528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6" creationId="{F6167D22-B2B2-4469-BE4E-6B0DC972E45D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8" creationId="{E27E2F65-D0DD-4710-977A-873706F90177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50" creationId="{783A863A-BB4D-4ECD-8D75-B5B6F03D732A}"/>
          </ac:spMkLst>
        </pc:spChg>
        <pc:grpChg chg="add">
          <ac:chgData name="Khatuna Kurdovanidze" userId="S::khatuna.kurdovanidze@prism.training::b0cc7cdf-573a-49cf-a577-869940eee02d" providerId="AD" clId="Web-{458AA130-4920-FD5D-A8BC-5900358EC1F8}" dt="2023-07-20T17:09:13.579" v="0"/>
          <ac:grpSpMkLst>
            <pc:docMk/>
            <pc:sldMk cId="931568242" sldId="268"/>
            <ac:grpSpMk id="14" creationId="{166BF9EE-F7AC-4FA5-AC7E-001B3A642F75}"/>
          </ac:grpSpMkLst>
        </pc:grpChg>
        <pc:grpChg chg="add">
          <ac:chgData name="Khatuna Kurdovanidze" userId="S::khatuna.kurdovanidze@prism.training::b0cc7cdf-573a-49cf-a577-869940eee02d" providerId="AD" clId="Web-{458AA130-4920-FD5D-A8BC-5900358EC1F8}" dt="2023-07-20T17:09:13.579" v="0"/>
          <ac:grpSpMkLst>
            <pc:docMk/>
            <pc:sldMk cId="931568242" sldId="268"/>
            <ac:grpSpMk id="28" creationId="{E312DBA5-56D8-42B2-BA94-28168C2A6703}"/>
          </ac:grpSpMkLst>
        </pc:grpChg>
        <pc:picChg chg="mod">
          <ac:chgData name="Khatuna Kurdovanidze" userId="S::khatuna.kurdovanidze@prism.training::b0cc7cdf-573a-49cf-a577-869940eee02d" providerId="AD" clId="Web-{458AA130-4920-FD5D-A8BC-5900358EC1F8}" dt="2023-07-20T17:10:56.911" v="18" actId="1076"/>
          <ac:picMkLst>
            <pc:docMk/>
            <pc:sldMk cId="931568242" sldId="268"/>
            <ac:picMk id="9" creationId="{086C6C21-3979-51CB-8893-C11FB439AF23}"/>
          </ac:picMkLst>
        </pc:picChg>
      </pc:sldChg>
      <pc:sldChg chg="modSp">
        <pc:chgData name="Khatuna Kurdovanidze" userId="S::khatuna.kurdovanidze@prism.training::b0cc7cdf-573a-49cf-a577-869940eee02d" providerId="AD" clId="Web-{458AA130-4920-FD5D-A8BC-5900358EC1F8}" dt="2023-07-20T20:39:22.833" v="46" actId="1076"/>
        <pc:sldMkLst>
          <pc:docMk/>
          <pc:sldMk cId="1935362774" sldId="273"/>
        </pc:sldMkLst>
        <pc:graphicFrameChg chg="mod">
          <ac:chgData name="Khatuna Kurdovanidze" userId="S::khatuna.kurdovanidze@prism.training::b0cc7cdf-573a-49cf-a577-869940eee02d" providerId="AD" clId="Web-{458AA130-4920-FD5D-A8BC-5900358EC1F8}" dt="2023-07-20T20:39:22.833" v="46" actId="1076"/>
          <ac:graphicFrameMkLst>
            <pc:docMk/>
            <pc:sldMk cId="1935362774" sldId="273"/>
            <ac:graphicFrameMk id="13" creationId="{74422B6E-8F87-1B05-FDD2-9F622DDBEF19}"/>
          </ac:graphicFrameMkLst>
        </pc:graphicFrameChg>
      </pc:sldChg>
      <pc:sldChg chg="modSp">
        <pc:chgData name="Khatuna Kurdovanidze" userId="S::khatuna.kurdovanidze@prism.training::b0cc7cdf-573a-49cf-a577-869940eee02d" providerId="AD" clId="Web-{458AA130-4920-FD5D-A8BC-5900358EC1F8}" dt="2023-07-20T20:37:08.485" v="38" actId="20577"/>
        <pc:sldMkLst>
          <pc:docMk/>
          <pc:sldMk cId="3137893006" sldId="275"/>
        </pc:sldMkLst>
        <pc:graphicFrameChg chg="modGraphic">
          <ac:chgData name="Khatuna Kurdovanidze" userId="S::khatuna.kurdovanidze@prism.training::b0cc7cdf-573a-49cf-a577-869940eee02d" providerId="AD" clId="Web-{458AA130-4920-FD5D-A8BC-5900358EC1F8}" dt="2023-07-20T20:37:08.485" v="38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Khatuna Kurdovanidze" userId="S::khatuna.kurdovanidze@prism.training::b0cc7cdf-573a-49cf-a577-869940eee02d" providerId="AD" clId="Web-{458AA130-4920-FD5D-A8BC-5900358EC1F8}" dt="2023-07-20T20:40:16.429" v="49" actId="20577"/>
        <pc:sldMkLst>
          <pc:docMk/>
          <pc:sldMk cId="1777088284" sldId="278"/>
        </pc:sldMkLst>
        <pc:graphicFrameChg chg="modGraphic">
          <ac:chgData name="Khatuna Kurdovanidze" userId="S::khatuna.kurdovanidze@prism.training::b0cc7cdf-573a-49cf-a577-869940eee02d" providerId="AD" clId="Web-{458AA130-4920-FD5D-A8BC-5900358EC1F8}" dt="2023-07-20T20:40:16.429" v="49" actId="20577"/>
          <ac:graphicFrameMkLst>
            <pc:docMk/>
            <pc:sldMk cId="1777088284" sldId="278"/>
            <ac:graphicFrameMk id="57" creationId="{7436A223-912C-600E-C4D8-7A500AD0F73E}"/>
          </ac:graphicFrameMkLst>
        </pc:graphicFrameChg>
      </pc:sldChg>
    </pc:docChg>
  </pc:docChgLst>
  <pc:docChgLst>
    <pc:chgData name="Emmanuel Owiredu-Yeboah" userId="S::emmanuel.owireduyeboah@prism.training::c1ce481c-cd7c-4210-8cbc-276fd4b1dd28" providerId="AD" clId="Web-{6F2471E3-AFA0-6339-5C1C-ADF98912A3AD}"/>
    <pc:docChg chg="modSld modMainMaster">
      <pc:chgData name="Emmanuel Owiredu-Yeboah" userId="S::emmanuel.owireduyeboah@prism.training::c1ce481c-cd7c-4210-8cbc-276fd4b1dd28" providerId="AD" clId="Web-{6F2471E3-AFA0-6339-5C1C-ADF98912A3AD}" dt="2023-07-13T18:54:24.002" v="18"/>
      <pc:docMkLst>
        <pc:docMk/>
      </pc:docMkLst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3622625124" sldId="256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46.861" v="16"/>
        <pc:sldMkLst>
          <pc:docMk/>
          <pc:sldMk cId="3098514327" sldId="257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102130686" sldId="259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41.407" v="14"/>
        <pc:sldMkLst>
          <pc:docMk/>
          <pc:sldMk cId="1694956665" sldId="260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47.501" v="17"/>
        <pc:sldMkLst>
          <pc:docMk/>
          <pc:sldMk cId="2808497130" sldId="261"/>
        </pc:sldMkLst>
      </pc:sldChg>
      <pc:sldChg chg="modSp modTransition delAnim">
        <pc:chgData name="Emmanuel Owiredu-Yeboah" userId="S::emmanuel.owireduyeboah@prism.training::c1ce481c-cd7c-4210-8cbc-276fd4b1dd28" providerId="AD" clId="Web-{6F2471E3-AFA0-6339-5C1C-ADF98912A3AD}" dt="2023-07-13T18:54:24.002" v="18"/>
        <pc:sldMkLst>
          <pc:docMk/>
          <pc:sldMk cId="2851409776" sldId="262"/>
        </pc:sldMkLst>
        <pc:graphicFrameChg chg="mod">
          <ac:chgData name="Emmanuel Owiredu-Yeboah" userId="S::emmanuel.owireduyeboah@prism.training::c1ce481c-cd7c-4210-8cbc-276fd4b1dd28" providerId="AD" clId="Web-{6F2471E3-AFA0-6339-5C1C-ADF98912A3AD}" dt="2023-07-13T18:53:35.704" v="9" actId="14100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2784936055" sldId="264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3582688447" sldId="265"/>
        </pc:sldMkLst>
      </pc:sldChg>
      <pc:sldMasterChg chg="modTransition modSldLayout">
        <pc:chgData name="Emmanuel Owiredu-Yeboah" userId="S::emmanuel.owireduyeboah@prism.training::c1ce481c-cd7c-4210-8cbc-276fd4b1dd28" providerId="AD" clId="Web-{6F2471E3-AFA0-6339-5C1C-ADF98912A3AD}" dt="2023-07-13T18:53:39.282" v="13"/>
        <pc:sldMasterMkLst>
          <pc:docMk/>
          <pc:sldMasterMk cId="0" sldId="2147483648"/>
        </pc:sldMasterMkLst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  <pc:docChgLst>
    <pc:chgData name="Sohaib Raja" userId="S::sohaib.raja@prism.training::ec3dba39-e27d-4277-a2d7-795f6b9915bf" providerId="AD" clId="Web-{16E4A09C-6987-28D7-C781-C82395D1F0ED}"/>
    <pc:docChg chg="modSld">
      <pc:chgData name="Sohaib Raja" userId="S::sohaib.raja@prism.training::ec3dba39-e27d-4277-a2d7-795f6b9915bf" providerId="AD" clId="Web-{16E4A09C-6987-28D7-C781-C82395D1F0ED}" dt="2023-07-20T14:20:54.854" v="227" actId="20577"/>
      <pc:docMkLst>
        <pc:docMk/>
      </pc:docMkLst>
      <pc:sldChg chg="modSp">
        <pc:chgData name="Sohaib Raja" userId="S::sohaib.raja@prism.training::ec3dba39-e27d-4277-a2d7-795f6b9915bf" providerId="AD" clId="Web-{16E4A09C-6987-28D7-C781-C82395D1F0ED}" dt="2023-07-20T14:08:43.528" v="209" actId="20577"/>
        <pc:sldMkLst>
          <pc:docMk/>
          <pc:sldMk cId="1879783690" sldId="266"/>
        </pc:sldMkLst>
        <pc:graphicFrameChg chg="modGraphic">
          <ac:chgData name="Sohaib Raja" userId="S::sohaib.raja@prism.training::ec3dba39-e27d-4277-a2d7-795f6b9915bf" providerId="AD" clId="Web-{16E4A09C-6987-28D7-C781-C82395D1F0ED}" dt="2023-07-20T14:08:43.528" v="209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modSp">
        <pc:chgData name="Sohaib Raja" userId="S::sohaib.raja@prism.training::ec3dba39-e27d-4277-a2d7-795f6b9915bf" providerId="AD" clId="Web-{16E4A09C-6987-28D7-C781-C82395D1F0ED}" dt="2023-07-20T14:15:58.145" v="223" actId="20577"/>
        <pc:sldMkLst>
          <pc:docMk/>
          <pc:sldMk cId="1935362774" sldId="273"/>
        </pc:sldMkLst>
        <pc:spChg chg="mod">
          <ac:chgData name="Sohaib Raja" userId="S::sohaib.raja@prism.training::ec3dba39-e27d-4277-a2d7-795f6b9915bf" providerId="AD" clId="Web-{16E4A09C-6987-28D7-C781-C82395D1F0ED}" dt="2023-07-20T14:15:58.145" v="223" actId="20577"/>
          <ac:spMkLst>
            <pc:docMk/>
            <pc:sldMk cId="1935362774" sldId="273"/>
            <ac:spMk id="2" creationId="{E2796324-F8B5-5AB4-40D3-76B1A6312869}"/>
          </ac:spMkLst>
        </pc:spChg>
      </pc:sldChg>
      <pc:sldChg chg="modSp">
        <pc:chgData name="Sohaib Raja" userId="S::sohaib.raja@prism.training::ec3dba39-e27d-4277-a2d7-795f6b9915bf" providerId="AD" clId="Web-{16E4A09C-6987-28D7-C781-C82395D1F0ED}" dt="2023-07-20T14:20:54.854" v="227" actId="20577"/>
        <pc:sldMkLst>
          <pc:docMk/>
          <pc:sldMk cId="3936961313" sldId="276"/>
        </pc:sldMkLst>
        <pc:graphicFrameChg chg="modGraphic">
          <ac:chgData name="Sohaib Raja" userId="S::sohaib.raja@prism.training::ec3dba39-e27d-4277-a2d7-795f6b9915bf" providerId="AD" clId="Web-{16E4A09C-6987-28D7-C781-C82395D1F0ED}" dt="2023-07-20T14:20:54.854" v="227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</pc:docChg>
  </pc:docChgLst>
  <pc:docChgLst>
    <pc:chgData name="Sohaib Raja" userId="S::sohaib.raja@prism.training::ec3dba39-e27d-4277-a2d7-795f6b9915bf" providerId="AD" clId="Web-{AF172DAE-A151-4CF3-9A1E-B786A03FBBA1}"/>
    <pc:docChg chg="addSld modSld sldOrd">
      <pc:chgData name="Sohaib Raja" userId="S::sohaib.raja@prism.training::ec3dba39-e27d-4277-a2d7-795f6b9915bf" providerId="AD" clId="Web-{AF172DAE-A151-4CF3-9A1E-B786A03FBBA1}" dt="2023-07-20T12:29:54.062" v="1183" actId="20577"/>
      <pc:docMkLst>
        <pc:docMk/>
      </pc:docMkLst>
      <pc:sldChg chg="modSp">
        <pc:chgData name="Sohaib Raja" userId="S::sohaib.raja@prism.training::ec3dba39-e27d-4277-a2d7-795f6b9915bf" providerId="AD" clId="Web-{AF172DAE-A151-4CF3-9A1E-B786A03FBBA1}" dt="2023-07-20T12:21:00.798" v="997" actId="20577"/>
        <pc:sldMkLst>
          <pc:docMk/>
          <pc:sldMk cId="3098514327" sldId="257"/>
        </pc:sldMkLst>
        <pc:graphicFrameChg chg="modGraphic">
          <ac:chgData name="Sohaib Raja" userId="S::sohaib.raja@prism.training::ec3dba39-e27d-4277-a2d7-795f6b9915bf" providerId="AD" clId="Web-{AF172DAE-A151-4CF3-9A1E-B786A03FBBA1}" dt="2023-07-20T12:21:00.798" v="997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">
        <pc:chgData name="Sohaib Raja" userId="S::sohaib.raja@prism.training::ec3dba39-e27d-4277-a2d7-795f6b9915bf" providerId="AD" clId="Web-{AF172DAE-A151-4CF3-9A1E-B786A03FBBA1}" dt="2023-07-20T12:29:54.062" v="1183" actId="20577"/>
        <pc:sldMkLst>
          <pc:docMk/>
          <pc:sldMk cId="2808497130" sldId="261"/>
        </pc:sldMkLst>
        <pc:spChg chg="mod">
          <ac:chgData name="Sohaib Raja" userId="S::sohaib.raja@prism.training::ec3dba39-e27d-4277-a2d7-795f6b9915bf" providerId="AD" clId="Web-{AF172DAE-A151-4CF3-9A1E-B786A03FBBA1}" dt="2023-07-20T12:29:54.062" v="1183" actId="20577"/>
          <ac:spMkLst>
            <pc:docMk/>
            <pc:sldMk cId="2808497130" sldId="261"/>
            <ac:spMk id="2" creationId="{A934A0D0-EFF1-9118-A305-7E082EAE8DCB}"/>
          </ac:spMkLst>
        </pc:spChg>
        <pc:graphicFrameChg chg="modGraphic">
          <ac:chgData name="Sohaib Raja" userId="S::sohaib.raja@prism.training::ec3dba39-e27d-4277-a2d7-795f6b9915bf" providerId="AD" clId="Web-{AF172DAE-A151-4CF3-9A1E-B786A03FBBA1}" dt="2023-07-20T12:26:35.681" v="1178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</pc:sldChg>
      <pc:sldChg chg="addSp delSp modSp">
        <pc:chgData name="Sohaib Raja" userId="S::sohaib.raja@prism.training::ec3dba39-e27d-4277-a2d7-795f6b9915bf" providerId="AD" clId="Web-{AF172DAE-A151-4CF3-9A1E-B786A03FBBA1}" dt="2023-07-20T12:25:51.883" v="1176" actId="20577"/>
        <pc:sldMkLst>
          <pc:docMk/>
          <pc:sldMk cId="2851409776" sldId="262"/>
        </pc:sldMkLst>
        <pc:spChg chg="mod">
          <ac:chgData name="Sohaib Raja" userId="S::sohaib.raja@prism.training::ec3dba39-e27d-4277-a2d7-795f6b9915bf" providerId="AD" clId="Web-{AF172DAE-A151-4CF3-9A1E-B786A03FBBA1}" dt="2023-07-20T12:25:29.523" v="1165" actId="20577"/>
          <ac:spMkLst>
            <pc:docMk/>
            <pc:sldMk cId="2851409776" sldId="262"/>
            <ac:spMk id="2" creationId="{64D79066-C19A-0144-C5B8-B0A98D144260}"/>
          </ac:spMkLst>
        </pc:spChg>
        <pc:graphicFrameChg chg="mod modGraphic">
          <ac:chgData name="Sohaib Raja" userId="S::sohaib.raja@prism.training::ec3dba39-e27d-4277-a2d7-795f6b9915bf" providerId="AD" clId="Web-{AF172DAE-A151-4CF3-9A1E-B786A03FBBA1}" dt="2023-07-20T12:25:51.883" v="1176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add del mod">
          <ac:chgData name="Sohaib Raja" userId="S::sohaib.raja@prism.training::ec3dba39-e27d-4277-a2d7-795f6b9915bf" providerId="AD" clId="Web-{AF172DAE-A151-4CF3-9A1E-B786A03FBBA1}" dt="2023-07-20T12:07:28.980" v="625"/>
          <ac:picMkLst>
            <pc:docMk/>
            <pc:sldMk cId="2851409776" sldId="262"/>
            <ac:picMk id="3374" creationId="{ACECBBD7-18FE-6ACC-84CB-40CC9374E83B}"/>
          </ac:picMkLst>
        </pc:picChg>
        <pc:cxnChg chg="del">
          <ac:chgData name="Sohaib Raja" userId="S::sohaib.raja@prism.training::ec3dba39-e27d-4277-a2d7-795f6b9915bf" providerId="AD" clId="Web-{AF172DAE-A151-4CF3-9A1E-B786A03FBBA1}" dt="2023-07-20T12:03:42.615" v="620"/>
          <ac:cxnSpMkLst>
            <pc:docMk/>
            <pc:sldMk cId="2851409776" sldId="262"/>
            <ac:cxnSpMk id="215" creationId="{7FFE281C-1DCB-4DB0-449B-93F6BE911C77}"/>
          </ac:cxnSpMkLst>
        </pc:cxnChg>
        <pc:cxnChg chg="del">
          <ac:chgData name="Sohaib Raja" userId="S::sohaib.raja@prism.training::ec3dba39-e27d-4277-a2d7-795f6b9915bf" providerId="AD" clId="Web-{AF172DAE-A151-4CF3-9A1E-B786A03FBBA1}" dt="2023-07-20T12:03:40.271" v="619"/>
          <ac:cxnSpMkLst>
            <pc:docMk/>
            <pc:sldMk cId="2851409776" sldId="262"/>
            <ac:cxnSpMk id="269" creationId="{E6A94DA3-8470-0732-9406-C0EDEDF1CA65}"/>
          </ac:cxnSpMkLst>
        </pc:cxnChg>
      </pc:sldChg>
      <pc:sldChg chg="modSp new ord">
        <pc:chgData name="Sohaib Raja" userId="S::sohaib.raja@prism.training::ec3dba39-e27d-4277-a2d7-795f6b9915bf" providerId="AD" clId="Web-{AF172DAE-A151-4CF3-9A1E-B786A03FBBA1}" dt="2023-07-20T12:21:45.111" v="1003"/>
        <pc:sldMkLst>
          <pc:docMk/>
          <pc:sldMk cId="1879783690" sldId="266"/>
        </pc:sldMkLst>
        <pc:spChg chg="mod">
          <ac:chgData name="Sohaib Raja" userId="S::sohaib.raja@prism.training::ec3dba39-e27d-4277-a2d7-795f6b9915bf" providerId="AD" clId="Web-{AF172DAE-A151-4CF3-9A1E-B786A03FBBA1}" dt="2023-07-20T11:37:15.028" v="81" actId="20577"/>
          <ac:spMkLst>
            <pc:docMk/>
            <pc:sldMk cId="1879783690" sldId="266"/>
            <ac:spMk id="2" creationId="{59EFB6BF-1FC4-F4AB-E3DD-A3FC145CE665}"/>
          </ac:spMkLst>
        </pc:spChg>
        <pc:spChg chg="mod">
          <ac:chgData name="Sohaib Raja" userId="S::sohaib.raja@prism.training::ec3dba39-e27d-4277-a2d7-795f6b9915bf" providerId="AD" clId="Web-{AF172DAE-A151-4CF3-9A1E-B786A03FBBA1}" dt="2023-07-20T11:40:19.610" v="194" actId="20577"/>
          <ac:spMkLst>
            <pc:docMk/>
            <pc:sldMk cId="1879783690" sldId="266"/>
            <ac:spMk id="3" creationId="{C918163F-99CF-1A4C-5764-49D5C8817680}"/>
          </ac:spMkLst>
        </pc:spChg>
      </pc:sldChg>
      <pc:sldChg chg="modSp new ord">
        <pc:chgData name="Sohaib Raja" userId="S::sohaib.raja@prism.training::ec3dba39-e27d-4277-a2d7-795f6b9915bf" providerId="AD" clId="Web-{AF172DAE-A151-4CF3-9A1E-B786A03FBBA1}" dt="2023-07-20T12:22:09.831" v="1045" actId="20577"/>
        <pc:sldMkLst>
          <pc:docMk/>
          <pc:sldMk cId="931568242" sldId="268"/>
        </pc:sldMkLst>
        <pc:spChg chg="mod">
          <ac:chgData name="Sohaib Raja" userId="S::sohaib.raja@prism.training::ec3dba39-e27d-4277-a2d7-795f6b9915bf" providerId="AD" clId="Web-{AF172DAE-A151-4CF3-9A1E-B786A03FBBA1}" dt="2023-07-20T12:22:09.831" v="1045" actId="20577"/>
          <ac:spMkLst>
            <pc:docMk/>
            <pc:sldMk cId="931568242" sldId="268"/>
            <ac:spMk id="2" creationId="{FC74DD97-EBC0-EFFE-5483-795FB2453F46}"/>
          </ac:spMkLst>
        </pc:spChg>
      </pc:sldChg>
    </pc:docChg>
  </pc:docChgLst>
  <pc:docChgLst>
    <pc:chgData name="Emmanuel Owiredu-Yeboah" userId="S::emmanuel.owireduyeboah@prism.training::c1ce481c-cd7c-4210-8cbc-276fd4b1dd28" providerId="AD" clId="Web-{54AA57B4-F944-48AE-85FA-C13C0CEFC2A5}"/>
    <pc:docChg chg="addSld modSld">
      <pc:chgData name="Emmanuel Owiredu-Yeboah" userId="S::emmanuel.owireduyeboah@prism.training::c1ce481c-cd7c-4210-8cbc-276fd4b1dd28" providerId="AD" clId="Web-{54AA57B4-F944-48AE-85FA-C13C0CEFC2A5}" dt="2023-07-13T09:50:19.748" v="36"/>
      <pc:docMkLst>
        <pc:docMk/>
      </pc:docMkLst>
      <pc:sldChg chg="modSp">
        <pc:chgData name="Emmanuel Owiredu-Yeboah" userId="S::emmanuel.owireduyeboah@prism.training::c1ce481c-cd7c-4210-8cbc-276fd4b1dd28" providerId="AD" clId="Web-{54AA57B4-F944-48AE-85FA-C13C0CEFC2A5}" dt="2023-07-13T09:49:07.445" v="31" actId="20577"/>
        <pc:sldMkLst>
          <pc:docMk/>
          <pc:sldMk cId="3622625124" sldId="256"/>
        </pc:sldMkLst>
        <pc:spChg chg="mod">
          <ac:chgData name="Emmanuel Owiredu-Yeboah" userId="S::emmanuel.owireduyeboah@prism.training::c1ce481c-cd7c-4210-8cbc-276fd4b1dd28" providerId="AD" clId="Web-{54AA57B4-F944-48AE-85FA-C13C0CEFC2A5}" dt="2023-07-13T09:49:07.445" v="31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addSp delSp modSp new mod setBg">
        <pc:chgData name="Emmanuel Owiredu-Yeboah" userId="S::emmanuel.owireduyeboah@prism.training::c1ce481c-cd7c-4210-8cbc-276fd4b1dd28" providerId="AD" clId="Web-{54AA57B4-F944-48AE-85FA-C13C0CEFC2A5}" dt="2023-07-13T09:50:19.748" v="36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2" creationId="{6014C57E-B44F-003F-CB79-42FD052C4EC5}"/>
          </ac:spMkLst>
        </pc:spChg>
        <pc:spChg chg="mo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3" creationId="{BF78B47D-EA2F-29A4-034F-A062616D797F}"/>
          </ac:spMkLst>
        </pc:spChg>
        <pc:spChg chg="add del">
          <ac:chgData name="Emmanuel Owiredu-Yeboah" userId="S::emmanuel.owireduyeboah@prism.training::c1ce481c-cd7c-4210-8cbc-276fd4b1dd28" providerId="AD" clId="Web-{54AA57B4-F944-48AE-85FA-C13C0CEFC2A5}" dt="2023-07-13T09:50:19.733" v="35"/>
          <ac:spMkLst>
            <pc:docMk/>
            <pc:sldMk cId="3098514327" sldId="257"/>
            <ac:spMk id="9" creationId="{3F4C104D-5F30-4811-9376-566B26E4719A}"/>
          </ac:spMkLst>
        </pc:spChg>
        <pc:spChg chg="add del">
          <ac:chgData name="Emmanuel Owiredu-Yeboah" userId="S::emmanuel.owireduyeboah@prism.training::c1ce481c-cd7c-4210-8cbc-276fd4b1dd28" providerId="AD" clId="Web-{54AA57B4-F944-48AE-85FA-C13C0CEFC2A5}" dt="2023-07-13T09:50:19.733" v="35"/>
          <ac:spMkLst>
            <pc:docMk/>
            <pc:sldMk cId="3098514327" sldId="257"/>
            <ac:spMk id="11" creationId="{0815E34B-5D02-4E01-A936-E8E1C0AB6F12}"/>
          </ac:spMkLst>
        </pc:spChg>
        <pc:spChg chg="add del">
          <ac:chgData name="Emmanuel Owiredu-Yeboah" userId="S::emmanuel.owireduyeboah@prism.training::c1ce481c-cd7c-4210-8cbc-276fd4b1dd28" providerId="AD" clId="Web-{54AA57B4-F944-48AE-85FA-C13C0CEFC2A5}" dt="2023-07-13T09:50:19.733" v="35"/>
          <ac:spMkLst>
            <pc:docMk/>
            <pc:sldMk cId="3098514327" sldId="257"/>
            <ac:spMk id="13" creationId="{7DE3414B-B032-4710-A468-D3285E38C5FF}"/>
          </ac:spMkLst>
        </pc:spChg>
        <pc:spChg chg="ad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15" creationId="{1EDD21E1-BAF0-4314-AB31-82ECB8AC9EA9}"/>
          </ac:spMkLst>
        </pc:spChg>
        <pc:spChg chg="ad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16" creationId="{FDC8619C-F25D-468E-95FA-2A2151D7DDD2}"/>
          </ac:spMkLst>
        </pc:spChg>
        <pc:spChg chg="ad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17" creationId="{7D9439D6-DEAD-4CEB-A61B-BE3D64D1B598}"/>
          </ac:spMkLst>
        </pc:spChg>
        <pc:picChg chg="add mod">
          <ac:chgData name="Emmanuel Owiredu-Yeboah" userId="S::emmanuel.owireduyeboah@prism.training::c1ce481c-cd7c-4210-8cbc-276fd4b1dd28" providerId="AD" clId="Web-{54AA57B4-F944-48AE-85FA-C13C0CEFC2A5}" dt="2023-07-13T09:50:19.748" v="36"/>
          <ac:picMkLst>
            <pc:docMk/>
            <pc:sldMk cId="3098514327" sldId="257"/>
            <ac:picMk id="4" creationId="{DEA2E99A-07E7-EAF0-E23D-5BD8E2A52C74}"/>
          </ac:picMkLst>
        </pc:picChg>
      </pc:sldChg>
      <pc:sldChg chg="modSp new">
        <pc:chgData name="Emmanuel Owiredu-Yeboah" userId="S::emmanuel.owireduyeboah@prism.training::c1ce481c-cd7c-4210-8cbc-276fd4b1dd28" providerId="AD" clId="Web-{54AA57B4-F944-48AE-85FA-C13C0CEFC2A5}" dt="2023-07-13T08:49:41.117" v="20" actId="20577"/>
        <pc:sldMkLst>
          <pc:docMk/>
          <pc:sldMk cId="2313729115" sldId="258"/>
        </pc:sldMkLst>
        <pc:spChg chg="mod">
          <ac:chgData name="Emmanuel Owiredu-Yeboah" userId="S::emmanuel.owireduyeboah@prism.training::c1ce481c-cd7c-4210-8cbc-276fd4b1dd28" providerId="AD" clId="Web-{54AA57B4-F944-48AE-85FA-C13C0CEFC2A5}" dt="2023-07-13T08:48:30.068" v="16" actId="20577"/>
          <ac:spMkLst>
            <pc:docMk/>
            <pc:sldMk cId="2313729115" sldId="258"/>
            <ac:spMk id="2" creationId="{C4550079-141C-B67B-995B-1ABCC421EE16}"/>
          </ac:spMkLst>
        </pc:spChg>
        <pc:spChg chg="mod">
          <ac:chgData name="Emmanuel Owiredu-Yeboah" userId="S::emmanuel.owireduyeboah@prism.training::c1ce481c-cd7c-4210-8cbc-276fd4b1dd28" providerId="AD" clId="Web-{54AA57B4-F944-48AE-85FA-C13C0CEFC2A5}" dt="2023-07-13T08:49:41.117" v="20" actId="20577"/>
          <ac:spMkLst>
            <pc:docMk/>
            <pc:sldMk cId="2313729115" sldId="258"/>
            <ac:spMk id="3" creationId="{0B396C13-A161-7BDD-30F1-4B48CA50D1C4}"/>
          </ac:spMkLst>
        </pc:spChg>
      </pc:sldChg>
      <pc:sldChg chg="modSp new">
        <pc:chgData name="Emmanuel Owiredu-Yeboah" userId="S::emmanuel.owireduyeboah@prism.training::c1ce481c-cd7c-4210-8cbc-276fd4b1dd28" providerId="AD" clId="Web-{54AA57B4-F944-48AE-85FA-C13C0CEFC2A5}" dt="2023-07-13T08:50:29.619" v="27" actId="20577"/>
        <pc:sldMkLst>
          <pc:docMk/>
          <pc:sldMk cId="102130686" sldId="259"/>
        </pc:sldMkLst>
        <pc:spChg chg="mod">
          <ac:chgData name="Emmanuel Owiredu-Yeboah" userId="S::emmanuel.owireduyeboah@prism.training::c1ce481c-cd7c-4210-8cbc-276fd4b1dd28" providerId="AD" clId="Web-{54AA57B4-F944-48AE-85FA-C13C0CEFC2A5}" dt="2023-07-13T08:50:07.743" v="23" actId="20577"/>
          <ac:spMkLst>
            <pc:docMk/>
            <pc:sldMk cId="102130686" sldId="259"/>
            <ac:spMk id="2" creationId="{319CD7C5-5C67-3A1F-CB71-28BAA2FB6E9E}"/>
          </ac:spMkLst>
        </pc:spChg>
        <pc:spChg chg="mod">
          <ac:chgData name="Emmanuel Owiredu-Yeboah" userId="S::emmanuel.owireduyeboah@prism.training::c1ce481c-cd7c-4210-8cbc-276fd4b1dd28" providerId="AD" clId="Web-{54AA57B4-F944-48AE-85FA-C13C0CEFC2A5}" dt="2023-07-13T08:50:29.619" v="27" actId="20577"/>
          <ac:spMkLst>
            <pc:docMk/>
            <pc:sldMk cId="102130686" sldId="259"/>
            <ac:spMk id="3" creationId="{AE0BEBE8-AEE5-E146-DED6-F3B5B5DA04B5}"/>
          </ac:spMkLst>
        </pc:spChg>
      </pc:sldChg>
      <pc:sldChg chg="new">
        <pc:chgData name="Emmanuel Owiredu-Yeboah" userId="S::emmanuel.owireduyeboah@prism.training::c1ce481c-cd7c-4210-8cbc-276fd4b1dd28" providerId="AD" clId="Web-{54AA57B4-F944-48AE-85FA-C13C0CEFC2A5}" dt="2023-07-13T08:50:29.837" v="28"/>
        <pc:sldMkLst>
          <pc:docMk/>
          <pc:sldMk cId="1694956665" sldId="260"/>
        </pc:sldMkLst>
      </pc:sldChg>
    </pc:docChg>
  </pc:docChgLst>
  <pc:docChgLst>
    <pc:chgData name="Khatuna Kurdovanidze" userId="S::khatuna.kurdovanidze@prism.training::b0cc7cdf-573a-49cf-a577-869940eee02d" providerId="AD" clId="Web-{8C85DA41-884F-AAA6-36AC-63E353FFFD1E}"/>
    <pc:docChg chg="addSld delSld modSld">
      <pc:chgData name="Khatuna Kurdovanidze" userId="S::khatuna.kurdovanidze@prism.training::b0cc7cdf-573a-49cf-a577-869940eee02d" providerId="AD" clId="Web-{8C85DA41-884F-AAA6-36AC-63E353FFFD1E}" dt="2023-07-20T14:26:46.583" v="343" actId="20577"/>
      <pc:docMkLst>
        <pc:docMk/>
      </pc:docMkLst>
      <pc:sldChg chg="modSp">
        <pc:chgData name="Khatuna Kurdovanidze" userId="S::khatuna.kurdovanidze@prism.training::b0cc7cdf-573a-49cf-a577-869940eee02d" providerId="AD" clId="Web-{8C85DA41-884F-AAA6-36AC-63E353FFFD1E}" dt="2023-07-20T13:51:04.553" v="2" actId="20577"/>
        <pc:sldMkLst>
          <pc:docMk/>
          <pc:sldMk cId="3098514327" sldId="257"/>
        </pc:sldMkLst>
        <pc:graphicFrameChg chg="modGraphic">
          <ac:chgData name="Khatuna Kurdovanidze" userId="S::khatuna.kurdovanidze@prism.training::b0cc7cdf-573a-49cf-a577-869940eee02d" providerId="AD" clId="Web-{8C85DA41-884F-AAA6-36AC-63E353FFFD1E}" dt="2023-07-20T13:51:04.553" v="2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09:17.882" v="89" actId="20577"/>
        <pc:sldMkLst>
          <pc:docMk/>
          <pc:sldMk cId="1694956665" sldId="260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09:17.882" v="89" actId="20577"/>
          <ac:spMkLst>
            <pc:docMk/>
            <pc:sldMk cId="1694956665" sldId="260"/>
            <ac:spMk id="57" creationId="{BF64F664-D391-8254-FAAF-FE1F9BDC3BDE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07:33.687" v="40" actId="20577"/>
          <ac:graphicFrameMkLst>
            <pc:docMk/>
            <pc:sldMk cId="1694956665" sldId="260"/>
            <ac:graphicFrameMk id="51" creationId="{79B37A37-7D87-85EF-D8F7-0AF7394AC215}"/>
          </ac:graphicFrameMkLst>
        </pc:graphicFrameChg>
      </pc:sldChg>
      <pc:sldChg chg="modSp">
        <pc:chgData name="Khatuna Kurdovanidze" userId="S::khatuna.kurdovanidze@prism.training::b0cc7cdf-573a-49cf-a577-869940eee02d" providerId="AD" clId="Web-{8C85DA41-884F-AAA6-36AC-63E353FFFD1E}" dt="2023-07-20T14:26:46.583" v="343" actId="20577"/>
        <pc:sldMkLst>
          <pc:docMk/>
          <pc:sldMk cId="1879783690" sldId="266"/>
        </pc:sldMkLst>
        <pc:graphicFrameChg chg="modGraphic">
          <ac:chgData name="Khatuna Kurdovanidze" userId="S::khatuna.kurdovanidze@prism.training::b0cc7cdf-573a-49cf-a577-869940eee02d" providerId="AD" clId="Web-{8C85DA41-884F-AAA6-36AC-63E353FFFD1E}" dt="2023-07-20T14:26:46.583" v="343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10:59.624" v="318" actId="20577"/>
        <pc:sldMkLst>
          <pc:docMk/>
          <pc:sldMk cId="1071325159" sldId="269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10:59.624" v="318" actId="20577"/>
          <ac:spMkLst>
            <pc:docMk/>
            <pc:sldMk cId="1071325159" sldId="269"/>
            <ac:spMk id="255" creationId="{B7D5D844-92DF-BC22-D69D-17EA5D4EA6C3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07:47.110" v="44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10:18.996" v="226" actId="20577"/>
        <pc:sldMkLst>
          <pc:docMk/>
          <pc:sldMk cId="738338739" sldId="271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10:18.996" v="226" actId="20577"/>
          <ac:spMkLst>
            <pc:docMk/>
            <pc:sldMk cId="738338739" sldId="271"/>
            <ac:spMk id="274" creationId="{ECFCBF77-E42F-529C-38FE-22C10D6BAA4F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07:58.861" v="48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Khatuna Kurdovanidze" userId="S::khatuna.kurdovanidze@prism.training::b0cc7cdf-573a-49cf-a577-869940eee02d" providerId="AD" clId="Web-{8C85DA41-884F-AAA6-36AC-63E353FFFD1E}" dt="2023-07-20T14:21:58.859" v="330" actId="20577"/>
        <pc:sldMkLst>
          <pc:docMk/>
          <pc:sldMk cId="3137893006" sldId="275"/>
        </pc:sldMkLst>
        <pc:graphicFrameChg chg="modGraphic">
          <ac:chgData name="Khatuna Kurdovanidze" userId="S::khatuna.kurdovanidze@prism.training::b0cc7cdf-573a-49cf-a577-869940eee02d" providerId="AD" clId="Web-{8C85DA41-884F-AAA6-36AC-63E353FFFD1E}" dt="2023-07-20T14:21:58.859" v="330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12:42.241" v="320"/>
        <pc:sldMkLst>
          <pc:docMk/>
          <pc:sldMk cId="3936961313" sldId="276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09:47.275" v="133" actId="20577"/>
          <ac:spMkLst>
            <pc:docMk/>
            <pc:sldMk cId="3936961313" sldId="276"/>
            <ac:spMk id="115" creationId="{27118272-E92B-8CD1-ABBB-FED1C9D3208D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12:42.241" v="320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  <pc:sldChg chg="new del">
        <pc:chgData name="Khatuna Kurdovanidze" userId="S::khatuna.kurdovanidze@prism.training::b0cc7cdf-573a-49cf-a577-869940eee02d" providerId="AD" clId="Web-{8C85DA41-884F-AAA6-36AC-63E353FFFD1E}" dt="2023-07-20T14:15:10.252" v="323"/>
        <pc:sldMkLst>
          <pc:docMk/>
          <pc:sldMk cId="2181080779" sldId="277"/>
        </pc:sldMkLst>
      </pc:sldChg>
      <pc:sldChg chg="add replId">
        <pc:chgData name="Khatuna Kurdovanidze" userId="S::khatuna.kurdovanidze@prism.training::b0cc7cdf-573a-49cf-a577-869940eee02d" providerId="AD" clId="Web-{8C85DA41-884F-AAA6-36AC-63E353FFFD1E}" dt="2023-07-20T14:15:06.064" v="322"/>
        <pc:sldMkLst>
          <pc:docMk/>
          <pc:sldMk cId="1777088284" sldId="278"/>
        </pc:sldMkLst>
      </pc:sldChg>
    </pc:docChg>
  </pc:docChgLst>
  <pc:docChgLst>
    <pc:chgData name="Sohaib Raja" userId="S::sohaib.raja@prism.training::ec3dba39-e27d-4277-a2d7-795f6b9915bf" providerId="AD" clId="Web-{669CEA05-FFE5-9916-4180-F4F59EA9EFF6}"/>
    <pc:docChg chg="modSld">
      <pc:chgData name="Sohaib Raja" userId="S::sohaib.raja@prism.training::ec3dba39-e27d-4277-a2d7-795f6b9915bf" providerId="AD" clId="Web-{669CEA05-FFE5-9916-4180-F4F59EA9EFF6}" dt="2023-07-13T15:44:04.368" v="356" actId="20577"/>
      <pc:docMkLst>
        <pc:docMk/>
      </pc:docMkLst>
      <pc:sldChg chg="modSp">
        <pc:chgData name="Sohaib Raja" userId="S::sohaib.raja@prism.training::ec3dba39-e27d-4277-a2d7-795f6b9915bf" providerId="AD" clId="Web-{669CEA05-FFE5-9916-4180-F4F59EA9EFF6}" dt="2023-07-13T15:13:17.200" v="4" actId="20577"/>
        <pc:sldMkLst>
          <pc:docMk/>
          <pc:sldMk cId="3098514327" sldId="257"/>
        </pc:sldMkLst>
        <pc:graphicFrameChg chg="modGraphic">
          <ac:chgData name="Sohaib Raja" userId="S::sohaib.raja@prism.training::ec3dba39-e27d-4277-a2d7-795f6b9915bf" providerId="AD" clId="Web-{669CEA05-FFE5-9916-4180-F4F59EA9EFF6}" dt="2023-07-13T15:13:17.200" v="4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">
        <pc:chgData name="Sohaib Raja" userId="S::sohaib.raja@prism.training::ec3dba39-e27d-4277-a2d7-795f6b9915bf" providerId="AD" clId="Web-{669CEA05-FFE5-9916-4180-F4F59EA9EFF6}" dt="2023-07-13T15:38:59.770" v="18" actId="1076"/>
        <pc:sldMkLst>
          <pc:docMk/>
          <pc:sldMk cId="2851409776" sldId="262"/>
        </pc:sldMkLst>
        <pc:graphicFrameChg chg="mod modGraphic">
          <ac:chgData name="Sohaib Raja" userId="S::sohaib.raja@prism.training::ec3dba39-e27d-4277-a2d7-795f6b9915bf" providerId="AD" clId="Web-{669CEA05-FFE5-9916-4180-F4F59EA9EFF6}" dt="2023-07-13T15:38:59.770" v="18" actId="1076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  <pc:sldChg chg="modSp">
        <pc:chgData name="Sohaib Raja" userId="S::sohaib.raja@prism.training::ec3dba39-e27d-4277-a2d7-795f6b9915bf" providerId="AD" clId="Web-{669CEA05-FFE5-9916-4180-F4F59EA9EFF6}" dt="2023-07-13T15:44:04.368" v="356" actId="20577"/>
        <pc:sldMkLst>
          <pc:docMk/>
          <pc:sldMk cId="3582688447" sldId="265"/>
        </pc:sldMkLst>
        <pc:spChg chg="mod">
          <ac:chgData name="Sohaib Raja" userId="S::sohaib.raja@prism.training::ec3dba39-e27d-4277-a2d7-795f6b9915bf" providerId="AD" clId="Web-{669CEA05-FFE5-9916-4180-F4F59EA9EFF6}" dt="2023-07-13T15:44:04.368" v="356" actId="20577"/>
          <ac:spMkLst>
            <pc:docMk/>
            <pc:sldMk cId="3582688447" sldId="265"/>
            <ac:spMk id="3" creationId="{1679CC56-CF50-66D6-BA57-B071B0E5DBBD}"/>
          </ac:spMkLst>
        </pc:spChg>
      </pc:sldChg>
    </pc:docChg>
  </pc:docChgLst>
  <pc:docChgLst>
    <pc:chgData name="Khatuna Kurdovanidze" userId="S::khatuna.kurdovanidze@prism.training::b0cc7cdf-573a-49cf-a577-869940eee02d" providerId="AD" clId="Web-{292D6F69-B4DE-E293-D292-E702FA43BD31}"/>
    <pc:docChg chg="modSld">
      <pc:chgData name="Khatuna Kurdovanidze" userId="S::khatuna.kurdovanidze@prism.training::b0cc7cdf-573a-49cf-a577-869940eee02d" providerId="AD" clId="Web-{292D6F69-B4DE-E293-D292-E702FA43BD31}" dt="2023-07-20T12:36:46.309" v="14" actId="20577"/>
      <pc:docMkLst>
        <pc:docMk/>
      </pc:docMkLst>
      <pc:sldChg chg="modSp">
        <pc:chgData name="Khatuna Kurdovanidze" userId="S::khatuna.kurdovanidze@prism.training::b0cc7cdf-573a-49cf-a577-869940eee02d" providerId="AD" clId="Web-{292D6F69-B4DE-E293-D292-E702FA43BD31}" dt="2023-07-20T12:36:16.152" v="3" actId="20577"/>
        <pc:sldMkLst>
          <pc:docMk/>
          <pc:sldMk cId="2808497130" sldId="261"/>
        </pc:sldMkLst>
        <pc:spChg chg="mod">
          <ac:chgData name="Khatuna Kurdovanidze" userId="S::khatuna.kurdovanidze@prism.training::b0cc7cdf-573a-49cf-a577-869940eee02d" providerId="AD" clId="Web-{292D6F69-B4DE-E293-D292-E702FA43BD31}" dt="2023-07-20T12:36:16.152" v="3" actId="20577"/>
          <ac:spMkLst>
            <pc:docMk/>
            <pc:sldMk cId="2808497130" sldId="261"/>
            <ac:spMk id="2" creationId="{A934A0D0-EFF1-9118-A305-7E082EAE8DCB}"/>
          </ac:spMkLst>
        </pc:spChg>
      </pc:sldChg>
      <pc:sldChg chg="modSp">
        <pc:chgData name="Khatuna Kurdovanidze" userId="S::khatuna.kurdovanidze@prism.training::b0cc7cdf-573a-49cf-a577-869940eee02d" providerId="AD" clId="Web-{292D6F69-B4DE-E293-D292-E702FA43BD31}" dt="2023-07-20T12:36:46.309" v="14" actId="20577"/>
        <pc:sldMkLst>
          <pc:docMk/>
          <pc:sldMk cId="2851409776" sldId="262"/>
        </pc:sldMkLst>
        <pc:spChg chg="mod">
          <ac:chgData name="Khatuna Kurdovanidze" userId="S::khatuna.kurdovanidze@prism.training::b0cc7cdf-573a-49cf-a577-869940eee02d" providerId="AD" clId="Web-{292D6F69-B4DE-E293-D292-E702FA43BD31}" dt="2023-07-20T12:36:46.309" v="14" actId="20577"/>
          <ac:spMkLst>
            <pc:docMk/>
            <pc:sldMk cId="2851409776" sldId="262"/>
            <ac:spMk id="2" creationId="{64D79066-C19A-0144-C5B8-B0A98D144260}"/>
          </ac:spMkLst>
        </pc:spChg>
      </pc:sldChg>
      <pc:sldChg chg="modSp">
        <pc:chgData name="Khatuna Kurdovanidze" userId="S::khatuna.kurdovanidze@prism.training::b0cc7cdf-573a-49cf-a577-869940eee02d" providerId="AD" clId="Web-{292D6F69-B4DE-E293-D292-E702FA43BD31}" dt="2023-07-20T12:36:30.840" v="8" actId="20577"/>
        <pc:sldMkLst>
          <pc:docMk/>
          <pc:sldMk cId="931568242" sldId="268"/>
        </pc:sldMkLst>
        <pc:spChg chg="mod">
          <ac:chgData name="Khatuna Kurdovanidze" userId="S::khatuna.kurdovanidze@prism.training::b0cc7cdf-573a-49cf-a577-869940eee02d" providerId="AD" clId="Web-{292D6F69-B4DE-E293-D292-E702FA43BD31}" dt="2023-07-20T12:36:30.840" v="8" actId="20577"/>
          <ac:spMkLst>
            <pc:docMk/>
            <pc:sldMk cId="931568242" sldId="268"/>
            <ac:spMk id="2" creationId="{FC74DD97-EBC0-EFFE-5483-795FB2453F46}"/>
          </ac:spMkLst>
        </pc:spChg>
      </pc:sldChg>
    </pc:docChg>
  </pc:docChgLst>
  <pc:docChgLst>
    <pc:chgData name="Sohaib Raja" userId="S::sohaib.raja@prism.training::ec3dba39-e27d-4277-a2d7-795f6b9915bf" providerId="AD" clId="Web-{EC830153-4B42-96F7-D2F6-6F1850579ED1}"/>
    <pc:docChg chg="modSld">
      <pc:chgData name="Sohaib Raja" userId="S::sohaib.raja@prism.training::ec3dba39-e27d-4277-a2d7-795f6b9915bf" providerId="AD" clId="Web-{EC830153-4B42-96F7-D2F6-6F1850579ED1}" dt="2023-07-13T13:59:48.877" v="16" actId="1076"/>
      <pc:docMkLst>
        <pc:docMk/>
      </pc:docMkLst>
      <pc:sldChg chg="addSp delSp modSp">
        <pc:chgData name="Sohaib Raja" userId="S::sohaib.raja@prism.training::ec3dba39-e27d-4277-a2d7-795f6b9915bf" providerId="AD" clId="Web-{EC830153-4B42-96F7-D2F6-6F1850579ED1}" dt="2023-07-13T13:59:48.877" v="16" actId="1076"/>
        <pc:sldMkLst>
          <pc:docMk/>
          <pc:sldMk cId="1694956665" sldId="260"/>
        </pc:sldMkLst>
        <pc:spChg chg="mod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2" creationId="{8A6E4E5D-003B-E03A-CDA1-7E4B3A80BF56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0" creationId="{F966DD2F-FBF5-41CE-A3F4-565352D95DC3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2" creationId="{F46FCE2B-F2D2-466E-B0AA-8E341DB4981E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4" creationId="{2BD31C98-199A-4722-A1A5-4393A43E740B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8" creationId="{3F4C104D-5F30-4811-9376-566B26E4719A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42" creationId="{0815E34B-5D02-4E01-A936-E8E1C0AB6F12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47" creationId="{7DE3414B-B032-4710-A468-D3285E38C5FF}"/>
          </ac:spMkLst>
        </pc:spChg>
        <pc:graphicFrameChg chg="mod ord modGraphic">
          <ac:chgData name="Sohaib Raja" userId="S::sohaib.raja@prism.training::ec3dba39-e27d-4277-a2d7-795f6b9915bf" providerId="AD" clId="Web-{EC830153-4B42-96F7-D2F6-6F1850579ED1}" dt="2023-07-13T13:59:45.299" v="15" actId="1076"/>
          <ac:graphicFrameMkLst>
            <pc:docMk/>
            <pc:sldMk cId="1694956665" sldId="260"/>
            <ac:graphicFrameMk id="24" creationId="{197006CD-4AC6-C73F-36A0-01F4B7BF4C70}"/>
          </ac:graphicFrameMkLst>
        </pc:graphicFrameChg>
        <pc:picChg chg="add mod">
          <ac:chgData name="Sohaib Raja" userId="S::sohaib.raja@prism.training::ec3dba39-e27d-4277-a2d7-795f6b9915bf" providerId="AD" clId="Web-{EC830153-4B42-96F7-D2F6-6F1850579ED1}" dt="2023-07-13T13:59:48.877" v="16" actId="1076"/>
          <ac:picMkLst>
            <pc:docMk/>
            <pc:sldMk cId="1694956665" sldId="260"/>
            <ac:picMk id="16" creationId="{88C739BA-8F4A-0CEF-FA97-7C208E76AB2D}"/>
          </ac:picMkLst>
        </pc:picChg>
      </pc:sldChg>
      <pc:sldChg chg="modSp">
        <pc:chgData name="Sohaib Raja" userId="S::sohaib.raja@prism.training::ec3dba39-e27d-4277-a2d7-795f6b9915bf" providerId="AD" clId="Web-{EC830153-4B42-96F7-D2F6-6F1850579ED1}" dt="2023-07-13T13:54:16.147" v="3" actId="1076"/>
        <pc:sldMkLst>
          <pc:docMk/>
          <pc:sldMk cId="2851409776" sldId="262"/>
        </pc:sldMkLst>
        <pc:graphicFrameChg chg="mod">
          <ac:chgData name="Sohaib Raja" userId="S::sohaib.raja@prism.training::ec3dba39-e27d-4277-a2d7-795f6b9915bf" providerId="AD" clId="Web-{EC830153-4B42-96F7-D2F6-6F1850579ED1}" dt="2023-07-13T13:54:16.147" v="3" actId="1076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</pc:docChg>
  </pc:docChgLst>
  <pc:docChgLst>
    <pc:chgData name="Emmanuel Owiredu-Yeboah" userId="S::emmanuel.owireduyeboah@prism.training::c1ce481c-cd7c-4210-8cbc-276fd4b1dd28" providerId="AD" clId="Web-{3A0FAEB0-9AD0-916E-62D9-CA5F95A9FC4C}"/>
    <pc:docChg chg="addSld delSld modSld">
      <pc:chgData name="Emmanuel Owiredu-Yeboah" userId="S::emmanuel.owireduyeboah@prism.training::c1ce481c-cd7c-4210-8cbc-276fd4b1dd28" providerId="AD" clId="Web-{3A0FAEB0-9AD0-916E-62D9-CA5F95A9FC4C}" dt="2023-07-13T13:44:21.804" v="267" actId="20577"/>
      <pc:docMkLst>
        <pc:docMk/>
      </pc:docMkLst>
      <pc:sldChg chg="addSp delSp modSp mod setBg addAnim delAnim setClrOvrMap">
        <pc:chgData name="Emmanuel Owiredu-Yeboah" userId="S::emmanuel.owireduyeboah@prism.training::c1ce481c-cd7c-4210-8cbc-276fd4b1dd28" providerId="AD" clId="Web-{3A0FAEB0-9AD0-916E-62D9-CA5F95A9FC4C}" dt="2023-07-13T13:41:48.309" v="262" actId="20577"/>
        <pc:sldMkLst>
          <pc:docMk/>
          <pc:sldMk cId="3622625124" sldId="256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55:29.841" v="233" actId="20577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Emmanuel Owiredu-Yeboah" userId="S::emmanuel.owireduyeboah@prism.training::c1ce481c-cd7c-4210-8cbc-276fd4b1dd28" providerId="AD" clId="Web-{3A0FAEB0-9AD0-916E-62D9-CA5F95A9FC4C}" dt="2023-07-13T13:41:48.309" v="262" actId="20577"/>
          <ac:spMkLst>
            <pc:docMk/>
            <pc:sldMk cId="3622625124" sldId="256"/>
            <ac:spMk id="3" creationId="{00000000-0000-0000-0000-00000000000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9" creationId="{6D356F1A-690D-401E-8CF3-E4686CDFEC3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39" creationId="{8841A10E-0F0E-4596-8888-870D709254A7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41" creationId="{29B1E55C-E51F-4093-A2A8-137C3E9014D7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46" creationId="{3EFB1521-B724-4E9D-B424-850742EEDC51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48" creationId="{DC4CD812-44BD-4CB5-BE63-81401F8310B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50" creationId="{F20221C9-9035-4A88-8973-CFB57BC38D7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52" creationId="{D194CE73-DAD8-4221-9CA7-6BF6E37DB207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0:55:21.640" v="17"/>
          <ac:grpSpMkLst>
            <pc:docMk/>
            <pc:sldMk cId="3622625124" sldId="256"/>
            <ac:grpSpMk id="11" creationId="{F398A7BA-9279-4363-9D59-238782AB6BB5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0:55:21.640" v="17"/>
          <ac:grpSpMkLst>
            <pc:docMk/>
            <pc:sldMk cId="3622625124" sldId="256"/>
            <ac:grpSpMk id="25" creationId="{3B88DAD3-AF6F-4D6C-8512-7239A69A40DD}"/>
          </ac:grpSpMkLst>
        </pc:grpChg>
        <pc:picChg chg="add mod">
          <ac:chgData name="Emmanuel Owiredu-Yeboah" userId="S::emmanuel.owireduyeboah@prism.training::c1ce481c-cd7c-4210-8cbc-276fd4b1dd28" providerId="AD" clId="Web-{3A0FAEB0-9AD0-916E-62D9-CA5F95A9FC4C}" dt="2023-07-13T10:55:21.640" v="17"/>
          <ac:picMkLst>
            <pc:docMk/>
            <pc:sldMk cId="3622625124" sldId="256"/>
            <ac:picMk id="5" creationId="{376760FC-FE2C-A841-4DB6-FF6910436027}"/>
          </ac:picMkLst>
        </pc:picChg>
      </pc:sldChg>
      <pc:sldChg chg="addSp delSp modSp add del">
        <pc:chgData name="Emmanuel Owiredu-Yeboah" userId="S::emmanuel.owireduyeboah@prism.training::c1ce481c-cd7c-4210-8cbc-276fd4b1dd28" providerId="AD" clId="Web-{3A0FAEB0-9AD0-916E-62D9-CA5F95A9FC4C}" dt="2023-07-13T12:20:24.412" v="249" actId="20577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2" creationId="{6014C57E-B44F-003F-CB79-42FD052C4EC5}"/>
          </ac:spMkLst>
        </pc:spChg>
        <pc:spChg chg="del mod">
          <ac:chgData name="Emmanuel Owiredu-Yeboah" userId="S::emmanuel.owireduyeboah@prism.training::c1ce481c-cd7c-4210-8cbc-276fd4b1dd28" providerId="AD" clId="Web-{3A0FAEB0-9AD0-916E-62D9-CA5F95A9FC4C}" dt="2023-07-13T11:13:18.431" v="129"/>
          <ac:spMkLst>
            <pc:docMk/>
            <pc:sldMk cId="3098514327" sldId="257"/>
            <ac:spMk id="3" creationId="{BF78B47D-EA2F-29A4-034F-A062616D797F}"/>
          </ac:spMkLst>
        </pc:spChg>
        <pc:spChg chg="del">
          <ac:chgData name="Emmanuel Owiredu-Yeboah" userId="S::emmanuel.owireduyeboah@prism.training::c1ce481c-cd7c-4210-8cbc-276fd4b1dd28" providerId="AD" clId="Web-{3A0FAEB0-9AD0-916E-62D9-CA5F95A9FC4C}" dt="2023-07-13T10:54:12.778" v="10"/>
          <ac:spMkLst>
            <pc:docMk/>
            <pc:sldMk cId="3098514327" sldId="257"/>
            <ac:spMk id="15" creationId="{1EDD21E1-BAF0-4314-AB31-82ECB8AC9EA9}"/>
          </ac:spMkLst>
        </pc:spChg>
        <pc:spChg chg="del">
          <ac:chgData name="Emmanuel Owiredu-Yeboah" userId="S::emmanuel.owireduyeboah@prism.training::c1ce481c-cd7c-4210-8cbc-276fd4b1dd28" providerId="AD" clId="Web-{3A0FAEB0-9AD0-916E-62D9-CA5F95A9FC4C}" dt="2023-07-13T10:54:12.778" v="10"/>
          <ac:spMkLst>
            <pc:docMk/>
            <pc:sldMk cId="3098514327" sldId="257"/>
            <ac:spMk id="16" creationId="{FDC8619C-F25D-468E-95FA-2A2151D7DDD2}"/>
          </ac:spMkLst>
        </pc:spChg>
        <pc:spChg chg="del">
          <ac:chgData name="Emmanuel Owiredu-Yeboah" userId="S::emmanuel.owireduyeboah@prism.training::c1ce481c-cd7c-4210-8cbc-276fd4b1dd28" providerId="AD" clId="Web-{3A0FAEB0-9AD0-916E-62D9-CA5F95A9FC4C}" dt="2023-07-13T10:54:12.778" v="10"/>
          <ac:spMkLst>
            <pc:docMk/>
            <pc:sldMk cId="3098514327" sldId="257"/>
            <ac:spMk id="17" creationId="{7D9439D6-DEAD-4CEB-A61B-BE3D64D1B59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spMkLst>
            <pc:docMk/>
            <pc:sldMk cId="3098514327" sldId="257"/>
            <ac:spMk id="23" creationId="{F7E42047-F7E7-4687-BBE0-D4BDC8E77BB1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spMkLst>
            <pc:docMk/>
            <pc:sldMk cId="3098514327" sldId="257"/>
            <ac:spMk id="53" creationId="{2C509E7A-337A-4664-BEC2-03F9BCA0A46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spMkLst>
            <pc:docMk/>
            <pc:sldMk cId="3098514327" sldId="257"/>
            <ac:spMk id="55" creationId="{D9AB99AB-E300-4B19-97C3-9A12EA3C7BD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1:04.684" v="161"/>
          <ac:spMkLst>
            <pc:docMk/>
            <pc:sldMk cId="3098514327" sldId="257"/>
            <ac:spMk id="62" creationId="{E491B121-12B5-4977-A064-636AB0B9B0BD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1:04.684" v="161"/>
          <ac:spMkLst>
            <pc:docMk/>
            <pc:sldMk cId="3098514327" sldId="257"/>
            <ac:spMk id="64" creationId="{2ED05F70-AB3E-4472-B26B-EFE6A5A59BC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1:04.684" v="161"/>
          <ac:spMkLst>
            <pc:docMk/>
            <pc:sldMk cId="3098514327" sldId="257"/>
            <ac:spMk id="66" creationId="{21F6BE39-9E37-45F0-B10C-92305CFB7C77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3:29.892" v="172"/>
          <ac:spMkLst>
            <pc:docMk/>
            <pc:sldMk cId="3098514327" sldId="257"/>
            <ac:spMk id="71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3:29.892" v="172"/>
          <ac:spMkLst>
            <pc:docMk/>
            <pc:sldMk cId="3098514327" sldId="257"/>
            <ac:spMk id="73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3:29.892" v="172"/>
          <ac:spMkLst>
            <pc:docMk/>
            <pc:sldMk cId="3098514327" sldId="257"/>
            <ac:spMk id="75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0" creationId="{E491B121-12B5-4977-A064-636AB0B9B0BD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2" creationId="{2ED05F70-AB3E-4472-B26B-EFE6A5A59BC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4" creationId="{21F6BE39-9E37-45F0-B10C-92305CFB7C77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9" creationId="{175CD74B-9CE8-4F20-A3E4-A22A7F036042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101" creationId="{99C44665-BECF-4482-A00C-E4BE2A87DC7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103" creationId="{20398C1D-D011-4BA8-AC81-E829677B87FF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grpSpMkLst>
            <pc:docMk/>
            <pc:sldMk cId="3098514327" sldId="257"/>
            <ac:grpSpMk id="25" creationId="{8D6F839A-C8D9-4FBC-8EFD-9E56D12F4CD0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grpSpMkLst>
            <pc:docMk/>
            <pc:sldMk cId="3098514327" sldId="257"/>
            <ac:grpSpMk id="39" creationId="{70EDA856-A216-4EEC-9AB6-A59FFC703612}"/>
          </ac:grpSpMkLst>
        </pc:grpChg>
        <pc:graphicFrameChg chg="add mod ord modGraphic">
          <ac:chgData name="Emmanuel Owiredu-Yeboah" userId="S::emmanuel.owireduyeboah@prism.training::c1ce481c-cd7c-4210-8cbc-276fd4b1dd28" providerId="AD" clId="Web-{3A0FAEB0-9AD0-916E-62D9-CA5F95A9FC4C}" dt="2023-07-13T12:20:24.412" v="249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  <pc:picChg chg="del">
          <ac:chgData name="Emmanuel Owiredu-Yeboah" userId="S::emmanuel.owireduyeboah@prism.training::c1ce481c-cd7c-4210-8cbc-276fd4b1dd28" providerId="AD" clId="Web-{3A0FAEB0-9AD0-916E-62D9-CA5F95A9FC4C}" dt="2023-07-13T10:53:50.965" v="9"/>
          <ac:picMkLst>
            <pc:docMk/>
            <pc:sldMk cId="3098514327" sldId="257"/>
            <ac:picMk id="4" creationId="{DEA2E99A-07E7-EAF0-E23D-5BD8E2A52C74}"/>
          </ac:picMkLst>
        </pc:picChg>
        <pc:picChg chg="add del mod">
          <ac:chgData name="Emmanuel Owiredu-Yeboah" userId="S::emmanuel.owireduyeboah@prism.training::c1ce481c-cd7c-4210-8cbc-276fd4b1dd28" providerId="AD" clId="Web-{3A0FAEB0-9AD0-916E-62D9-CA5F95A9FC4C}" dt="2023-07-13T11:20:58.340" v="160"/>
          <ac:picMkLst>
            <pc:docMk/>
            <pc:sldMk cId="3098514327" sldId="257"/>
            <ac:picMk id="19" creationId="{D2546C59-052C-E908-212E-589A47B4662C}"/>
          </ac:picMkLst>
        </pc:picChg>
        <pc:picChg chg="add del mod">
          <ac:chgData name="Emmanuel Owiredu-Yeboah" userId="S::emmanuel.owireduyeboah@prism.training::c1ce481c-cd7c-4210-8cbc-276fd4b1dd28" providerId="AD" clId="Web-{3A0FAEB0-9AD0-916E-62D9-CA5F95A9FC4C}" dt="2023-07-13T11:36:37.172" v="224"/>
          <ac:picMkLst>
            <pc:docMk/>
            <pc:sldMk cId="3098514327" sldId="257"/>
            <ac:picMk id="85" creationId="{EFFC34DF-9BAB-7E02-CC9D-188596FBA25C}"/>
          </ac:picMkLst>
        </pc:picChg>
      </pc:sldChg>
      <pc:sldChg chg="del">
        <pc:chgData name="Emmanuel Owiredu-Yeboah" userId="S::emmanuel.owireduyeboah@prism.training::c1ce481c-cd7c-4210-8cbc-276fd4b1dd28" providerId="AD" clId="Web-{3A0FAEB0-9AD0-916E-62D9-CA5F95A9FC4C}" dt="2023-07-13T10:53:14.385" v="6"/>
        <pc:sldMkLst>
          <pc:docMk/>
          <pc:sldMk cId="2313729115" sldId="258"/>
        </pc:sldMkLst>
      </pc:sldChg>
      <pc:sldChg chg="addSp delSp modSp mod setBg">
        <pc:chgData name="Emmanuel Owiredu-Yeboah" userId="S::emmanuel.owireduyeboah@prism.training::c1ce481c-cd7c-4210-8cbc-276fd4b1dd28" providerId="AD" clId="Web-{3A0FAEB0-9AD0-916E-62D9-CA5F95A9FC4C}" dt="2023-07-13T11:57:29.601" v="240" actId="20577"/>
        <pc:sldMkLst>
          <pc:docMk/>
          <pc:sldMk cId="102130686" sldId="259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" creationId="{319CD7C5-5C67-3A1F-CB71-28BAA2FB6E9E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09:13.906" v="92"/>
          <ac:spMkLst>
            <pc:docMk/>
            <pc:sldMk cId="102130686" sldId="259"/>
            <ac:spMk id="3" creationId="{AE0BEBE8-AEE5-E146-DED6-F3B5B5DA04B5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8:38.639" v="89"/>
          <ac:spMkLst>
            <pc:docMk/>
            <pc:sldMk cId="102130686" sldId="259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8:38.639" v="89"/>
          <ac:spMkLst>
            <pc:docMk/>
            <pc:sldMk cId="102130686" sldId="259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8:38.639" v="89"/>
          <ac:spMkLst>
            <pc:docMk/>
            <pc:sldMk cId="102130686" sldId="259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57" v="126"/>
          <ac:spMkLst>
            <pc:docMk/>
            <pc:sldMk cId="102130686" sldId="259"/>
            <ac:spMk id="17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57" v="126"/>
          <ac:spMkLst>
            <pc:docMk/>
            <pc:sldMk cId="102130686" sldId="259"/>
            <ac:spMk id="18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57" v="126"/>
          <ac:spMkLst>
            <pc:docMk/>
            <pc:sldMk cId="102130686" sldId="259"/>
            <ac:spMk id="19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5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7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9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7.304" v="123"/>
          <ac:spMkLst>
            <pc:docMk/>
            <pc:sldMk cId="102130686" sldId="259"/>
            <ac:spMk id="31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7.304" v="123"/>
          <ac:spMkLst>
            <pc:docMk/>
            <pc:sldMk cId="102130686" sldId="259"/>
            <ac:spMk id="32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7.304" v="123"/>
          <ac:spMkLst>
            <pc:docMk/>
            <pc:sldMk cId="102130686" sldId="259"/>
            <ac:spMk id="33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41" v="125"/>
          <ac:spMkLst>
            <pc:docMk/>
            <pc:sldMk cId="102130686" sldId="259"/>
            <ac:spMk id="35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41" v="125"/>
          <ac:spMkLst>
            <pc:docMk/>
            <pc:sldMk cId="102130686" sldId="259"/>
            <ac:spMk id="36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41" v="125"/>
          <ac:spMkLst>
            <pc:docMk/>
            <pc:sldMk cId="102130686" sldId="259"/>
            <ac:spMk id="37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39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1" creationId="{2BD31C98-199A-4722-A1A5-4393A43E740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6" creationId="{175CD74B-9CE8-4F20-A3E4-A22A7F036042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8" creationId="{99C44665-BECF-4482-A00C-E4BE2A87DC7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50" creationId="{20398C1D-D011-4BA8-AC81-E829677B87FF}"/>
          </ac:spMkLst>
        </pc:spChg>
        <pc:graphicFrameChg chg="add del">
          <ac:chgData name="Emmanuel Owiredu-Yeboah" userId="S::emmanuel.owireduyeboah@prism.training::c1ce481c-cd7c-4210-8cbc-276fd4b1dd28" providerId="AD" clId="Web-{3A0FAEB0-9AD0-916E-62D9-CA5F95A9FC4C}" dt="2023-07-13T11:08:38.639" v="89"/>
          <ac:graphicFrameMkLst>
            <pc:docMk/>
            <pc:sldMk cId="102130686" sldId="259"/>
            <ac:graphicFrameMk id="5" creationId="{3DD28253-6D27-831B-343D-137583D46AD7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9:13.875" v="91"/>
          <ac:graphicFrameMkLst>
            <pc:docMk/>
            <pc:sldMk cId="102130686" sldId="259"/>
            <ac:graphicFrameMk id="15" creationId="{E759DF3E-CF15-AA8E-8632-D0621A731854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3A0FAEB0-9AD0-916E-62D9-CA5F95A9FC4C}" dt="2023-07-13T11:57:29.601" v="240" actId="20577"/>
          <ac:graphicFrameMkLst>
            <pc:docMk/>
            <pc:sldMk cId="102130686" sldId="259"/>
            <ac:graphicFrameMk id="20" creationId="{4B54EDAF-02BF-0E52-6699-8CAC18A27471}"/>
          </ac:graphicFrameMkLst>
        </pc:graphicFrameChg>
      </pc:sldChg>
      <pc:sldChg chg="addSp delSp modSp mod setBg">
        <pc:chgData name="Emmanuel Owiredu-Yeboah" userId="S::emmanuel.owireduyeboah@prism.training::c1ce481c-cd7c-4210-8cbc-276fd4b1dd28" providerId="AD" clId="Web-{3A0FAEB0-9AD0-916E-62D9-CA5F95A9FC4C}" dt="2023-07-13T12:19:04.266" v="245" actId="20577"/>
        <pc:sldMkLst>
          <pc:docMk/>
          <pc:sldMk cId="1694956665" sldId="260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2" creationId="{8A6E4E5D-003B-E03A-CDA1-7E4B3A80BF56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02:20.687" v="62"/>
          <ac:spMkLst>
            <pc:docMk/>
            <pc:sldMk cId="1694956665" sldId="260"/>
            <ac:spMk id="3" creationId="{DA98B643-E6B1-BAC8-236D-66FBCD7FAF9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1:50.514" v="55"/>
          <ac:spMkLst>
            <pc:docMk/>
            <pc:sldMk cId="1694956665" sldId="260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1:50.514" v="55"/>
          <ac:spMkLst>
            <pc:docMk/>
            <pc:sldMk cId="1694956665" sldId="260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1:50.514" v="55"/>
          <ac:spMkLst>
            <pc:docMk/>
            <pc:sldMk cId="1694956665" sldId="260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2:20.656" v="61"/>
          <ac:spMkLst>
            <pc:docMk/>
            <pc:sldMk cId="1694956665" sldId="260"/>
            <ac:spMk id="19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2:20.656" v="61"/>
          <ac:spMkLst>
            <pc:docMk/>
            <pc:sldMk cId="1694956665" sldId="260"/>
            <ac:spMk id="2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2:20.656" v="61"/>
          <ac:spMkLst>
            <pc:docMk/>
            <pc:sldMk cId="1694956665" sldId="260"/>
            <ac:spMk id="21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57.993" v="85"/>
          <ac:spMkLst>
            <pc:docMk/>
            <pc:sldMk cId="1694956665" sldId="260"/>
            <ac:spMk id="26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57.993" v="85"/>
          <ac:spMkLst>
            <pc:docMk/>
            <pc:sldMk cId="1694956665" sldId="260"/>
            <ac:spMk id="27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57.993" v="85"/>
          <ac:spMkLst>
            <pc:docMk/>
            <pc:sldMk cId="1694956665" sldId="260"/>
            <ac:spMk id="28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26.976" v="73"/>
          <ac:spMkLst>
            <pc:docMk/>
            <pc:sldMk cId="1694956665" sldId="260"/>
            <ac:spMk id="29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30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26.976" v="73"/>
          <ac:spMkLst>
            <pc:docMk/>
            <pc:sldMk cId="1694956665" sldId="260"/>
            <ac:spMk id="31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32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26.976" v="73"/>
          <ac:spMkLst>
            <pc:docMk/>
            <pc:sldMk cId="1694956665" sldId="260"/>
            <ac:spMk id="33" creationId="{2BD31C98-199A-4722-A1A5-4393A43E740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34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4.445" v="75"/>
          <ac:spMkLst>
            <pc:docMk/>
            <pc:sldMk cId="1694956665" sldId="260"/>
            <ac:spMk id="35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4.445" v="75"/>
          <ac:spMkLst>
            <pc:docMk/>
            <pc:sldMk cId="1694956665" sldId="260"/>
            <ac:spMk id="36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4.445" v="75"/>
          <ac:spMkLst>
            <pc:docMk/>
            <pc:sldMk cId="1694956665" sldId="260"/>
            <ac:spMk id="37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6.914" v="77"/>
          <ac:spMkLst>
            <pc:docMk/>
            <pc:sldMk cId="1694956665" sldId="260"/>
            <ac:spMk id="39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6.914" v="77"/>
          <ac:spMkLst>
            <pc:docMk/>
            <pc:sldMk cId="1694956665" sldId="260"/>
            <ac:spMk id="4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6.914" v="77"/>
          <ac:spMkLst>
            <pc:docMk/>
            <pc:sldMk cId="1694956665" sldId="260"/>
            <ac:spMk id="41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3" creationId="{6065F8A9-9499-4A44-BDAD-F706130FD82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4" creationId="{38132C2D-AFE4-478D-A86B-81059C205E0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5" creationId="{205BFD52-DD96-4666-8D77-C636870FD095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6" creationId="{1941746C-2C12-4564-8342-A3055D8361A9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46.836" v="81"/>
          <ac:spMkLst>
            <pc:docMk/>
            <pc:sldMk cId="1694956665" sldId="260"/>
            <ac:spMk id="48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46.836" v="81"/>
          <ac:spMkLst>
            <pc:docMk/>
            <pc:sldMk cId="1694956665" sldId="260"/>
            <ac:spMk id="49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46.836" v="81"/>
          <ac:spMkLst>
            <pc:docMk/>
            <pc:sldMk cId="1694956665" sldId="260"/>
            <ac:spMk id="50" creationId="{2BD31C98-199A-4722-A1A5-4393A43E740B}"/>
          </ac:spMkLst>
        </pc:spChg>
        <pc:graphicFrameChg chg="add del">
          <ac:chgData name="Emmanuel Owiredu-Yeboah" userId="S::emmanuel.owireduyeboah@prism.training::c1ce481c-cd7c-4210-8cbc-276fd4b1dd28" providerId="AD" clId="Web-{3A0FAEB0-9AD0-916E-62D9-CA5F95A9FC4C}" dt="2023-07-13T11:01:50.514" v="55"/>
          <ac:graphicFrameMkLst>
            <pc:docMk/>
            <pc:sldMk cId="1694956665" sldId="260"/>
            <ac:graphicFrameMk id="5" creationId="{3AAF0F2F-C0B0-8816-82D6-D81F6B2F9239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1:54.155" v="57"/>
          <ac:graphicFrameMkLst>
            <pc:docMk/>
            <pc:sldMk cId="1694956665" sldId="260"/>
            <ac:graphicFrameMk id="15" creationId="{6A2CB2CC-316D-6FAE-7A3D-20DA9CE5FF64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2:11.609" v="59"/>
          <ac:graphicFrameMkLst>
            <pc:docMk/>
            <pc:sldMk cId="1694956665" sldId="260"/>
            <ac:graphicFrameMk id="17" creationId="{197006CD-4AC6-C73F-36A0-01F4B7BF4C70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2:20.656" v="61"/>
          <ac:graphicFrameMkLst>
            <pc:docMk/>
            <pc:sldMk cId="1694956665" sldId="260"/>
            <ac:graphicFrameMk id="22" creationId="{C61C0CF1-E3AA-10C7-9B11-47F09C54A70E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3A0FAEB0-9AD0-916E-62D9-CA5F95A9FC4C}" dt="2023-07-13T12:19:04.266" v="245" actId="20577"/>
          <ac:graphicFrameMkLst>
            <pc:docMk/>
            <pc:sldMk cId="1694956665" sldId="260"/>
            <ac:graphicFrameMk id="24" creationId="{197006CD-4AC6-C73F-36A0-01F4B7BF4C70}"/>
          </ac:graphicFrameMkLst>
        </pc:graphicFrameChg>
      </pc:sldChg>
      <pc:sldChg chg="addSp delSp modSp new add del mod setBg">
        <pc:chgData name="Emmanuel Owiredu-Yeboah" userId="S::emmanuel.owireduyeboah@prism.training::c1ce481c-cd7c-4210-8cbc-276fd4b1dd28" providerId="AD" clId="Web-{3A0FAEB0-9AD0-916E-62D9-CA5F95A9FC4C}" dt="2023-07-13T13:44:21.804" v="267" actId="20577"/>
        <pc:sldMkLst>
          <pc:docMk/>
          <pc:sldMk cId="2808497130" sldId="261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2" creationId="{A934A0D0-EFF1-9118-A305-7E082EAE8DCB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3" creationId="{B263212E-02C5-B494-9608-F1025C70AB1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8" creationId="{0A46F010-D160-4609-8979-FFD8C1EA6C4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spMkLst>
            <pc:docMk/>
            <pc:sldMk cId="2808497130" sldId="261"/>
            <ac:spMk id="9" creationId="{F7E42047-F7E7-4687-BBE0-D4BDC8E77BB1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10" creationId="{81B8C4F6-C3AC-4C94-8EC7-E4F7B7E9CDB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33.718" v="169"/>
          <ac:spMkLst>
            <pc:docMk/>
            <pc:sldMk cId="2808497130" sldId="261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spMkLst>
            <pc:docMk/>
            <pc:sldMk cId="2808497130" sldId="261"/>
            <ac:spMk id="39" creationId="{2C509E7A-337A-4664-BEC2-03F9BCA0A46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40" creationId="{91328346-8BAD-4616-B50B-5CFDA5648D6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spMkLst>
            <pc:docMk/>
            <pc:sldMk cId="2808497130" sldId="261"/>
            <ac:spMk id="41" creationId="{D9AB99AB-E300-4B19-97C3-9A12EA3C7BD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42" creationId="{B263212E-02C5-B494-9608-F1025C70AB1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33.718" v="169"/>
          <ac:spMkLst>
            <pc:docMk/>
            <pc:sldMk cId="2808497130" sldId="261"/>
            <ac:spMk id="44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33.718" v="169"/>
          <ac:spMkLst>
            <pc:docMk/>
            <pc:sldMk cId="2808497130" sldId="261"/>
            <ac:spMk id="45" creationId="{60F880A6-33D3-4EEC-A780-B73559B9F24C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48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49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50" creationId="{2BD31C98-199A-4722-A1A5-4393A43E740B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grpSpMkLst>
            <pc:docMk/>
            <pc:sldMk cId="2808497130" sldId="261"/>
            <ac:grpSpMk id="11" creationId="{8D6F839A-C8D9-4FBC-8EFD-9E56D12F4CD0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grpSpMkLst>
            <pc:docMk/>
            <pc:sldMk cId="2808497130" sldId="261"/>
            <ac:grpSpMk id="12" creationId="{0B789310-9859-4942-98C8-3D2F12AAAE73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grpSpMkLst>
            <pc:docMk/>
            <pc:sldMk cId="2808497130" sldId="261"/>
            <ac:grpSpMk id="25" creationId="{70EDA856-A216-4EEC-9AB6-A59FFC703612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grpSpMkLst>
            <pc:docMk/>
            <pc:sldMk cId="2808497130" sldId="261"/>
            <ac:grpSpMk id="26" creationId="{6F1CEC7A-E419-4950-AA57-B00546C29CAF}"/>
          </ac:grpSpMkLst>
        </pc:grpChg>
        <pc:graphicFrameChg chg="add del">
          <ac:chgData name="Emmanuel Owiredu-Yeboah" userId="S::emmanuel.owireduyeboah@prism.training::c1ce481c-cd7c-4210-8cbc-276fd4b1dd28" providerId="AD" clId="Web-{3A0FAEB0-9AD0-916E-62D9-CA5F95A9FC4C}" dt="2023-07-13T11:21:56.842" v="165"/>
          <ac:graphicFrameMkLst>
            <pc:docMk/>
            <pc:sldMk cId="2808497130" sldId="261"/>
            <ac:graphicFrameMk id="6" creationId="{43F3396E-6ABF-2068-DAC3-260B1C3EC9CD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22:33.718" v="169"/>
          <ac:graphicFrameMkLst>
            <pc:docMk/>
            <pc:sldMk cId="2808497130" sldId="261"/>
            <ac:graphicFrameMk id="46" creationId="{05763EC0-F6CF-4CE5-BF71-7CE382B3F080}"/>
          </ac:graphicFrameMkLst>
        </pc:graphicFrameChg>
        <pc:graphicFrameChg chg="add modGraphic">
          <ac:chgData name="Emmanuel Owiredu-Yeboah" userId="S::emmanuel.owireduyeboah@prism.training::c1ce481c-cd7c-4210-8cbc-276fd4b1dd28" providerId="AD" clId="Web-{3A0FAEB0-9AD0-916E-62D9-CA5F95A9FC4C}" dt="2023-07-13T13:44:21.804" v="267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  <pc:picChg chg="add del mod ord">
          <ac:chgData name="Emmanuel Owiredu-Yeboah" userId="S::emmanuel.owireduyeboah@prism.training::c1ce481c-cd7c-4210-8cbc-276fd4b1dd28" providerId="AD" clId="Web-{3A0FAEB0-9AD0-916E-62D9-CA5F95A9FC4C}" dt="2023-07-13T11:20:19.729" v="158"/>
          <ac:picMkLst>
            <pc:docMk/>
            <pc:sldMk cId="2808497130" sldId="261"/>
            <ac:picMk id="5" creationId="{873C11CA-7C11-F7E1-C413-F3F775714528}"/>
          </ac:picMkLst>
        </pc:picChg>
      </pc:sldChg>
      <pc:sldChg chg="addSp delSp modSp new mod setBg">
        <pc:chgData name="Emmanuel Owiredu-Yeboah" userId="S::emmanuel.owireduyeboah@prism.training::c1ce481c-cd7c-4210-8cbc-276fd4b1dd28" providerId="AD" clId="Web-{3A0FAEB0-9AD0-916E-62D9-CA5F95A9FC4C}" dt="2023-07-13T11:12:32.148" v="128"/>
        <pc:sldMkLst>
          <pc:docMk/>
          <pc:sldMk cId="2851409776" sldId="262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2" creationId="{64D79066-C19A-0144-C5B8-B0A98D144260}"/>
          </ac:spMkLst>
        </pc:spChg>
        <pc:spChg chg="del mod">
          <ac:chgData name="Emmanuel Owiredu-Yeboah" userId="S::emmanuel.owireduyeboah@prism.training::c1ce481c-cd7c-4210-8cbc-276fd4b1dd28" providerId="AD" clId="Web-{3A0FAEB0-9AD0-916E-62D9-CA5F95A9FC4C}" dt="2023-07-13T11:07:49.372" v="87"/>
          <ac:spMkLst>
            <pc:docMk/>
            <pc:sldMk cId="2851409776" sldId="262"/>
            <ac:spMk id="3" creationId="{4B4DD7FE-609C-9DB2-6906-75F53036F4F4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10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12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14" creationId="{2BD31C98-199A-4722-A1A5-4393A43E740B}"/>
          </ac:spMkLst>
        </pc:spChg>
        <pc:graphicFrameChg chg="add mod modGraphic">
          <ac:chgData name="Emmanuel Owiredu-Yeboah" userId="S::emmanuel.owireduyeboah@prism.training::c1ce481c-cd7c-4210-8cbc-276fd4b1dd28" providerId="AD" clId="Web-{3A0FAEB0-9AD0-916E-62D9-CA5F95A9FC4C}" dt="2023-07-13T11:12:32.148" v="128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  <pc:sldChg chg="addSp delSp modSp new del mod setBg">
        <pc:chgData name="Emmanuel Owiredu-Yeboah" userId="S::emmanuel.owireduyeboah@prism.training::c1ce481c-cd7c-4210-8cbc-276fd4b1dd28" providerId="AD" clId="Web-{3A0FAEB0-9AD0-916E-62D9-CA5F95A9FC4C}" dt="2023-07-13T11:30:11.642" v="196"/>
        <pc:sldMkLst>
          <pc:docMk/>
          <pc:sldMk cId="79757281" sldId="263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2" creationId="{10A478F9-9BF6-90B3-562B-0507D036A011}"/>
          </ac:spMkLst>
        </pc:spChg>
        <pc:spChg chg="mo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3" creationId="{862E34CF-6518-A8C0-FFDC-5DD0FEC5595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9" creationId="{1A44C337-3893-4B29-A265-B1329150B6A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39" creationId="{AA5CD610-ED7C-4CED-A9A1-174432C88AF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41" creationId="{0C4379BF-8C7A-480A-BC36-DA55D92A9356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46" creationId="{3A3C2D7E-3F2E-404E-9B30-CB12DC972D50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48" creationId="{F1F7FD00-BF97-4325-B7C2-E451F20840A7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50" creationId="{179B5294-DA4E-4926-B14A-DD6E07A12F67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grpSpMkLst>
            <pc:docMk/>
            <pc:sldMk cId="79757281" sldId="263"/>
            <ac:grpSpMk id="11" creationId="{81E0B358-1267-4844-8B3D-B7A279B4175A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grpSpMkLst>
            <pc:docMk/>
            <pc:sldMk cId="79757281" sldId="263"/>
            <ac:grpSpMk id="25" creationId="{AF44CA9C-80E8-44E1-A79C-D6EBFC73BCA0}"/>
          </ac:grpSpMkLst>
        </pc:grpChg>
        <pc:picChg chg="add del">
          <ac:chgData name="Emmanuel Owiredu-Yeboah" userId="S::emmanuel.owireduyeboah@prism.training::c1ce481c-cd7c-4210-8cbc-276fd4b1dd28" providerId="AD" clId="Web-{3A0FAEB0-9AD0-916E-62D9-CA5F95A9FC4C}" dt="2023-07-13T11:29:12.358" v="188"/>
          <ac:picMkLst>
            <pc:docMk/>
            <pc:sldMk cId="79757281" sldId="263"/>
            <ac:picMk id="5" creationId="{B1F4C03E-71E4-07D6-38A3-9C9B6BC55AD1}"/>
          </ac:picMkLst>
        </pc:picChg>
      </pc:sldChg>
      <pc:sldChg chg="addSp delSp modSp new del mod setBg">
        <pc:chgData name="Emmanuel Owiredu-Yeboah" userId="S::emmanuel.owireduyeboah@prism.training::c1ce481c-cd7c-4210-8cbc-276fd4b1dd28" providerId="AD" clId="Web-{3A0FAEB0-9AD0-916E-62D9-CA5F95A9FC4C}" dt="2023-07-13T11:21:33.497" v="163"/>
        <pc:sldMkLst>
          <pc:docMk/>
          <pc:sldMk cId="928254491" sldId="264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2" creationId="{9FFD58A1-AA5C-DA73-7589-6D277581F4C3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3" creationId="{CF317EF0-597E-E8F4-F053-5AA55FA3EF10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6" creationId="{008ED74B-06F2-4BD5-838F-1AAD0033EF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7:51.926" v="146"/>
          <ac:spMkLst>
            <pc:docMk/>
            <pc:sldMk cId="928254491" sldId="264"/>
            <ac:spMk id="9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7:51.926" v="146"/>
          <ac:spMkLst>
            <pc:docMk/>
            <pc:sldMk cId="928254491" sldId="264"/>
            <ac:spMk id="11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7:51.926" v="146"/>
          <ac:spMkLst>
            <pc:docMk/>
            <pc:sldMk cId="928254491" sldId="264"/>
            <ac:spMk id="13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8:24.240" v="152"/>
          <ac:spMkLst>
            <pc:docMk/>
            <pc:sldMk cId="928254491" sldId="264"/>
            <ac:spMk id="17" creationId="{CF317EF0-597E-E8F4-F053-5AA55FA3EF10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39" creationId="{CC9387DA-2D8E-4E5D-BD65-274370B65965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41" creationId="{18BFC65B-9706-4EE1-8B75-FEEC1C530558}"/>
          </ac:spMkLst>
        </pc:spChg>
        <pc:grpChg chg="add">
          <ac:chgData name="Emmanuel Owiredu-Yeboah" userId="S::emmanuel.owireduyeboah@prism.training::c1ce481c-cd7c-4210-8cbc-276fd4b1dd28" providerId="AD" clId="Web-{3A0FAEB0-9AD0-916E-62D9-CA5F95A9FC4C}" dt="2023-07-13T11:21:17.981" v="162"/>
          <ac:grpSpMkLst>
            <pc:docMk/>
            <pc:sldMk cId="928254491" sldId="264"/>
            <ac:grpSpMk id="8" creationId="{E9F586E1-75B5-49B8-9A21-DD14CA0F6955}"/>
          </ac:grpSpMkLst>
        </pc:grpChg>
        <pc:grpChg chg="add">
          <ac:chgData name="Emmanuel Owiredu-Yeboah" userId="S::emmanuel.owireduyeboah@prism.training::c1ce481c-cd7c-4210-8cbc-276fd4b1dd28" providerId="AD" clId="Web-{3A0FAEB0-9AD0-916E-62D9-CA5F95A9FC4C}" dt="2023-07-13T11:21:17.981" v="162"/>
          <ac:grpSpMkLst>
            <pc:docMk/>
            <pc:sldMk cId="928254491" sldId="264"/>
            <ac:grpSpMk id="25" creationId="{F9CAF6A1-77C7-4ABC-9E4A-E74A8DB16DC1}"/>
          </ac:grpSpMkLst>
        </pc:grpChg>
        <pc:graphicFrameChg chg="add del">
          <ac:chgData name="Emmanuel Owiredu-Yeboah" userId="S::emmanuel.owireduyeboah@prism.training::c1ce481c-cd7c-4210-8cbc-276fd4b1dd28" providerId="AD" clId="Web-{3A0FAEB0-9AD0-916E-62D9-CA5F95A9FC4C}" dt="2023-07-13T11:17:51.926" v="146"/>
          <ac:graphicFrameMkLst>
            <pc:docMk/>
            <pc:sldMk cId="928254491" sldId="264"/>
            <ac:graphicFrameMk id="5" creationId="{6969F63B-7613-E641-2B13-D7466B2B6666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18:06.052" v="148"/>
          <ac:graphicFrameMkLst>
            <pc:docMk/>
            <pc:sldMk cId="928254491" sldId="264"/>
            <ac:graphicFrameMk id="15" creationId="{153FCDD4-9CC7-4026-6B1F-B332ECFDCA8C}"/>
          </ac:graphicFrameMkLst>
        </pc:graphicFrameChg>
        <pc:picChg chg="add">
          <ac:chgData name="Emmanuel Owiredu-Yeboah" userId="S::emmanuel.owireduyeboah@prism.training::c1ce481c-cd7c-4210-8cbc-276fd4b1dd28" providerId="AD" clId="Web-{3A0FAEB0-9AD0-916E-62D9-CA5F95A9FC4C}" dt="2023-07-13T11:21:17.981" v="162"/>
          <ac:picMkLst>
            <pc:docMk/>
            <pc:sldMk cId="928254491" sldId="264"/>
            <ac:picMk id="7" creationId="{A7541268-1FE7-0A63-F2F3-10C5D6BF0BCA}"/>
          </ac:picMkLst>
        </pc:picChg>
        <pc:picChg chg="add del mod">
          <ac:chgData name="Emmanuel Owiredu-Yeboah" userId="S::emmanuel.owireduyeboah@prism.training::c1ce481c-cd7c-4210-8cbc-276fd4b1dd28" providerId="AD" clId="Web-{3A0FAEB0-9AD0-916E-62D9-CA5F95A9FC4C}" dt="2023-07-13T11:18:24.240" v="152"/>
          <ac:picMkLst>
            <pc:docMk/>
            <pc:sldMk cId="928254491" sldId="264"/>
            <ac:picMk id="18" creationId="{2FBAAA31-ED0A-656C-BF56-4E3BB3C308A1}"/>
          </ac:picMkLst>
        </pc:picChg>
      </pc:sldChg>
      <pc:sldChg chg="modSp new">
        <pc:chgData name="Emmanuel Owiredu-Yeboah" userId="S::emmanuel.owireduyeboah@prism.training::c1ce481c-cd7c-4210-8cbc-276fd4b1dd28" providerId="AD" clId="Web-{3A0FAEB0-9AD0-916E-62D9-CA5F95A9FC4C}" dt="2023-07-13T11:30:00.579" v="195" actId="20577"/>
        <pc:sldMkLst>
          <pc:docMk/>
          <pc:sldMk cId="2784936055" sldId="264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30:00.579" v="195" actId="20577"/>
          <ac:spMkLst>
            <pc:docMk/>
            <pc:sldMk cId="2784936055" sldId="264"/>
            <ac:spMk id="2" creationId="{A2965778-9FB7-024F-C759-33F462612D72}"/>
          </ac:spMkLst>
        </pc:spChg>
      </pc:sldChg>
    </pc:docChg>
  </pc:docChgLst>
  <pc:docChgLst>
    <pc:chgData name="Sohaib Raja" userId="S::sohaib.raja@prism.training::ec3dba39-e27d-4277-a2d7-795f6b9915bf" providerId="AD" clId="Web-{CC664E54-1E1B-25C6-9F87-92526E79A2CC}"/>
    <pc:docChg chg="modSld">
      <pc:chgData name="Sohaib Raja" userId="S::sohaib.raja@prism.training::ec3dba39-e27d-4277-a2d7-795f6b9915bf" providerId="AD" clId="Web-{CC664E54-1E1B-25C6-9F87-92526E79A2CC}" dt="2023-07-21T07:50:44.272" v="21"/>
      <pc:docMkLst>
        <pc:docMk/>
      </pc:docMkLst>
      <pc:sldChg chg="modSp">
        <pc:chgData name="Sohaib Raja" userId="S::sohaib.raja@prism.training::ec3dba39-e27d-4277-a2d7-795f6b9915bf" providerId="AD" clId="Web-{CC664E54-1E1B-25C6-9F87-92526E79A2CC}" dt="2023-07-21T07:50:44.272" v="21"/>
        <pc:sldMkLst>
          <pc:docMk/>
          <pc:sldMk cId="3775008131" sldId="280"/>
        </pc:sldMkLst>
        <pc:graphicFrameChg chg="mod modGraphic">
          <ac:chgData name="Sohaib Raja" userId="S::sohaib.raja@prism.training::ec3dba39-e27d-4277-a2d7-795f6b9915bf" providerId="AD" clId="Web-{CC664E54-1E1B-25C6-9F87-92526E79A2CC}" dt="2023-07-21T07:50:44.272" v="21"/>
          <ac:graphicFrameMkLst>
            <pc:docMk/>
            <pc:sldMk cId="3775008131" sldId="280"/>
            <ac:graphicFrameMk id="6" creationId="{C120FD42-012E-3F7E-6669-6CF9E106BDFC}"/>
          </ac:graphicFrameMkLst>
        </pc:graphicFrameChg>
      </pc:sldChg>
    </pc:docChg>
  </pc:docChgLst>
  <pc:docChgLst>
    <pc:chgData name="Remy Tran" userId="S::remy.tran@prism.training::6b2fb2ec-05f3-4cfe-8a35-3ea676fa219c" providerId="AD" clId="Web-{6310014F-BF10-E827-2609-30F4A1C5B85D}"/>
    <pc:docChg chg="modSld">
      <pc:chgData name="Remy Tran" userId="S::remy.tran@prism.training::6b2fb2ec-05f3-4cfe-8a35-3ea676fa219c" providerId="AD" clId="Web-{6310014F-BF10-E827-2609-30F4A1C5B85D}" dt="2023-07-13T15:39:44.081" v="52" actId="20577"/>
      <pc:docMkLst>
        <pc:docMk/>
      </pc:docMkLst>
      <pc:sldChg chg="modSp">
        <pc:chgData name="Remy Tran" userId="S::remy.tran@prism.training::6b2fb2ec-05f3-4cfe-8a35-3ea676fa219c" providerId="AD" clId="Web-{6310014F-BF10-E827-2609-30F4A1C5B85D}" dt="2023-07-13T13:43:51.695" v="3" actId="1076"/>
        <pc:sldMkLst>
          <pc:docMk/>
          <pc:sldMk cId="3622625124" sldId="256"/>
        </pc:sldMkLst>
        <pc:spChg chg="mod">
          <ac:chgData name="Remy Tran" userId="S::remy.tran@prism.training::6b2fb2ec-05f3-4cfe-8a35-3ea676fa219c" providerId="AD" clId="Web-{6310014F-BF10-E827-2609-30F4A1C5B85D}" dt="2023-07-13T13:43:35.944" v="1" actId="1076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Remy Tran" userId="S::remy.tran@prism.training::6b2fb2ec-05f3-4cfe-8a35-3ea676fa219c" providerId="AD" clId="Web-{6310014F-BF10-E827-2609-30F4A1C5B85D}" dt="2023-07-13T13:43:51.695" v="3" actId="1076"/>
          <ac:spMkLst>
            <pc:docMk/>
            <pc:sldMk cId="3622625124" sldId="256"/>
            <ac:spMk id="3" creationId="{00000000-0000-0000-0000-000000000000}"/>
          </ac:spMkLst>
        </pc:spChg>
      </pc:sldChg>
      <pc:sldChg chg="addSp delSp modSp">
        <pc:chgData name="Remy Tran" userId="S::remy.tran@prism.training::6b2fb2ec-05f3-4cfe-8a35-3ea676fa219c" providerId="AD" clId="Web-{6310014F-BF10-E827-2609-30F4A1C5B85D}" dt="2023-07-13T13:57:49.551" v="19" actId="20577"/>
        <pc:sldMkLst>
          <pc:docMk/>
          <pc:sldMk cId="102130686" sldId="259"/>
        </pc:sldMkLst>
        <pc:spChg chg="mod">
          <ac:chgData name="Remy Tran" userId="S::remy.tran@prism.training::6b2fb2ec-05f3-4cfe-8a35-3ea676fa219c" providerId="AD" clId="Web-{6310014F-BF10-E827-2609-30F4A1C5B85D}" dt="2023-07-13T13:57:49.551" v="19" actId="20577"/>
          <ac:spMkLst>
            <pc:docMk/>
            <pc:sldMk cId="102130686" sldId="259"/>
            <ac:spMk id="2" creationId="{319CD7C5-5C67-3A1F-CB71-28BAA2FB6E9E}"/>
          </ac:spMkLst>
        </pc:spChg>
        <pc:spChg chg="del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46" creationId="{175CD74B-9CE8-4F20-A3E4-A22A7F036042}"/>
          </ac:spMkLst>
        </pc:spChg>
        <pc:spChg chg="del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48" creationId="{99C44665-BECF-4482-A00C-E4BE2A87DC7B}"/>
          </ac:spMkLst>
        </pc:spChg>
        <pc:spChg chg="del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0" creationId="{20398C1D-D011-4BA8-AC81-E829677B87FF}"/>
          </ac:spMkLst>
        </pc:spChg>
        <pc:spChg chg="add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5" creationId="{3F4C104D-5F30-4811-9376-566B26E4719A}"/>
          </ac:spMkLst>
        </pc:spChg>
        <pc:spChg chg="add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7" creationId="{0815E34B-5D02-4E01-A936-E8E1C0AB6F12}"/>
          </ac:spMkLst>
        </pc:spChg>
        <pc:spChg chg="add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9" creationId="{7DE3414B-B032-4710-A468-D3285E38C5FF}"/>
          </ac:spMkLst>
        </pc:spChg>
        <pc:graphicFrameChg chg="mod ord modGraphic">
          <ac:chgData name="Remy Tran" userId="S::remy.tran@prism.training::6b2fb2ec-05f3-4cfe-8a35-3ea676fa219c" providerId="AD" clId="Web-{6310014F-BF10-E827-2609-30F4A1C5B85D}" dt="2023-07-13T13:55:52.668" v="16" actId="1076"/>
          <ac:graphicFrameMkLst>
            <pc:docMk/>
            <pc:sldMk cId="102130686" sldId="259"/>
            <ac:graphicFrameMk id="20" creationId="{4B54EDAF-02BF-0E52-6699-8CAC18A27471}"/>
          </ac:graphicFrameMkLst>
        </pc:graphicFrameChg>
        <pc:picChg chg="add mod">
          <ac:chgData name="Remy Tran" userId="S::remy.tran@prism.training::6b2fb2ec-05f3-4cfe-8a35-3ea676fa219c" providerId="AD" clId="Web-{6310014F-BF10-E827-2609-30F4A1C5B85D}" dt="2023-07-13T13:55:55.418" v="17" actId="1076"/>
          <ac:picMkLst>
            <pc:docMk/>
            <pc:sldMk cId="102130686" sldId="259"/>
            <ac:picMk id="30" creationId="{5F79106F-2B6D-3D70-32DA-C82B8DA681D6}"/>
          </ac:picMkLst>
        </pc:picChg>
      </pc:sldChg>
      <pc:sldChg chg="modSp">
        <pc:chgData name="Remy Tran" userId="S::remy.tran@prism.training::6b2fb2ec-05f3-4cfe-8a35-3ea676fa219c" providerId="AD" clId="Web-{6310014F-BF10-E827-2609-30F4A1C5B85D}" dt="2023-07-13T14:01:20.550" v="25" actId="1076"/>
        <pc:sldMkLst>
          <pc:docMk/>
          <pc:sldMk cId="1694956665" sldId="260"/>
        </pc:sldMkLst>
        <pc:picChg chg="mod modCrop">
          <ac:chgData name="Remy Tran" userId="S::remy.tran@prism.training::6b2fb2ec-05f3-4cfe-8a35-3ea676fa219c" providerId="AD" clId="Web-{6310014F-BF10-E827-2609-30F4A1C5B85D}" dt="2023-07-13T14:01:20.550" v="25" actId="1076"/>
          <ac:picMkLst>
            <pc:docMk/>
            <pc:sldMk cId="1694956665" sldId="260"/>
            <ac:picMk id="16" creationId="{88C739BA-8F4A-0CEF-FA97-7C208E76AB2D}"/>
          </ac:picMkLst>
        </pc:picChg>
      </pc:sldChg>
      <pc:sldChg chg="modSp addAnim">
        <pc:chgData name="Remy Tran" userId="S::remy.tran@prism.training::6b2fb2ec-05f3-4cfe-8a35-3ea676fa219c" providerId="AD" clId="Web-{6310014F-BF10-E827-2609-30F4A1C5B85D}" dt="2023-07-13T15:39:44.081" v="52" actId="20577"/>
        <pc:sldMkLst>
          <pc:docMk/>
          <pc:sldMk cId="2851409776" sldId="262"/>
        </pc:sldMkLst>
        <pc:spChg chg="mod">
          <ac:chgData name="Remy Tran" userId="S::remy.tran@prism.training::6b2fb2ec-05f3-4cfe-8a35-3ea676fa219c" providerId="AD" clId="Web-{6310014F-BF10-E827-2609-30F4A1C5B85D}" dt="2023-07-13T15:39:44.081" v="52" actId="20577"/>
          <ac:spMkLst>
            <pc:docMk/>
            <pc:sldMk cId="2851409776" sldId="262"/>
            <ac:spMk id="2" creationId="{64D79066-C19A-0144-C5B8-B0A98D144260}"/>
          </ac:spMkLst>
        </pc:spChg>
      </pc:sldChg>
      <pc:sldChg chg="modSp">
        <pc:chgData name="Remy Tran" userId="S::remy.tran@prism.training::6b2fb2ec-05f3-4cfe-8a35-3ea676fa219c" providerId="AD" clId="Web-{6310014F-BF10-E827-2609-30F4A1C5B85D}" dt="2023-07-13T15:35:30.886" v="27" actId="1076"/>
        <pc:sldMkLst>
          <pc:docMk/>
          <pc:sldMk cId="2784936055" sldId="264"/>
        </pc:sldMkLst>
        <pc:spChg chg="mod">
          <ac:chgData name="Remy Tran" userId="S::remy.tran@prism.training::6b2fb2ec-05f3-4cfe-8a35-3ea676fa219c" providerId="AD" clId="Web-{6310014F-BF10-E827-2609-30F4A1C5B85D}" dt="2023-07-13T15:35:30.886" v="27" actId="1076"/>
          <ac:spMkLst>
            <pc:docMk/>
            <pc:sldMk cId="2784936055" sldId="264"/>
            <ac:spMk id="2" creationId="{A2965778-9FB7-024F-C759-33F462612D72}"/>
          </ac:spMkLst>
        </pc:spChg>
      </pc:sldChg>
      <pc:sldChg chg="modSp">
        <pc:chgData name="Remy Tran" userId="S::remy.tran@prism.training::6b2fb2ec-05f3-4cfe-8a35-3ea676fa219c" providerId="AD" clId="Web-{6310014F-BF10-E827-2609-30F4A1C5B85D}" dt="2023-07-13T15:35:44.246" v="29" actId="1076"/>
        <pc:sldMkLst>
          <pc:docMk/>
          <pc:sldMk cId="3582688447" sldId="265"/>
        </pc:sldMkLst>
        <pc:spChg chg="mod">
          <ac:chgData name="Remy Tran" userId="S::remy.tran@prism.training::6b2fb2ec-05f3-4cfe-8a35-3ea676fa219c" providerId="AD" clId="Web-{6310014F-BF10-E827-2609-30F4A1C5B85D}" dt="2023-07-13T15:35:44.246" v="29" actId="1076"/>
          <ac:spMkLst>
            <pc:docMk/>
            <pc:sldMk cId="3582688447" sldId="265"/>
            <ac:spMk id="2" creationId="{13DFDFBB-A59A-BE45-9E81-E7EFBD1A4B55}"/>
          </ac:spMkLst>
        </pc:spChg>
      </pc:sldChg>
    </pc:docChg>
  </pc:docChgLst>
  <pc:docChgLst>
    <pc:chgData name="Joshua Joseph Clarke" userId="S::joshuajoseph.clarke@prism.training::e867c3f4-8cc5-4c12-8d21-8fb1aa250958" providerId="AD" clId="Web-{E248D266-E9B2-FB49-0792-6A967807675A}"/>
    <pc:docChg chg="modSld sldOrd">
      <pc:chgData name="Joshua Joseph Clarke" userId="S::joshuajoseph.clarke@prism.training::e867c3f4-8cc5-4c12-8d21-8fb1aa250958" providerId="AD" clId="Web-{E248D266-E9B2-FB49-0792-6A967807675A}" dt="2023-07-13T13:34:04.089" v="7" actId="20577"/>
      <pc:docMkLst>
        <pc:docMk/>
      </pc:docMkLst>
      <pc:sldChg chg="ord">
        <pc:chgData name="Joshua Joseph Clarke" userId="S::joshuajoseph.clarke@prism.training::e867c3f4-8cc5-4c12-8d21-8fb1aa250958" providerId="AD" clId="Web-{E248D266-E9B2-FB49-0792-6A967807675A}" dt="2023-07-13T13:31:09.360" v="4"/>
        <pc:sldMkLst>
          <pc:docMk/>
          <pc:sldMk cId="1694956665" sldId="260"/>
        </pc:sldMkLst>
      </pc:sldChg>
      <pc:sldChg chg="modSp">
        <pc:chgData name="Joshua Joseph Clarke" userId="S::joshuajoseph.clarke@prism.training::e867c3f4-8cc5-4c12-8d21-8fb1aa250958" providerId="AD" clId="Web-{E248D266-E9B2-FB49-0792-6A967807675A}" dt="2023-07-13T13:34:04.089" v="7" actId="20577"/>
        <pc:sldMkLst>
          <pc:docMk/>
          <pc:sldMk cId="2808497130" sldId="261"/>
        </pc:sldMkLst>
        <pc:graphicFrameChg chg="modGraphic">
          <ac:chgData name="Joshua Joseph Clarke" userId="S::joshuajoseph.clarke@prism.training::e867c3f4-8cc5-4c12-8d21-8fb1aa250958" providerId="AD" clId="Web-{E248D266-E9B2-FB49-0792-6A967807675A}" dt="2023-07-13T13:34:04.089" v="7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</pc:sldChg>
    </pc:docChg>
  </pc:docChgLst>
  <pc:docChgLst>
    <pc:chgData name="Emmanuel Owiredu-Yeboah" userId="S::emmanuel.owireduyeboah@prism.training::c1ce481c-cd7c-4210-8cbc-276fd4b1dd28" providerId="AD" clId="Web-{DCD1EF2B-5A25-3A75-5858-CDC3B575FE35}"/>
    <pc:docChg chg="addSld delSld modSld">
      <pc:chgData name="Emmanuel Owiredu-Yeboah" userId="S::emmanuel.owireduyeboah@prism.training::c1ce481c-cd7c-4210-8cbc-276fd4b1dd28" providerId="AD" clId="Web-{DCD1EF2B-5A25-3A75-5858-CDC3B575FE35}" dt="2023-07-20T16:26:20.316" v="401" actId="20577"/>
      <pc:docMkLst>
        <pc:docMk/>
      </pc:docMkLst>
      <pc:sldChg chg="del">
        <pc:chgData name="Emmanuel Owiredu-Yeboah" userId="S::emmanuel.owireduyeboah@prism.training::c1ce481c-cd7c-4210-8cbc-276fd4b1dd28" providerId="AD" clId="Web-{DCD1EF2B-5A25-3A75-5858-CDC3B575FE35}" dt="2023-07-20T13:43:51.484" v="196"/>
        <pc:sldMkLst>
          <pc:docMk/>
          <pc:sldMk cId="3622625124" sldId="256"/>
        </pc:sldMkLst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3:49:21.896" v="214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2" creationId="{6014C57E-B44F-003F-CB79-42FD052C4EC5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59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60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61" creationId="{2BD31C98-199A-4722-A1A5-4393A43E740B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9:30.564" v="117"/>
          <ac:spMkLst>
            <pc:docMk/>
            <pc:sldMk cId="3098514327" sldId="257"/>
            <ac:spMk id="122" creationId="{175CD74B-9CE8-4F20-A3E4-A22A7F036042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9:30.564" v="117"/>
          <ac:spMkLst>
            <pc:docMk/>
            <pc:sldMk cId="3098514327" sldId="257"/>
            <ac:spMk id="123" creationId="{99C44665-BECF-4482-A00C-E4BE2A87DC7B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9:30.564" v="117"/>
          <ac:spMkLst>
            <pc:docMk/>
            <pc:sldMk cId="3098514327" sldId="257"/>
            <ac:spMk id="124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0:30.099" v="123"/>
          <ac:spMkLst>
            <pc:docMk/>
            <pc:sldMk cId="3098514327" sldId="257"/>
            <ac:spMk id="126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0:30.099" v="123"/>
          <ac:spMkLst>
            <pc:docMk/>
            <pc:sldMk cId="3098514327" sldId="257"/>
            <ac:spMk id="127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0:30.099" v="123"/>
          <ac:spMkLst>
            <pc:docMk/>
            <pc:sldMk cId="3098514327" sldId="257"/>
            <ac:spMk id="128" creationId="{2BD31C98-199A-4722-A1A5-4393A43E740B}"/>
          </ac:spMkLst>
        </pc:spChg>
        <pc:graphicFrameChg chg="mod modGraphic">
          <ac:chgData name="Emmanuel Owiredu-Yeboah" userId="S::emmanuel.owireduyeboah@prism.training::c1ce481c-cd7c-4210-8cbc-276fd4b1dd28" providerId="AD" clId="Web-{DCD1EF2B-5A25-3A75-5858-CDC3B575FE35}" dt="2023-07-20T13:49:21.896" v="214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addSp delSp">
        <pc:chgData name="Emmanuel Owiredu-Yeboah" userId="S::emmanuel.owireduyeboah@prism.training::c1ce481c-cd7c-4210-8cbc-276fd4b1dd28" providerId="AD" clId="Web-{DCD1EF2B-5A25-3A75-5858-CDC3B575FE35}" dt="2023-07-20T13:52:22.032" v="224"/>
        <pc:sldMkLst>
          <pc:docMk/>
          <pc:sldMk cId="1694956665" sldId="260"/>
        </pc:sldMkLst>
        <pc:spChg chg="del">
          <ac:chgData name="Emmanuel Owiredu-Yeboah" userId="S::emmanuel.owireduyeboah@prism.training::c1ce481c-cd7c-4210-8cbc-276fd4b1dd28" providerId="AD" clId="Web-{DCD1EF2B-5A25-3A75-5858-CDC3B575FE35}" dt="2023-07-20T13:52:22.032" v="224"/>
          <ac:spMkLst>
            <pc:docMk/>
            <pc:sldMk cId="1694956665" sldId="260"/>
            <ac:spMk id="6" creationId="{7FE9151B-09AA-675C-3CD1-6AF4AEC8924B}"/>
          </ac:spMkLst>
        </pc:spChg>
        <pc:graphicFrameChg chg="add">
          <ac:chgData name="Emmanuel Owiredu-Yeboah" userId="S::emmanuel.owireduyeboah@prism.training::c1ce481c-cd7c-4210-8cbc-276fd4b1dd28" providerId="AD" clId="Web-{DCD1EF2B-5A25-3A75-5858-CDC3B575FE35}" dt="2023-07-20T13:52:22.032" v="224"/>
          <ac:graphicFrameMkLst>
            <pc:docMk/>
            <pc:sldMk cId="1694956665" sldId="260"/>
            <ac:graphicFrameMk id="51" creationId="{79B37A37-7D87-85EF-D8F7-0AF7394AC215}"/>
          </ac:graphicFrameMkLst>
        </pc:graphicFrameChg>
      </pc:sldChg>
      <pc:sldChg chg="modSp del">
        <pc:chgData name="Emmanuel Owiredu-Yeboah" userId="S::emmanuel.owireduyeboah@prism.training::c1ce481c-cd7c-4210-8cbc-276fd4b1dd28" providerId="AD" clId="Web-{DCD1EF2B-5A25-3A75-5858-CDC3B575FE35}" dt="2023-07-20T13:31:51.627" v="162"/>
        <pc:sldMkLst>
          <pc:docMk/>
          <pc:sldMk cId="2808497130" sldId="261"/>
        </pc:sldMkLst>
        <pc:graphicFrameChg chg="modGraphic">
          <ac:chgData name="Emmanuel Owiredu-Yeboah" userId="S::emmanuel.owireduyeboah@prism.training::c1ce481c-cd7c-4210-8cbc-276fd4b1dd28" providerId="AD" clId="Web-{DCD1EF2B-5A25-3A75-5858-CDC3B575FE35}" dt="2023-07-20T13:28:27.161" v="141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2:48:23.760" v="85"/>
        <pc:sldMkLst>
          <pc:docMk/>
          <pc:sldMk cId="2851409776" sldId="262"/>
        </pc:sldMkLst>
        <pc:spChg chg="mod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2" creationId="{64D79066-C19A-0144-C5B8-B0A98D14426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8" creationId="{F966DD2F-FBF5-41CE-A3F4-565352D95DC3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2:38:13.487" v="12"/>
          <ac:spMkLst>
            <pc:docMk/>
            <pc:sldMk cId="2851409776" sldId="262"/>
            <ac:spMk id="10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1" creationId="{F46FCE2B-F2D2-466E-B0AA-8E341DB4981E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2:38:13.487" v="12"/>
          <ac:spMkLst>
            <pc:docMk/>
            <pc:sldMk cId="2851409776" sldId="262"/>
            <ac:spMk id="12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3" creationId="{2BD31C98-199A-4722-A1A5-4393A43E740B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2:38:13.487" v="12"/>
          <ac:spMkLst>
            <pc:docMk/>
            <pc:sldMk cId="2851409776" sldId="262"/>
            <ac:spMk id="14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92" creationId="{3F4C104D-5F30-4811-9376-566B26E4719A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94" creationId="{0815E34B-5D02-4E01-A936-E8E1C0AB6F12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96" creationId="{7DE3414B-B032-4710-A468-D3285E38C5FF}"/>
          </ac:spMkLst>
        </pc:spChg>
        <pc:spChg chg="add del mod">
          <ac:chgData name="Emmanuel Owiredu-Yeboah" userId="S::emmanuel.owireduyeboah@prism.training::c1ce481c-cd7c-4210-8cbc-276fd4b1dd28" providerId="AD" clId="Web-{DCD1EF2B-5A25-3A75-5858-CDC3B575FE35}" dt="2023-07-20T12:42:39.363" v="33"/>
          <ac:spMkLst>
            <pc:docMk/>
            <pc:sldMk cId="2851409776" sldId="262"/>
            <ac:spMk id="223" creationId="{AA4C5408-32AD-527E-E1B6-D1A8586A926E}"/>
          </ac:spMkLst>
        </pc:spChg>
        <pc:spChg chg="add del mod">
          <ac:chgData name="Emmanuel Owiredu-Yeboah" userId="S::emmanuel.owireduyeboah@prism.training::c1ce481c-cd7c-4210-8cbc-276fd4b1dd28" providerId="AD" clId="Web-{DCD1EF2B-5A25-3A75-5858-CDC3B575FE35}" dt="2023-07-20T12:44:39.105" v="64"/>
          <ac:spMkLst>
            <pc:docMk/>
            <pc:sldMk cId="2851409776" sldId="262"/>
            <ac:spMk id="294" creationId="{F8F869A5-D489-3B21-4E2D-BA3F01AEB61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4:27.651" v="52"/>
          <ac:spMkLst>
            <pc:docMk/>
            <pc:sldMk cId="2851409776" sldId="262"/>
            <ac:spMk id="300" creationId="{F7E42047-F7E7-4687-BBE0-D4BDC8E77BB1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4:27.651" v="52"/>
          <ac:spMkLst>
            <pc:docMk/>
            <pc:sldMk cId="2851409776" sldId="262"/>
            <ac:spMk id="330" creationId="{2C509E7A-337A-4664-BEC2-03F9BCA0A46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4:27.651" v="52"/>
          <ac:spMkLst>
            <pc:docMk/>
            <pc:sldMk cId="2851409776" sldId="262"/>
            <ac:spMk id="332" creationId="{D9AB99AB-E300-4B19-97C3-9A12EA3C7BDA}"/>
          </ac:spMkLst>
        </pc:spChg>
        <pc:grpChg chg="add del">
          <ac:chgData name="Emmanuel Owiredu-Yeboah" userId="S::emmanuel.owireduyeboah@prism.training::c1ce481c-cd7c-4210-8cbc-276fd4b1dd28" providerId="AD" clId="Web-{DCD1EF2B-5A25-3A75-5858-CDC3B575FE35}" dt="2023-07-20T12:44:27.651" v="52"/>
          <ac:grpSpMkLst>
            <pc:docMk/>
            <pc:sldMk cId="2851409776" sldId="262"/>
            <ac:grpSpMk id="302" creationId="{8D6F839A-C8D9-4FBC-8EFD-9E56D12F4CD0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2:44:27.651" v="52"/>
          <ac:grpSpMkLst>
            <pc:docMk/>
            <pc:sldMk cId="2851409776" sldId="262"/>
            <ac:grpSpMk id="316" creationId="{70EDA856-A216-4EEC-9AB6-A59FFC703612}"/>
          </ac:grpSpMkLst>
        </pc:grpChg>
        <pc:graphicFrameChg chg="add del mod ord modGraphic">
          <ac:chgData name="Emmanuel Owiredu-Yeboah" userId="S::emmanuel.owireduyeboah@prism.training::c1ce481c-cd7c-4210-8cbc-276fd4b1dd28" providerId="AD" clId="Web-{DCD1EF2B-5A25-3A75-5858-CDC3B575FE35}" dt="2023-07-20T12:48:23.760" v="85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2:42:38.160" v="32"/>
          <ac:graphicFrameMkLst>
            <pc:docMk/>
            <pc:sldMk cId="2851409776" sldId="262"/>
            <ac:graphicFrameMk id="224" creationId="{A9B92281-403F-A957-D03E-36F54555FC34}"/>
          </ac:graphicFrameMkLst>
        </pc:graphicFrameChg>
        <pc:picChg chg="add del mod">
          <ac:chgData name="Emmanuel Owiredu-Yeboah" userId="S::emmanuel.owireduyeboah@prism.training::c1ce481c-cd7c-4210-8cbc-276fd4b1dd28" providerId="AD" clId="Web-{DCD1EF2B-5A25-3A75-5858-CDC3B575FE35}" dt="2023-07-20T12:39:06.022" v="17"/>
          <ac:picMkLst>
            <pc:docMk/>
            <pc:sldMk cId="2851409776" sldId="262"/>
            <ac:picMk id="46" creationId="{4F4109B8-51A9-407E-21FA-745DB0FA4BE1}"/>
          </ac:picMkLst>
        </pc:picChg>
        <pc:picChg chg="add del mod">
          <ac:chgData name="Emmanuel Owiredu-Yeboah" userId="S::emmanuel.owireduyeboah@prism.training::c1ce481c-cd7c-4210-8cbc-276fd4b1dd28" providerId="AD" clId="Web-{DCD1EF2B-5A25-3A75-5858-CDC3B575FE35}" dt="2023-07-20T12:48:23.760" v="85"/>
          <ac:picMkLst>
            <pc:docMk/>
            <pc:sldMk cId="2851409776" sldId="262"/>
            <ac:picMk id="187" creationId="{F6ADD47C-9D3C-DC62-FCCA-6AD01B893660}"/>
          </ac:picMkLst>
        </pc:picChg>
        <pc:picChg chg="add del mod">
          <ac:chgData name="Emmanuel Owiredu-Yeboah" userId="S::emmanuel.owireduyeboah@prism.training::c1ce481c-cd7c-4210-8cbc-276fd4b1dd28" providerId="AD" clId="Web-{DCD1EF2B-5A25-3A75-5858-CDC3B575FE35}" dt="2023-07-20T12:44:26.448" v="51"/>
          <ac:picMkLst>
            <pc:docMk/>
            <pc:sldMk cId="2851409776" sldId="262"/>
            <ac:picMk id="295" creationId="{9D825024-D3DA-F7D4-66D5-4150920D8A3C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2:44:27.651" v="52"/>
          <ac:picMkLst>
            <pc:docMk/>
            <pc:sldMk cId="2851409776" sldId="262"/>
            <ac:picMk id="296" creationId="{FD147D4E-6F3D-B2B9-EC0A-201E90610AF0}"/>
          </ac:picMkLst>
        </pc:picChg>
      </pc:sldChg>
      <pc:sldChg chg="addSp delSp modSp add del mod setBg">
        <pc:chgData name="Emmanuel Owiredu-Yeboah" userId="S::emmanuel.owireduyeboah@prism.training::c1ce481c-cd7c-4210-8cbc-276fd4b1dd28" providerId="AD" clId="Web-{DCD1EF2B-5A25-3A75-5858-CDC3B575FE35}" dt="2023-07-20T15:15:41.611" v="254"/>
        <pc:sldMkLst>
          <pc:docMk/>
          <pc:sldMk cId="1879783690" sldId="266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2" creationId="{59EFB6BF-1FC4-F4AB-E3DD-A3FC145CE66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3" creationId="{C918163F-99CF-1A4C-5764-49D5C8817680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6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7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8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9:29.962" v="144"/>
          <ac:spMkLst>
            <pc:docMk/>
            <pc:sldMk cId="1879783690" sldId="266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9:29.962" v="144"/>
          <ac:spMkLst>
            <pc:docMk/>
            <pc:sldMk cId="1879783690" sldId="266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9:29.962" v="144"/>
          <ac:spMkLst>
            <pc:docMk/>
            <pc:sldMk cId="1879783690" sldId="266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4:52.132" v="128"/>
          <ac:spMkLst>
            <pc:docMk/>
            <pc:sldMk cId="1879783690" sldId="266"/>
            <ac:spMk id="18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4:52.132" v="128"/>
          <ac:spMkLst>
            <pc:docMk/>
            <pc:sldMk cId="1879783690" sldId="266"/>
            <ac:spMk id="2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4:52.132" v="128"/>
          <ac:spMkLst>
            <pc:docMk/>
            <pc:sldMk cId="1879783690" sldId="266"/>
            <ac:spMk id="22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5.586" v="130"/>
          <ac:spMkLst>
            <pc:docMk/>
            <pc:sldMk cId="1879783690" sldId="266"/>
            <ac:spMk id="24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5.586" v="130"/>
          <ac:spMkLst>
            <pc:docMk/>
            <pc:sldMk cId="1879783690" sldId="266"/>
            <ac:spMk id="25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5.586" v="130"/>
          <ac:spMkLst>
            <pc:docMk/>
            <pc:sldMk cId="1879783690" sldId="266"/>
            <ac:spMk id="26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7.883" v="132"/>
          <ac:spMkLst>
            <pc:docMk/>
            <pc:sldMk cId="1879783690" sldId="266"/>
            <ac:spMk id="28" creationId="{BF7E8610-2DF7-4AF0-B876-0F3B7882A6B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7.883" v="132"/>
          <ac:spMkLst>
            <pc:docMk/>
            <pc:sldMk cId="1879783690" sldId="266"/>
            <ac:spMk id="29" creationId="{C1C8C023-62A6-4DA0-8DF4-3F4EA94090D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7.883" v="132"/>
          <ac:spMkLst>
            <pc:docMk/>
            <pc:sldMk cId="1879783690" sldId="266"/>
            <ac:spMk id="30" creationId="{26B9FE07-322E-43FB-8707-C9826BD903E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14.039" v="134"/>
          <ac:spMkLst>
            <pc:docMk/>
            <pc:sldMk cId="1879783690" sldId="266"/>
            <ac:spMk id="32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14.039" v="134"/>
          <ac:spMkLst>
            <pc:docMk/>
            <pc:sldMk cId="1879783690" sldId="266"/>
            <ac:spMk id="33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14.039" v="134"/>
          <ac:spMkLst>
            <pc:docMk/>
            <pc:sldMk cId="1879783690" sldId="266"/>
            <ac:spMk id="34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8:54.819" v="143"/>
          <ac:spMkLst>
            <pc:docMk/>
            <pc:sldMk cId="1879783690" sldId="266"/>
            <ac:spMk id="36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8:54.819" v="143"/>
          <ac:spMkLst>
            <pc:docMk/>
            <pc:sldMk cId="1879783690" sldId="266"/>
            <ac:spMk id="37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8:54.819" v="143"/>
          <ac:spMkLst>
            <pc:docMk/>
            <pc:sldMk cId="1879783690" sldId="266"/>
            <ac:spMk id="38" creationId="{2C6246ED-0535-4496-A8F6-1E80CC4EB853}"/>
          </ac:spMkLst>
        </pc:spChg>
        <pc:graphicFrameChg chg="add del mod modGraphic">
          <ac:chgData name="Emmanuel Owiredu-Yeboah" userId="S::emmanuel.owireduyeboah@prism.training::c1ce481c-cd7c-4210-8cbc-276fd4b1dd28" providerId="AD" clId="Web-{DCD1EF2B-5A25-3A75-5858-CDC3B575FE35}" dt="2023-07-20T13:29:29.962" v="144"/>
          <ac:graphicFrameMkLst>
            <pc:docMk/>
            <pc:sldMk cId="1879783690" sldId="266"/>
            <ac:graphicFrameMk id="5" creationId="{469A0A88-E5DB-58D1-A381-A3FC200C7FD2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DCD1EF2B-5A25-3A75-5858-CDC3B575FE35}" dt="2023-07-20T15:15:41.611" v="254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3:45:51.008" v="203" actId="1076"/>
        <pc:sldMkLst>
          <pc:docMk/>
          <pc:sldMk cId="931568242" sldId="268"/>
        </pc:sldMkLst>
        <pc:picChg chg="add del mod">
          <ac:chgData name="Emmanuel Owiredu-Yeboah" userId="S::emmanuel.owireduyeboah@prism.training::c1ce481c-cd7c-4210-8cbc-276fd4b1dd28" providerId="AD" clId="Web-{DCD1EF2B-5A25-3A75-5858-CDC3B575FE35}" dt="2023-07-20T13:45:45.679" v="200"/>
          <ac:picMkLst>
            <pc:docMk/>
            <pc:sldMk cId="931568242" sldId="268"/>
            <ac:picMk id="4" creationId="{DC44287C-4A44-B623-B229-51D5637B78FF}"/>
          </ac:picMkLst>
        </pc:picChg>
        <pc:picChg chg="mod">
          <ac:chgData name="Emmanuel Owiredu-Yeboah" userId="S::emmanuel.owireduyeboah@prism.training::c1ce481c-cd7c-4210-8cbc-276fd4b1dd28" providerId="AD" clId="Web-{DCD1EF2B-5A25-3A75-5858-CDC3B575FE35}" dt="2023-07-20T13:45:51.008" v="203" actId="1076"/>
          <ac:picMkLst>
            <pc:docMk/>
            <pc:sldMk cId="931568242" sldId="268"/>
            <ac:picMk id="5" creationId="{A3EFBD63-1933-352D-FCA5-4BD3E9341E9C}"/>
          </ac:picMkLst>
        </pc:picChg>
      </pc:sldChg>
      <pc:sldChg chg="addSp modSp new del mod setBg">
        <pc:chgData name="Emmanuel Owiredu-Yeboah" userId="S::emmanuel.owireduyeboah@prism.training::c1ce481c-cd7c-4210-8cbc-276fd4b1dd28" providerId="AD" clId="Web-{DCD1EF2B-5A25-3A75-5858-CDC3B575FE35}" dt="2023-07-20T12:47:09.568" v="75"/>
        <pc:sldMkLst>
          <pc:docMk/>
          <pc:sldMk cId="869108849" sldId="269"/>
        </pc:sldMkLst>
        <pc:spChg chg="mod">
          <ac:chgData name="Emmanuel Owiredu-Yeboah" userId="S::emmanuel.owireduyeboah@prism.training::c1ce481c-cd7c-4210-8cbc-276fd4b1dd28" providerId="AD" clId="Web-{DCD1EF2B-5A25-3A75-5858-CDC3B575FE35}" dt="2023-07-20T12:46:26.878" v="74"/>
          <ac:spMkLst>
            <pc:docMk/>
            <pc:sldMk cId="869108849" sldId="269"/>
            <ac:spMk id="2" creationId="{67D133B8-1B60-6ED8-9C17-529E9268246B}"/>
          </ac:spMkLst>
        </pc:spChg>
        <pc:spChg chg="mod">
          <ac:chgData name="Emmanuel Owiredu-Yeboah" userId="S::emmanuel.owireduyeboah@prism.training::c1ce481c-cd7c-4210-8cbc-276fd4b1dd28" providerId="AD" clId="Web-{DCD1EF2B-5A25-3A75-5858-CDC3B575FE35}" dt="2023-07-20T12:46:26.878" v="74"/>
          <ac:spMkLst>
            <pc:docMk/>
            <pc:sldMk cId="869108849" sldId="269"/>
            <ac:spMk id="3" creationId="{8E156053-9113-8EDB-7B78-746861D867A5}"/>
          </ac:spMkLst>
        </pc:spChg>
        <pc:picChg chg="add mod">
          <ac:chgData name="Emmanuel Owiredu-Yeboah" userId="S::emmanuel.owireduyeboah@prism.training::c1ce481c-cd7c-4210-8cbc-276fd4b1dd28" providerId="AD" clId="Web-{DCD1EF2B-5A25-3A75-5858-CDC3B575FE35}" dt="2023-07-20T12:46:26.878" v="74"/>
          <ac:picMkLst>
            <pc:docMk/>
            <pc:sldMk cId="869108849" sldId="269"/>
            <ac:picMk id="5" creationId="{1D32E115-441C-F679-EE7A-5195739C796D}"/>
          </ac:picMkLst>
        </pc:picChg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3:50:12.446" v="221" actId="1076"/>
        <pc:sldMkLst>
          <pc:docMk/>
          <pc:sldMk cId="1071325159" sldId="269"/>
        </pc:sldMkLst>
        <pc:spChg chg="del">
          <ac:chgData name="Emmanuel Owiredu-Yeboah" userId="S::emmanuel.owireduyeboah@prism.training::c1ce481c-cd7c-4210-8cbc-276fd4b1dd28" providerId="AD" clId="Web-{DCD1EF2B-5A25-3A75-5858-CDC3B575FE35}" dt="2023-07-20T13:43:02.435" v="193"/>
          <ac:spMkLst>
            <pc:docMk/>
            <pc:sldMk cId="1071325159" sldId="269"/>
            <ac:spMk id="6" creationId="{7FE9151B-09AA-675C-3CD1-6AF4AEC8924B}"/>
          </ac:spMkLst>
        </pc:spChg>
        <pc:graphicFrameChg chg="add mod">
          <ac:chgData name="Emmanuel Owiredu-Yeboah" userId="S::emmanuel.owireduyeboah@prism.training::c1ce481c-cd7c-4210-8cbc-276fd4b1dd28" providerId="AD" clId="Web-{DCD1EF2B-5A25-3A75-5858-CDC3B575FE35}" dt="2023-07-20T13:50:12.446" v="221" actId="1076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new del">
        <pc:chgData name="Emmanuel Owiredu-Yeboah" userId="S::emmanuel.owireduyeboah@prism.training::c1ce481c-cd7c-4210-8cbc-276fd4b1dd28" providerId="AD" clId="Web-{DCD1EF2B-5A25-3A75-5858-CDC3B575FE35}" dt="2023-07-20T13:15:40.269" v="87"/>
        <pc:sldMkLst>
          <pc:docMk/>
          <pc:sldMk cId="634654577" sldId="270"/>
        </pc:sldMkLst>
      </pc:sldChg>
      <pc:sldChg chg="addSp delSp modSp new mod setBg modClrScheme addAnim delAnim chgLayout">
        <pc:chgData name="Emmanuel Owiredu-Yeboah" userId="S::emmanuel.owireduyeboah@prism.training::c1ce481c-cd7c-4210-8cbc-276fd4b1dd28" providerId="AD" clId="Web-{DCD1EF2B-5A25-3A75-5858-CDC3B575FE35}" dt="2023-07-20T13:17:26.760" v="115"/>
        <pc:sldMkLst>
          <pc:docMk/>
          <pc:sldMk cId="1192723858" sldId="270"/>
        </pc:sldMkLst>
        <pc:spChg chg="mod or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2" creationId="{3328467E-A117-B357-F728-8FB771899724}"/>
          </ac:spMkLst>
        </pc:spChg>
        <pc:spChg chg="mod or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3" creationId="{A6857224-01E9-2BCA-6846-4D8C14A35C3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6:59.102" v="98"/>
          <ac:spMkLst>
            <pc:docMk/>
            <pc:sldMk cId="1192723858" sldId="270"/>
            <ac:spMk id="9" creationId="{6D356F1A-690D-401E-8CF3-E4686CDFEC3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6.729" v="114"/>
          <ac:spMkLst>
            <pc:docMk/>
            <pc:sldMk cId="1192723858" sldId="270"/>
            <ac:spMk id="13" creationId="{35EF7FFE-55CC-444E-A630-F40A5C9C5C8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spMkLst>
            <pc:docMk/>
            <pc:sldMk cId="1192723858" sldId="270"/>
            <ac:spMk id="27" creationId="{1EDF7896-F56A-49DA-90F3-F5CE8B9833AD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6:59.102" v="98"/>
          <ac:spMkLst>
            <pc:docMk/>
            <pc:sldMk cId="1192723858" sldId="270"/>
            <ac:spMk id="39" creationId="{8841A10E-0F0E-4596-8888-870D709254A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6:59.102" v="98"/>
          <ac:spMkLst>
            <pc:docMk/>
            <pc:sldMk cId="1192723858" sldId="270"/>
            <ac:spMk id="41" creationId="{29B1E55C-E51F-4093-A2A8-137C3E9014D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spMkLst>
            <pc:docMk/>
            <pc:sldMk cId="1192723858" sldId="270"/>
            <ac:spMk id="45" creationId="{6D356F1A-690D-401E-8CF3-E4686CDFEC3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spMkLst>
            <pc:docMk/>
            <pc:sldMk cId="1192723858" sldId="270"/>
            <ac:spMk id="48" creationId="{8841A10E-0F0E-4596-8888-870D709254A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spMkLst>
            <pc:docMk/>
            <pc:sldMk cId="1192723858" sldId="270"/>
            <ac:spMk id="49" creationId="{29B1E55C-E51F-4093-A2A8-137C3E9014D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spMkLst>
            <pc:docMk/>
            <pc:sldMk cId="1192723858" sldId="270"/>
            <ac:spMk id="52" creationId="{1FF9CEF5-A50D-4B8B-9852-D76F7037867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spMkLst>
            <pc:docMk/>
            <pc:sldMk cId="1192723858" sldId="270"/>
            <ac:spMk id="55" creationId="{30684D86-C9D1-40C3-A9B6-EC935C7312E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6.729" v="114"/>
          <ac:spMkLst>
            <pc:docMk/>
            <pc:sldMk cId="1192723858" sldId="270"/>
            <ac:spMk id="57" creationId="{4CE9304C-7D47-49AD-9260-6DBF0A5B9A0A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6.729" v="114"/>
          <ac:spMkLst>
            <pc:docMk/>
            <pc:sldMk cId="1192723858" sldId="270"/>
            <ac:spMk id="59" creationId="{9DEDD006-D91C-4989-B39C-EEEA43F868FF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61" creationId="{6D356F1A-690D-401E-8CF3-E4686CDFEC30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66" creationId="{8841A10E-0F0E-4596-8888-870D709254A7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67" creationId="{29B1E55C-E51F-4093-A2A8-137C3E9014D7}"/>
          </ac:spMkLst>
        </pc:spChg>
        <pc:grpChg chg="add del">
          <ac:chgData name="Emmanuel Owiredu-Yeboah" userId="S::emmanuel.owireduyeboah@prism.training::c1ce481c-cd7c-4210-8cbc-276fd4b1dd28" providerId="AD" clId="Web-{DCD1EF2B-5A25-3A75-5858-CDC3B575FE35}" dt="2023-07-20T13:16:59.102" v="98"/>
          <ac:grpSpMkLst>
            <pc:docMk/>
            <pc:sldMk cId="1192723858" sldId="270"/>
            <ac:grpSpMk id="11" creationId="{F398A7BA-9279-4363-9D59-238782AB6BB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6:59.102" v="98"/>
          <ac:grpSpMkLst>
            <pc:docMk/>
            <pc:sldMk cId="1192723858" sldId="270"/>
            <ac:grpSpMk id="25" creationId="{3B88DAD3-AF6F-4D6C-8512-7239A69A40DD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grpSpMkLst>
            <pc:docMk/>
            <pc:sldMk cId="1192723858" sldId="270"/>
            <ac:grpSpMk id="46" creationId="{F398A7BA-9279-4363-9D59-238782AB6BB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grpSpMkLst>
            <pc:docMk/>
            <pc:sldMk cId="1192723858" sldId="270"/>
            <ac:grpSpMk id="47" creationId="{3B88DAD3-AF6F-4D6C-8512-7239A69A40DD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grpSpMkLst>
            <pc:docMk/>
            <pc:sldMk cId="1192723858" sldId="270"/>
            <ac:grpSpMk id="54" creationId="{065753F1-EEE2-45ED-88A1-ECB4A495D0AD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17:26.760" v="115"/>
          <ac:grpSpMkLst>
            <pc:docMk/>
            <pc:sldMk cId="1192723858" sldId="270"/>
            <ac:grpSpMk id="62" creationId="{F398A7BA-9279-4363-9D59-238782AB6BB5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17:26.760" v="115"/>
          <ac:grpSpMkLst>
            <pc:docMk/>
            <pc:sldMk cId="1192723858" sldId="270"/>
            <ac:grpSpMk id="64" creationId="{3B88DAD3-AF6F-4D6C-8512-7239A69A40DD}"/>
          </ac:grpSpMkLst>
        </pc:grpChg>
        <pc:picChg chg="add del">
          <ac:chgData name="Emmanuel Owiredu-Yeboah" userId="S::emmanuel.owireduyeboah@prism.training::c1ce481c-cd7c-4210-8cbc-276fd4b1dd28" providerId="AD" clId="Web-{DCD1EF2B-5A25-3A75-5858-CDC3B575FE35}" dt="2023-07-20T13:16:59.102" v="98"/>
          <ac:picMkLst>
            <pc:docMk/>
            <pc:sldMk cId="1192723858" sldId="270"/>
            <ac:picMk id="5" creationId="{FFEC683A-E938-8307-B2C6-FFA60D14B20D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17.634" v="100"/>
          <ac:picMkLst>
            <pc:docMk/>
            <pc:sldMk cId="1192723858" sldId="270"/>
            <ac:picMk id="43" creationId="{422772AE-E0FF-CC41-DF03-6C342C086BC2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21.478" v="102"/>
          <ac:picMkLst>
            <pc:docMk/>
            <pc:sldMk cId="1192723858" sldId="270"/>
            <ac:picMk id="50" creationId="{FFEC683A-E938-8307-B2C6-FFA60D14B20D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24.416" v="108"/>
          <ac:picMkLst>
            <pc:docMk/>
            <pc:sldMk cId="1192723858" sldId="270"/>
            <ac:picMk id="53" creationId="{6753A045-C309-7F06-DB45-607AAA1CC72C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26.729" v="114"/>
          <ac:picMkLst>
            <pc:docMk/>
            <pc:sldMk cId="1192723858" sldId="270"/>
            <ac:picMk id="58" creationId="{518CFDFE-C478-53AF-5B07-A86790F5D026}"/>
          </ac:picMkLst>
        </pc:picChg>
        <pc:picChg chg="add">
          <ac:chgData name="Emmanuel Owiredu-Yeboah" userId="S::emmanuel.owireduyeboah@prism.training::c1ce481c-cd7c-4210-8cbc-276fd4b1dd28" providerId="AD" clId="Web-{DCD1EF2B-5A25-3A75-5858-CDC3B575FE35}" dt="2023-07-20T13:17:26.760" v="115"/>
          <ac:picMkLst>
            <pc:docMk/>
            <pc:sldMk cId="1192723858" sldId="270"/>
            <ac:picMk id="68" creationId="{FFEC683A-E938-8307-B2C6-FFA60D14B20D}"/>
          </ac:picMkLst>
        </pc:picChg>
      </pc:sldChg>
      <pc:sldChg chg="addSp delSp modSp add del replId">
        <pc:chgData name="Emmanuel Owiredu-Yeboah" userId="S::emmanuel.owireduyeboah@prism.training::c1ce481c-cd7c-4210-8cbc-276fd4b1dd28" providerId="AD" clId="Web-{DCD1EF2B-5A25-3A75-5858-CDC3B575FE35}" dt="2023-07-20T13:16:04.520" v="90"/>
        <pc:sldMkLst>
          <pc:docMk/>
          <pc:sldMk cId="2720113494" sldId="270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2" creationId="{00000000-0000-0000-0000-000000000000}"/>
          </ac:spMkLst>
        </pc:spChg>
        <pc:spChg chg="mo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3" creationId="{00000000-0000-0000-0000-000000000000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9" creationId="{6D356F1A-690D-401E-8CF3-E4686CDFEC30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39" creationId="{8841A10E-0F0E-4596-8888-870D709254A7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41" creationId="{29B1E55C-E51F-4093-A2A8-137C3E9014D7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46" creationId="{4CE9304C-7D47-49AD-9260-6DBF0A5B9A0A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48" creationId="{9DEDD006-D91C-4989-B39C-EEEA43F868FF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50" creationId="{35EF7FFE-55CC-444E-A630-F40A5C9C5C8B}"/>
          </ac:spMkLst>
        </pc:spChg>
        <pc:grpChg chg="del">
          <ac:chgData name="Emmanuel Owiredu-Yeboah" userId="S::emmanuel.owireduyeboah@prism.training::c1ce481c-cd7c-4210-8cbc-276fd4b1dd28" providerId="AD" clId="Web-{DCD1EF2B-5A25-3A75-5858-CDC3B575FE35}" dt="2023-07-20T13:15:52.223" v="89"/>
          <ac:grpSpMkLst>
            <pc:docMk/>
            <pc:sldMk cId="2720113494" sldId="270"/>
            <ac:grpSpMk id="11" creationId="{F398A7BA-9279-4363-9D59-238782AB6BB5}"/>
          </ac:grpSpMkLst>
        </pc:grpChg>
        <pc:grpChg chg="del">
          <ac:chgData name="Emmanuel Owiredu-Yeboah" userId="S::emmanuel.owireduyeboah@prism.training::c1ce481c-cd7c-4210-8cbc-276fd4b1dd28" providerId="AD" clId="Web-{DCD1EF2B-5A25-3A75-5858-CDC3B575FE35}" dt="2023-07-20T13:15:52.223" v="89"/>
          <ac:grpSpMkLst>
            <pc:docMk/>
            <pc:sldMk cId="2720113494" sldId="270"/>
            <ac:grpSpMk id="25" creationId="{3B88DAD3-AF6F-4D6C-8512-7239A69A40DD}"/>
          </ac:grpSpMkLst>
        </pc:grpChg>
        <pc:picChg chg="mod ord">
          <ac:chgData name="Emmanuel Owiredu-Yeboah" userId="S::emmanuel.owireduyeboah@prism.training::c1ce481c-cd7c-4210-8cbc-276fd4b1dd28" providerId="AD" clId="Web-{DCD1EF2B-5A25-3A75-5858-CDC3B575FE35}" dt="2023-07-20T13:15:52.223" v="89"/>
          <ac:picMkLst>
            <pc:docMk/>
            <pc:sldMk cId="2720113494" sldId="270"/>
            <ac:picMk id="5" creationId="{376760FC-FE2C-A841-4DB6-FF6910436027}"/>
          </ac:picMkLst>
        </pc:picChg>
      </pc:sldChg>
      <pc:sldChg chg="addSp delSp">
        <pc:chgData name="Emmanuel Owiredu-Yeboah" userId="S::emmanuel.owireduyeboah@prism.training::c1ce481c-cd7c-4210-8cbc-276fd4b1dd28" providerId="AD" clId="Web-{DCD1EF2B-5A25-3A75-5858-CDC3B575FE35}" dt="2023-07-20T13:52:29.689" v="225"/>
        <pc:sldMkLst>
          <pc:docMk/>
          <pc:sldMk cId="738338739" sldId="271"/>
        </pc:sldMkLst>
        <pc:spChg chg="del">
          <ac:chgData name="Emmanuel Owiredu-Yeboah" userId="S::emmanuel.owireduyeboah@prism.training::c1ce481c-cd7c-4210-8cbc-276fd4b1dd28" providerId="AD" clId="Web-{DCD1EF2B-5A25-3A75-5858-CDC3B575FE35}" dt="2023-07-20T13:52:29.689" v="225"/>
          <ac:spMkLst>
            <pc:docMk/>
            <pc:sldMk cId="738338739" sldId="271"/>
            <ac:spMk id="3" creationId="{862847FA-BB9D-D580-3132-341E921EE0FE}"/>
          </ac:spMkLst>
        </pc:spChg>
        <pc:graphicFrameChg chg="add">
          <ac:chgData name="Emmanuel Owiredu-Yeboah" userId="S::emmanuel.owireduyeboah@prism.training::c1ce481c-cd7c-4210-8cbc-276fd4b1dd28" providerId="AD" clId="Web-{DCD1EF2B-5A25-3A75-5858-CDC3B575FE35}" dt="2023-07-20T13:52:29.689" v="225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add del replId">
        <pc:chgData name="Emmanuel Owiredu-Yeboah" userId="S::emmanuel.owireduyeboah@prism.training::c1ce481c-cd7c-4210-8cbc-276fd4b1dd28" providerId="AD" clId="Web-{DCD1EF2B-5A25-3A75-5858-CDC3B575FE35}" dt="2023-07-20T13:44:46.660" v="199"/>
        <pc:sldMkLst>
          <pc:docMk/>
          <pc:sldMk cId="3106342058" sldId="272"/>
        </pc:sldMkLst>
      </pc:sldChg>
      <pc:sldChg chg="add del replId">
        <pc:chgData name="Emmanuel Owiredu-Yeboah" userId="S::emmanuel.owireduyeboah@prism.training::c1ce481c-cd7c-4210-8cbc-276fd4b1dd28" providerId="AD" clId="Web-{DCD1EF2B-5A25-3A75-5858-CDC3B575FE35}" dt="2023-07-20T13:29:37.868" v="145"/>
        <pc:sldMkLst>
          <pc:docMk/>
          <pc:sldMk cId="370142177" sldId="273"/>
        </pc:sldMkLst>
      </pc:sldChg>
      <pc:sldChg chg="addSp delSp modSp new mod setBg">
        <pc:chgData name="Emmanuel Owiredu-Yeboah" userId="S::emmanuel.owireduyeboah@prism.training::c1ce481c-cd7c-4210-8cbc-276fd4b1dd28" providerId="AD" clId="Web-{DCD1EF2B-5A25-3A75-5858-CDC3B575FE35}" dt="2023-07-20T16:26:20.316" v="401" actId="20577"/>
        <pc:sldMkLst>
          <pc:docMk/>
          <pc:sldMk cId="1935362774" sldId="273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31:29.063" v="161"/>
          <ac:spMkLst>
            <pc:docMk/>
            <pc:sldMk cId="1935362774" sldId="273"/>
            <ac:spMk id="2" creationId="{E2796324-F8B5-5AB4-40D3-76B1A6312869}"/>
          </ac:spMkLst>
        </pc:spChg>
        <pc:spChg chg="add del mod">
          <ac:chgData name="Emmanuel Owiredu-Yeboah" userId="S::emmanuel.owireduyeboah@prism.training::c1ce481c-cd7c-4210-8cbc-276fd4b1dd28" providerId="AD" clId="Web-{DCD1EF2B-5A25-3A75-5858-CDC3B575FE35}" dt="2023-07-20T13:31:29.063" v="161"/>
          <ac:spMkLst>
            <pc:docMk/>
            <pc:sldMk cId="1935362774" sldId="273"/>
            <ac:spMk id="3" creationId="{056EF86A-DAD5-EC03-8B4F-015332A43DE9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6.655" v="152"/>
          <ac:spMkLst>
            <pc:docMk/>
            <pc:sldMk cId="1935362774" sldId="273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6.655" v="152"/>
          <ac:spMkLst>
            <pc:docMk/>
            <pc:sldMk cId="1935362774" sldId="273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6.655" v="152"/>
          <ac:spMkLst>
            <pc:docMk/>
            <pc:sldMk cId="1935362774" sldId="273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9.546" v="154"/>
          <ac:spMkLst>
            <pc:docMk/>
            <pc:sldMk cId="1935362774" sldId="273"/>
            <ac:spMk id="15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9.546" v="154"/>
          <ac:spMkLst>
            <pc:docMk/>
            <pc:sldMk cId="1935362774" sldId="273"/>
            <ac:spMk id="16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9.546" v="154"/>
          <ac:spMkLst>
            <pc:docMk/>
            <pc:sldMk cId="1935362774" sldId="273"/>
            <ac:spMk id="17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1.484" v="156"/>
          <ac:spMkLst>
            <pc:docMk/>
            <pc:sldMk cId="1935362774" sldId="273"/>
            <ac:spMk id="20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1.484" v="156"/>
          <ac:spMkLst>
            <pc:docMk/>
            <pc:sldMk cId="1935362774" sldId="273"/>
            <ac:spMk id="21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1.484" v="156"/>
          <ac:spMkLst>
            <pc:docMk/>
            <pc:sldMk cId="1935362774" sldId="273"/>
            <ac:spMk id="22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2.656" v="158"/>
          <ac:spMkLst>
            <pc:docMk/>
            <pc:sldMk cId="1935362774" sldId="273"/>
            <ac:spMk id="25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2.656" v="158"/>
          <ac:spMkLst>
            <pc:docMk/>
            <pc:sldMk cId="1935362774" sldId="273"/>
            <ac:spMk id="26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2.656" v="158"/>
          <ac:spMkLst>
            <pc:docMk/>
            <pc:sldMk cId="1935362774" sldId="273"/>
            <ac:spMk id="27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9.016" v="160"/>
          <ac:spMkLst>
            <pc:docMk/>
            <pc:sldMk cId="1935362774" sldId="273"/>
            <ac:spMk id="30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9.016" v="160"/>
          <ac:spMkLst>
            <pc:docMk/>
            <pc:sldMk cId="1935362774" sldId="273"/>
            <ac:spMk id="3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9.016" v="160"/>
          <ac:spMkLst>
            <pc:docMk/>
            <pc:sldMk cId="1935362774" sldId="273"/>
            <ac:spMk id="32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35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36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37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43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45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47" creationId="{2BD31C98-199A-4722-A1A5-4393A43E740B}"/>
          </ac:spMkLst>
        </pc:spChg>
        <pc:graphicFrameChg chg="add del">
          <ac:chgData name="Emmanuel Owiredu-Yeboah" userId="S::emmanuel.owireduyeboah@prism.training::c1ce481c-cd7c-4210-8cbc-276fd4b1dd28" providerId="AD" clId="Web-{DCD1EF2B-5A25-3A75-5858-CDC3B575FE35}" dt="2023-07-20T13:31:06.655" v="152"/>
          <ac:graphicFrameMkLst>
            <pc:docMk/>
            <pc:sldMk cId="1935362774" sldId="273"/>
            <ac:graphicFrameMk id="5" creationId="{DF5F035F-5313-2AC8-7716-BF839C4149E7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09.546" v="154"/>
          <ac:graphicFrameMkLst>
            <pc:docMk/>
            <pc:sldMk cId="1935362774" sldId="273"/>
            <ac:graphicFrameMk id="18" creationId="{D81ACADB-0E0E-E80A-8533-2C82C8B5ED71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21.484" v="156"/>
          <ac:graphicFrameMkLst>
            <pc:docMk/>
            <pc:sldMk cId="1935362774" sldId="273"/>
            <ac:graphicFrameMk id="23" creationId="{02228C5E-C3E0-E830-113D-D8055BA6C3D3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22.656" v="158"/>
          <ac:graphicFrameMkLst>
            <pc:docMk/>
            <pc:sldMk cId="1935362774" sldId="273"/>
            <ac:graphicFrameMk id="28" creationId="{D81ACADB-0E0E-E80A-8533-2C82C8B5ED71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29.016" v="160"/>
          <ac:graphicFrameMkLst>
            <pc:docMk/>
            <pc:sldMk cId="1935362774" sldId="273"/>
            <ac:graphicFrameMk id="33" creationId="{DF5F035F-5313-2AC8-7716-BF839C4149E7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DCD1EF2B-5A25-3A75-5858-CDC3B575FE35}" dt="2023-07-20T16:26:20.316" v="401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addSp delSp modSp new mod setBg">
        <pc:chgData name="Emmanuel Owiredu-Yeboah" userId="S::emmanuel.owireduyeboah@prism.training::c1ce481c-cd7c-4210-8cbc-276fd4b1dd28" providerId="AD" clId="Web-{DCD1EF2B-5A25-3A75-5858-CDC3B575FE35}" dt="2023-07-20T13:35:00.904" v="172"/>
        <pc:sldMkLst>
          <pc:docMk/>
          <pc:sldMk cId="364786551" sldId="274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2" creationId="{F0390FF7-AA1B-2C47-732B-2BF1BB6D0E96}"/>
          </ac:spMkLst>
        </pc:spChg>
        <pc:spChg chg="del mo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3" creationId="{D4D54E57-B293-5BC6-5400-3722C79A71B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9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11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13" creationId="{2BD31C98-199A-4722-A1A5-4393A43E740B}"/>
          </ac:spMkLst>
        </pc:spChg>
        <pc:graphicFrameChg chg="add">
          <ac:chgData name="Emmanuel Owiredu-Yeboah" userId="S::emmanuel.owireduyeboah@prism.training::c1ce481c-cd7c-4210-8cbc-276fd4b1dd28" providerId="AD" clId="Web-{DCD1EF2B-5A25-3A75-5858-CDC3B575FE35}" dt="2023-07-20T13:35:00.904" v="172"/>
          <ac:graphicFrameMkLst>
            <pc:docMk/>
            <pc:sldMk cId="364786551" sldId="274"/>
            <ac:graphicFrameMk id="5" creationId="{FEE871AE-74B4-3C45-BE74-20C1494CF67F}"/>
          </ac:graphicFrameMkLst>
        </pc:graphicFrameChg>
      </pc:sldChg>
      <pc:sldChg chg="addSp delSp modSp new del mod setBg">
        <pc:chgData name="Emmanuel Owiredu-Yeboah" userId="S::emmanuel.owireduyeboah@prism.training::c1ce481c-cd7c-4210-8cbc-276fd4b1dd28" providerId="AD" clId="Web-{DCD1EF2B-5A25-3A75-5858-CDC3B575FE35}" dt="2023-07-20T13:55:25.247" v="248"/>
        <pc:sldMkLst>
          <pc:docMk/>
          <pc:sldMk cId="3880183760" sldId="274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54:51.620" v="241"/>
          <ac:spMkLst>
            <pc:docMk/>
            <pc:sldMk cId="3880183760" sldId="274"/>
            <ac:spMk id="2" creationId="{1CF1E8B4-E46C-C93F-747C-9ADE61ABC4A0}"/>
          </ac:spMkLst>
        </pc:spChg>
        <pc:spChg chg="del mo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3" creationId="{97AD4985-0DF5-71AF-4F4D-3BB84A8E7FD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9" creationId="{008ED74B-06F2-4BD5-838F-1AAD0033EF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39" creationId="{CC9387DA-2D8E-4E5D-BD65-274370B6596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41" creationId="{18BFC65B-9706-4EE1-8B75-FEEC1C530558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spMkLst>
            <pc:docMk/>
            <pc:sldMk cId="3880183760" sldId="274"/>
            <ac:spMk id="46" creationId="{008ED74B-06F2-4BD5-838F-1AAD0033EF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spMkLst>
            <pc:docMk/>
            <pc:sldMk cId="3880183760" sldId="274"/>
            <ac:spMk id="76" creationId="{CC9387DA-2D8E-4E5D-BD65-274370B6596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spMkLst>
            <pc:docMk/>
            <pc:sldMk cId="3880183760" sldId="274"/>
            <ac:spMk id="78" creationId="{18BFC65B-9706-4EE1-8B75-FEEC1C530558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80" creationId="{008ED74B-06F2-4BD5-838F-1AAD0033EF0B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83" creationId="{CC9387DA-2D8E-4E5D-BD65-274370B65965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84" creationId="{18BFC65B-9706-4EE1-8B75-FEEC1C53055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5" creationId="{8ECF1231-6B06-42A7-9653-F6A738AACE62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6" creationId="{DD0D424C-4930-4745-B075-4AF5691E38B6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7" creationId="{8CD110D4-7970-4333-ACA2-F5A0DFCE94F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8" creationId="{94C2DE85-6DF9-48B6-AC63-963A52242186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9" creationId="{2B527314-243D-423D-9285-A30290D18F51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0" creationId="{857798C9-0A62-400E-B105-429ABFC4D7E2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1" creationId="{40E214F1-D642-41FF-8FBB-F1484108E999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2" creationId="{24EBEFE9-8F4F-41C2-9022-FF9730C4E0BF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3" creationId="{389BEA2F-6457-431A-941E-840A670CA139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4" creationId="{D32D9258-EB54-414B-A2D5-4583395695F2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5" creationId="{495967EF-C4BF-4A5F-90E5-A603A665429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6" creationId="{253675EB-03CE-4B59-BEBD-4D0D9871043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7" creationId="{2DB7D344-D8A0-46BE-8BD4-70DEC451E567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8" creationId="{90B7E18B-6B64-4711-94DE-715DE0CB71A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9" creationId="{7CCF1B9C-A47F-4AC1-8164-F13CD4288767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0" creationId="{A7694E0F-733F-4E78-A250-B7840DA06EB5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1" creationId="{7DE4B38A-BCE4-48FC-9109-41F73413B11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2" creationId="{36605C57-20A9-46A2-A6DB-2EA83ADC943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3" creationId="{23EFA4B2-9313-4409-9BAE-FC04D2AF119F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4" creationId="{C8A794CC-8846-4A65-8227-1001468DB81D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5" creationId="{87046215-2C6C-4EFD-9689-6EBF98CA98FE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6" creationId="{6B3F65AF-943F-4D0E-B890-AA058F48B37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7" creationId="{660B5807-5995-44AD-9E16-10337DC83A67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8" creationId="{E80AC2A9-A86D-45A4-B218-B52F22B3E3FC}"/>
          </ac:spMkLst>
        </pc:spChg>
        <pc:gr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11" creationId="{E9F586E1-75B5-49B8-9A21-DD14CA0F695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25" creationId="{F9CAF6A1-77C7-4ABC-9E4A-E74A8DB16DC1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grpSpMkLst>
            <pc:docMk/>
            <pc:sldMk cId="3880183760" sldId="274"/>
            <ac:grpSpMk id="48" creationId="{E9F586E1-75B5-49B8-9A21-DD14CA0F695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grpSpMkLst>
            <pc:docMk/>
            <pc:sldMk cId="3880183760" sldId="274"/>
            <ac:grpSpMk id="62" creationId="{F9CAF6A1-77C7-4ABC-9E4A-E74A8DB16DC1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81" creationId="{E9F586E1-75B5-49B8-9A21-DD14CA0F6955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82" creationId="{F9CAF6A1-77C7-4ABC-9E4A-E74A8DB16DC1}"/>
          </ac:grpSpMkLst>
        </pc:grpChg>
        <pc:graphicFrameChg chg="add">
          <ac:chgData name="Emmanuel Owiredu-Yeboah" userId="S::emmanuel.owireduyeboah@prism.training::c1ce481c-cd7c-4210-8cbc-276fd4b1dd28" providerId="AD" clId="Web-{DCD1EF2B-5A25-3A75-5858-CDC3B575FE35}" dt="2023-07-20T13:55:14.418" v="247"/>
          <ac:graphicFrameMkLst>
            <pc:docMk/>
            <pc:sldMk cId="3880183760" sldId="274"/>
            <ac:graphicFrameMk id="43" creationId="{EAEBB54F-B5D4-BDEA-B53C-BC251DDD5D3B}"/>
          </ac:graphicFrameMkLst>
        </pc:graphicFrameChg>
        <pc:picChg chg="add mod">
          <ac:chgData name="Emmanuel Owiredu-Yeboah" userId="S::emmanuel.owireduyeboah@prism.training::c1ce481c-cd7c-4210-8cbc-276fd4b1dd28" providerId="AD" clId="Web-{DCD1EF2B-5A25-3A75-5858-CDC3B575FE35}" dt="2023-07-20T13:55:14.387" v="245"/>
          <ac:picMkLst>
            <pc:docMk/>
            <pc:sldMk cId="3880183760" sldId="274"/>
            <ac:picMk id="5" creationId="{70B45866-72A7-C0F9-8E22-7AEBE68BCDB7}"/>
          </ac:picMkLst>
        </pc:picChg>
      </pc:sldChg>
    </pc:docChg>
  </pc:docChgLst>
  <pc:docChgLst>
    <pc:chgData name="Remy Tran" userId="S::remy.tran@prism.training::6b2fb2ec-05f3-4cfe-8a35-3ea676fa219c" providerId="AD" clId="Web-{70A9DF25-59FD-0846-2B0A-65588E31B620}"/>
    <pc:docChg chg="addSld modSld sldOrd">
      <pc:chgData name="Remy Tran" userId="S::remy.tran@prism.training::6b2fb2ec-05f3-4cfe-8a35-3ea676fa219c" providerId="AD" clId="Web-{70A9DF25-59FD-0846-2B0A-65588E31B620}" dt="2023-07-20T21:05:44.615" v="753"/>
      <pc:docMkLst>
        <pc:docMk/>
      </pc:docMkLst>
      <pc:sldChg chg="modSp delCm">
        <pc:chgData name="Remy Tran" userId="S::remy.tran@prism.training::6b2fb2ec-05f3-4cfe-8a35-3ea676fa219c" providerId="AD" clId="Web-{70A9DF25-59FD-0846-2B0A-65588E31B620}" dt="2023-07-20T20:59:56.468" v="484" actId="20577"/>
        <pc:sldMkLst>
          <pc:docMk/>
          <pc:sldMk cId="2784936055" sldId="264"/>
        </pc:sldMkLst>
        <pc:spChg chg="mod">
          <ac:chgData name="Remy Tran" userId="S::remy.tran@prism.training::6b2fb2ec-05f3-4cfe-8a35-3ea676fa219c" providerId="AD" clId="Web-{70A9DF25-59FD-0846-2B0A-65588E31B620}" dt="2023-07-20T20:59:56.468" v="484" actId="20577"/>
          <ac:spMkLst>
            <pc:docMk/>
            <pc:sldMk cId="2784936055" sldId="264"/>
            <ac:spMk id="2" creationId="{A2965778-9FB7-024F-C759-33F462612D7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Remy Tran" userId="S::remy.tran@prism.training::6b2fb2ec-05f3-4cfe-8a35-3ea676fa219c" providerId="AD" clId="Web-{70A9DF25-59FD-0846-2B0A-65588E31B620}" dt="2023-07-20T16:05:31.870" v="0"/>
              <pc2:cmMkLst xmlns:pc2="http://schemas.microsoft.com/office/powerpoint/2019/9/main/command">
                <pc:docMk/>
                <pc:sldMk cId="2784936055" sldId="264"/>
                <pc2:cmMk id="{40AA8C67-02C4-415A-9A64-FE02D1A56C06}"/>
              </pc2:cmMkLst>
            </pc226:cmChg>
          </p:ext>
        </pc:extLst>
      </pc:sldChg>
      <pc:sldChg chg="modSp">
        <pc:chgData name="Remy Tran" userId="S::remy.tran@prism.training::6b2fb2ec-05f3-4cfe-8a35-3ea676fa219c" providerId="AD" clId="Web-{70A9DF25-59FD-0846-2B0A-65588E31B620}" dt="2023-07-20T20:53:50.141" v="147" actId="20577"/>
        <pc:sldMkLst>
          <pc:docMk/>
          <pc:sldMk cId="1879783690" sldId="266"/>
        </pc:sldMkLst>
        <pc:graphicFrameChg chg="modGraphic">
          <ac:chgData name="Remy Tran" userId="S::remy.tran@prism.training::6b2fb2ec-05f3-4cfe-8a35-3ea676fa219c" providerId="AD" clId="Web-{70A9DF25-59FD-0846-2B0A-65588E31B620}" dt="2023-07-20T20:53:50.141" v="147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delSp modSp">
        <pc:chgData name="Remy Tran" userId="S::remy.tran@prism.training::6b2fb2ec-05f3-4cfe-8a35-3ea676fa219c" providerId="AD" clId="Web-{70A9DF25-59FD-0846-2B0A-65588E31B620}" dt="2023-07-20T21:00:00.687" v="485" actId="1076"/>
        <pc:sldMkLst>
          <pc:docMk/>
          <pc:sldMk cId="2802162196" sldId="267"/>
        </pc:sldMkLst>
        <pc:spChg chg="mod">
          <ac:chgData name="Remy Tran" userId="S::remy.tran@prism.training::6b2fb2ec-05f3-4cfe-8a35-3ea676fa219c" providerId="AD" clId="Web-{70A9DF25-59FD-0846-2B0A-65588E31B620}" dt="2023-07-20T21:00:00.687" v="485" actId="1076"/>
          <ac:spMkLst>
            <pc:docMk/>
            <pc:sldMk cId="2802162196" sldId="267"/>
            <ac:spMk id="2" creationId="{CEF5C130-E90A-DAFE-4B8C-D5675106F905}"/>
          </ac:spMkLst>
        </pc:spChg>
        <pc:spChg chg="del">
          <ac:chgData name="Remy Tran" userId="S::remy.tran@prism.training::6b2fb2ec-05f3-4cfe-8a35-3ea676fa219c" providerId="AD" clId="Web-{70A9DF25-59FD-0846-2B0A-65588E31B620}" dt="2023-07-20T20:55:08.424" v="148"/>
          <ac:spMkLst>
            <pc:docMk/>
            <pc:sldMk cId="2802162196" sldId="267"/>
            <ac:spMk id="3" creationId="{5073FCF9-A21D-643B-126F-68EA6598596E}"/>
          </ac:spMkLst>
        </pc:spChg>
        <pc:spChg chg="add del mod">
          <ac:chgData name="Remy Tran" userId="S::remy.tran@prism.training::6b2fb2ec-05f3-4cfe-8a35-3ea676fa219c" providerId="AD" clId="Web-{70A9DF25-59FD-0846-2B0A-65588E31B620}" dt="2023-07-20T20:57:55.991" v="448"/>
          <ac:spMkLst>
            <pc:docMk/>
            <pc:sldMk cId="2802162196" sldId="267"/>
            <ac:spMk id="5" creationId="{371F7461-FCD4-C19B-0CA2-0E3C0877131B}"/>
          </ac:spMkLst>
        </pc:spChg>
        <pc:graphicFrameChg chg="add mod ord modGraphic">
          <ac:chgData name="Remy Tran" userId="S::remy.tran@prism.training::6b2fb2ec-05f3-4cfe-8a35-3ea676fa219c" providerId="AD" clId="Web-{70A9DF25-59FD-0846-2B0A-65588E31B620}" dt="2023-07-20T20:57:40.319" v="444" actId="1076"/>
          <ac:graphicFrameMkLst>
            <pc:docMk/>
            <pc:sldMk cId="2802162196" sldId="267"/>
            <ac:graphicFrameMk id="4" creationId="{475F4D49-DE19-5863-7915-7DF114C8172C}"/>
          </ac:graphicFrameMkLst>
        </pc:graphicFrameChg>
      </pc:sldChg>
      <pc:sldChg chg="modSp addCm modCm">
        <pc:chgData name="Remy Tran" userId="S::remy.tran@prism.training::6b2fb2ec-05f3-4cfe-8a35-3ea676fa219c" providerId="AD" clId="Web-{70A9DF25-59FD-0846-2B0A-65588E31B620}" dt="2023-07-20T16:45:04.008" v="120"/>
        <pc:sldMkLst>
          <pc:docMk/>
          <pc:sldMk cId="931568242" sldId="268"/>
        </pc:sldMkLst>
        <pc:spChg chg="mod">
          <ac:chgData name="Remy Tran" userId="S::remy.tran@prism.training::6b2fb2ec-05f3-4cfe-8a35-3ea676fa219c" providerId="AD" clId="Web-{70A9DF25-59FD-0846-2B0A-65588E31B620}" dt="2023-07-20T16:06:22.091" v="7" actId="14100"/>
          <ac:spMkLst>
            <pc:docMk/>
            <pc:sldMk cId="931568242" sldId="268"/>
            <ac:spMk id="2" creationId="{FC74DD97-EBC0-EFFE-5483-795FB2453F46}"/>
          </ac:spMkLst>
        </pc:spChg>
        <pc:picChg chg="mod">
          <ac:chgData name="Remy Tran" userId="S::remy.tran@prism.training::6b2fb2ec-05f3-4cfe-8a35-3ea676fa219c" providerId="AD" clId="Web-{70A9DF25-59FD-0846-2B0A-65588E31B620}" dt="2023-07-20T16:22:23.690" v="81" actId="1076"/>
          <ac:picMkLst>
            <pc:docMk/>
            <pc:sldMk cId="931568242" sldId="268"/>
            <ac:picMk id="9" creationId="{086C6C21-3979-51CB-8893-C11FB439AF2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24:47.087" v="82"/>
              <pc2:cmMkLst xmlns:pc2="http://schemas.microsoft.com/office/powerpoint/2019/9/main/command">
                <pc:docMk/>
                <pc:sldMk cId="931568242" sldId="268"/>
                <pc2:cmMk id="{F64E7B14-D31A-4E5A-B20C-88AB3AD3F7C5}"/>
              </pc2:cmMkLst>
            </pc226:cmChg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45:04.008" v="120"/>
              <pc2:cmMkLst xmlns:pc2="http://schemas.microsoft.com/office/powerpoint/2019/9/main/command">
                <pc:docMk/>
                <pc:sldMk cId="931568242" sldId="268"/>
                <pc2:cmMk id="{C1A39C82-B0FD-44AC-8DA3-A11397D004F7}"/>
              </pc2:cmMkLst>
              <pc226:cmRplyChg chg="add">
                <pc226:chgData name="Remy Tran" userId="S::remy.tran@prism.training::6b2fb2ec-05f3-4cfe-8a35-3ea676fa219c" providerId="AD" clId="Web-{70A9DF25-59FD-0846-2B0A-65588E31B620}" dt="2023-07-20T16:45:04.008" v="120"/>
                <pc2:cmRplyMkLst xmlns:pc2="http://schemas.microsoft.com/office/powerpoint/2019/9/main/command">
                  <pc:docMk/>
                  <pc:sldMk cId="931568242" sldId="268"/>
                  <pc2:cmMk id="{C1A39C82-B0FD-44AC-8DA3-A11397D004F7}"/>
                  <pc2:cmRplyMk id="{892F3CE3-C732-4734-B1E4-F81861462528}"/>
                </pc2:cmRplyMkLst>
              </pc226:cmRplyChg>
            </pc226:cmChg>
          </p:ext>
        </pc:extLst>
      </pc:sldChg>
      <pc:sldChg chg="modSp addCm">
        <pc:chgData name="Remy Tran" userId="S::remy.tran@prism.training::6b2fb2ec-05f3-4cfe-8a35-3ea676fa219c" providerId="AD" clId="Web-{70A9DF25-59FD-0846-2B0A-65588E31B620}" dt="2023-07-20T21:05:44.615" v="753"/>
        <pc:sldMkLst>
          <pc:docMk/>
          <pc:sldMk cId="1071325159" sldId="269"/>
        </pc:sldMkLst>
        <pc:graphicFrameChg chg="mod">
          <ac:chgData name="Remy Tran" userId="S::remy.tran@prism.training::6b2fb2ec-05f3-4cfe-8a35-3ea676fa219c" providerId="AD" clId="Web-{70A9DF25-59FD-0846-2B0A-65588E31B620}" dt="2023-07-20T16:11:15.430" v="33" actId="1076"/>
          <ac:graphicFrameMkLst>
            <pc:docMk/>
            <pc:sldMk cId="1071325159" sldId="269"/>
            <ac:graphicFrameMk id="8" creationId="{30DB57C9-14A0-CBE6-B78C-954B768DFF7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12:51.544" v="34"/>
              <pc2:cmMkLst xmlns:pc2="http://schemas.microsoft.com/office/powerpoint/2019/9/main/command">
                <pc:docMk/>
                <pc:sldMk cId="1071325159" sldId="269"/>
                <pc2:cmMk id="{2DB38C50-A2C9-4A7D-98C6-BF99630432E1}"/>
              </pc2:cmMkLst>
            </pc226:cmChg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21:05:44.615" v="753"/>
              <pc2:cmMkLst xmlns:pc2="http://schemas.microsoft.com/office/powerpoint/2019/9/main/command">
                <pc:docMk/>
                <pc:sldMk cId="1071325159" sldId="269"/>
                <pc2:cmMk id="{BF8B8956-7D9D-456A-954D-49B0418FE15F}"/>
              </pc2:cmMkLst>
            </pc226:cmChg>
          </p:ext>
        </pc:extLst>
      </pc:sldChg>
      <pc:sldChg chg="modSp">
        <pc:chgData name="Remy Tran" userId="S::remy.tran@prism.training::6b2fb2ec-05f3-4cfe-8a35-3ea676fa219c" providerId="AD" clId="Web-{70A9DF25-59FD-0846-2B0A-65588E31B620}" dt="2023-07-20T16:32:18.323" v="114" actId="20577"/>
        <pc:sldMkLst>
          <pc:docMk/>
          <pc:sldMk cId="738338739" sldId="271"/>
        </pc:sldMkLst>
        <pc:spChg chg="mod">
          <ac:chgData name="Remy Tran" userId="S::remy.tran@prism.training::6b2fb2ec-05f3-4cfe-8a35-3ea676fa219c" providerId="AD" clId="Web-{70A9DF25-59FD-0846-2B0A-65588E31B620}" dt="2023-07-20T16:32:18.323" v="114" actId="20577"/>
          <ac:spMkLst>
            <pc:docMk/>
            <pc:sldMk cId="738338739" sldId="271"/>
            <ac:spMk id="2" creationId="{F5E7814B-7C3C-EEAE-B3E9-A5AA1993144C}"/>
          </ac:spMkLst>
        </pc:spChg>
        <pc:graphicFrameChg chg="mod modGraphic">
          <ac:chgData name="Remy Tran" userId="S::remy.tran@prism.training::6b2fb2ec-05f3-4cfe-8a35-3ea676fa219c" providerId="AD" clId="Web-{70A9DF25-59FD-0846-2B0A-65588E31B620}" dt="2023-07-20T16:32:14.885" v="110" actId="1076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 addCm">
        <pc:chgData name="Remy Tran" userId="S::remy.tran@prism.training::6b2fb2ec-05f3-4cfe-8a35-3ea676fa219c" providerId="AD" clId="Web-{70A9DF25-59FD-0846-2B0A-65588E31B620}" dt="2023-07-20T21:00:39.484" v="499" actId="20577"/>
        <pc:sldMkLst>
          <pc:docMk/>
          <pc:sldMk cId="1935362774" sldId="273"/>
        </pc:sldMkLst>
        <pc:spChg chg="mod">
          <ac:chgData name="Remy Tran" userId="S::remy.tran@prism.training::6b2fb2ec-05f3-4cfe-8a35-3ea676fa219c" providerId="AD" clId="Web-{70A9DF25-59FD-0846-2B0A-65588E31B620}" dt="2023-07-20T21:00:39.484" v="499" actId="20577"/>
          <ac:spMkLst>
            <pc:docMk/>
            <pc:sldMk cId="1935362774" sldId="273"/>
            <ac:spMk id="2" creationId="{E2796324-F8B5-5AB4-40D3-76B1A6312869}"/>
          </ac:spMkLst>
        </pc:spChg>
        <pc:graphicFrameChg chg="modGraphic">
          <ac:chgData name="Remy Tran" userId="S::remy.tran@prism.training::6b2fb2ec-05f3-4cfe-8a35-3ea676fa219c" providerId="AD" clId="Web-{70A9DF25-59FD-0846-2B0A-65588E31B620}" dt="2023-07-20T20:42:22.300" v="122"/>
          <ac:graphicFrameMkLst>
            <pc:docMk/>
            <pc:sldMk cId="1935362774" sldId="273"/>
            <ac:graphicFrameMk id="38" creationId="{7680E8B3-6879-B4BF-39A9-6C517160F17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21:00.437" v="80"/>
              <pc2:cmMkLst xmlns:pc2="http://schemas.microsoft.com/office/powerpoint/2019/9/main/command">
                <pc:docMk/>
                <pc:sldMk cId="1935362774" sldId="273"/>
                <pc2:cmMk id="{7E331A08-DBB1-4B4D-A284-9A447A3FE3C3}"/>
              </pc2:cmMkLst>
            </pc226:cmChg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39:25.448" v="118"/>
              <pc2:cmMkLst xmlns:pc2="http://schemas.microsoft.com/office/powerpoint/2019/9/main/command">
                <pc:docMk/>
                <pc:sldMk cId="1935362774" sldId="273"/>
                <pc2:cmMk id="{69C5292E-AF12-4493-AC0E-05B07F8A2A63}"/>
              </pc2:cmMkLst>
            </pc226:cmChg>
          </p:ext>
        </pc:extLst>
      </pc:sldChg>
      <pc:sldChg chg="modSp">
        <pc:chgData name="Remy Tran" userId="S::remy.tran@prism.training::6b2fb2ec-05f3-4cfe-8a35-3ea676fa219c" providerId="AD" clId="Web-{70A9DF25-59FD-0846-2B0A-65588E31B620}" dt="2023-07-20T16:38:44.494" v="117" actId="1076"/>
        <pc:sldMkLst>
          <pc:docMk/>
          <pc:sldMk cId="3936961313" sldId="276"/>
        </pc:sldMkLst>
        <pc:spChg chg="mod">
          <ac:chgData name="Remy Tran" userId="S::remy.tran@prism.training::6b2fb2ec-05f3-4cfe-8a35-3ea676fa219c" providerId="AD" clId="Web-{70A9DF25-59FD-0846-2B0A-65588E31B620}" dt="2023-07-20T16:38:44.494" v="117" actId="1076"/>
          <ac:spMkLst>
            <pc:docMk/>
            <pc:sldMk cId="3936961313" sldId="276"/>
            <ac:spMk id="2" creationId="{4F6E00EE-B8B2-45C4-87AC-182A3D5DE195}"/>
          </ac:spMkLst>
        </pc:spChg>
      </pc:sldChg>
      <pc:sldChg chg="modSp">
        <pc:chgData name="Remy Tran" userId="S::remy.tran@prism.training::6b2fb2ec-05f3-4cfe-8a35-3ea676fa219c" providerId="AD" clId="Web-{70A9DF25-59FD-0846-2B0A-65588E31B620}" dt="2023-07-20T16:14:29.563" v="35" actId="20577"/>
        <pc:sldMkLst>
          <pc:docMk/>
          <pc:sldMk cId="1777088284" sldId="278"/>
        </pc:sldMkLst>
        <pc:spChg chg="mod">
          <ac:chgData name="Remy Tran" userId="S::remy.tran@prism.training::6b2fb2ec-05f3-4cfe-8a35-3ea676fa219c" providerId="AD" clId="Web-{70A9DF25-59FD-0846-2B0A-65588E31B620}" dt="2023-07-20T16:14:29.563" v="35" actId="20577"/>
          <ac:spMkLst>
            <pc:docMk/>
            <pc:sldMk cId="1777088284" sldId="278"/>
            <ac:spMk id="2" creationId="{6014C57E-B44F-003F-CB79-42FD052C4EC5}"/>
          </ac:spMkLst>
        </pc:spChg>
      </pc:sldChg>
      <pc:sldChg chg="addSp delSp modSp">
        <pc:chgData name="Remy Tran" userId="S::remy.tran@prism.training::6b2fb2ec-05f3-4cfe-8a35-3ea676fa219c" providerId="AD" clId="Web-{70A9DF25-59FD-0846-2B0A-65588E31B620}" dt="2023-07-20T20:59:51.812" v="483" actId="20577"/>
        <pc:sldMkLst>
          <pc:docMk/>
          <pc:sldMk cId="2421626715" sldId="279"/>
        </pc:sldMkLst>
        <pc:spChg chg="mod">
          <ac:chgData name="Remy Tran" userId="S::remy.tran@prism.training::6b2fb2ec-05f3-4cfe-8a35-3ea676fa219c" providerId="AD" clId="Web-{70A9DF25-59FD-0846-2B0A-65588E31B620}" dt="2023-07-20T20:59:51.812" v="483" actId="20577"/>
          <ac:spMkLst>
            <pc:docMk/>
            <pc:sldMk cId="2421626715" sldId="279"/>
            <ac:spMk id="2" creationId="{135B4C8D-B5CD-B3C9-F6FD-7D05172B7523}"/>
          </ac:spMkLst>
        </pc:spChg>
        <pc:spChg chg="del mod">
          <ac:chgData name="Remy Tran" userId="S::remy.tran@prism.training::6b2fb2ec-05f3-4cfe-8a35-3ea676fa219c" providerId="AD" clId="Web-{70A9DF25-59FD-0846-2B0A-65588E31B620}" dt="2023-07-20T20:44:21.631" v="123"/>
          <ac:spMkLst>
            <pc:docMk/>
            <pc:sldMk cId="2421626715" sldId="279"/>
            <ac:spMk id="3" creationId="{9B054BB1-3234-37BE-100F-34EF7C1D1DE1}"/>
          </ac:spMkLst>
        </pc:spChg>
        <pc:picChg chg="add mod ord">
          <ac:chgData name="Remy Tran" userId="S::remy.tran@prism.training::6b2fb2ec-05f3-4cfe-8a35-3ea676fa219c" providerId="AD" clId="Web-{70A9DF25-59FD-0846-2B0A-65588E31B620}" dt="2023-07-20T20:44:27.303" v="125" actId="1076"/>
          <ac:picMkLst>
            <pc:docMk/>
            <pc:sldMk cId="2421626715" sldId="279"/>
            <ac:picMk id="4" creationId="{3986D5E6-72F6-5A8D-53C5-894FD74ABEA1}"/>
          </ac:picMkLst>
        </pc:picChg>
      </pc:sldChg>
      <pc:sldChg chg="addSp delSp modSp add ord replId">
        <pc:chgData name="Remy Tran" userId="S::remy.tran@prism.training::6b2fb2ec-05f3-4cfe-8a35-3ea676fa219c" providerId="AD" clId="Web-{70A9DF25-59FD-0846-2B0A-65588E31B620}" dt="2023-07-20T21:05:22.239" v="752"/>
        <pc:sldMkLst>
          <pc:docMk/>
          <pc:sldMk cId="3775008131" sldId="280"/>
        </pc:sldMkLst>
        <pc:spChg chg="mod">
          <ac:chgData name="Remy Tran" userId="S::remy.tran@prism.training::6b2fb2ec-05f3-4cfe-8a35-3ea676fa219c" providerId="AD" clId="Web-{70A9DF25-59FD-0846-2B0A-65588E31B620}" dt="2023-07-20T21:00:04.234" v="486" actId="1076"/>
          <ac:spMkLst>
            <pc:docMk/>
            <pc:sldMk cId="3775008131" sldId="280"/>
            <ac:spMk id="2" creationId="{CEF5C130-E90A-DAFE-4B8C-D5675106F905}"/>
          </ac:spMkLst>
        </pc:spChg>
        <pc:spChg chg="add del mod">
          <ac:chgData name="Remy Tran" userId="S::remy.tran@prism.training::6b2fb2ec-05f3-4cfe-8a35-3ea676fa219c" providerId="AD" clId="Web-{70A9DF25-59FD-0846-2B0A-65588E31B620}" dt="2023-07-20T20:59:24.405" v="477"/>
          <ac:spMkLst>
            <pc:docMk/>
            <pc:sldMk cId="3775008131" sldId="280"/>
            <ac:spMk id="5" creationId="{B03522C1-6F00-1871-6CE0-71C5C18C662E}"/>
          </ac:spMkLst>
        </pc:spChg>
        <pc:graphicFrameChg chg="del mod modGraphic">
          <ac:chgData name="Remy Tran" userId="S::remy.tran@prism.training::6b2fb2ec-05f3-4cfe-8a35-3ea676fa219c" providerId="AD" clId="Web-{70A9DF25-59FD-0846-2B0A-65588E31B620}" dt="2023-07-20T20:58:46.717" v="475"/>
          <ac:graphicFrameMkLst>
            <pc:docMk/>
            <pc:sldMk cId="3775008131" sldId="280"/>
            <ac:graphicFrameMk id="4" creationId="{475F4D49-DE19-5863-7915-7DF114C8172C}"/>
          </ac:graphicFrameMkLst>
        </pc:graphicFrameChg>
        <pc:graphicFrameChg chg="add mod ord modGraphic">
          <ac:chgData name="Remy Tran" userId="S::remy.tran@prism.training::6b2fb2ec-05f3-4cfe-8a35-3ea676fa219c" providerId="AD" clId="Web-{70A9DF25-59FD-0846-2B0A-65588E31B620}" dt="2023-07-20T21:05:22.239" v="752"/>
          <ac:graphicFrameMkLst>
            <pc:docMk/>
            <pc:sldMk cId="3775008131" sldId="280"/>
            <ac:graphicFrameMk id="6" creationId="{C120FD42-012E-3F7E-6669-6CF9E106BDFC}"/>
          </ac:graphicFrameMkLst>
        </pc:graphicFrameChg>
      </pc:sldChg>
    </pc:docChg>
  </pc:docChgLst>
  <pc:docChgLst>
    <pc:chgData name="Sohaib Raja" userId="S::sohaib.raja@prism.training::ec3dba39-e27d-4277-a2d7-795f6b9915bf" providerId="AD" clId="Web-{268341F2-B0A9-F046-996C-30E4DA2D953C}"/>
    <pc:docChg chg="modSld">
      <pc:chgData name="Sohaib Raja" userId="S::sohaib.raja@prism.training::ec3dba39-e27d-4277-a2d7-795f6b9915bf" providerId="AD" clId="Web-{268341F2-B0A9-F046-996C-30E4DA2D953C}" dt="2023-07-21T10:15:04.425" v="162" actId="20577"/>
      <pc:docMkLst>
        <pc:docMk/>
      </pc:docMkLst>
      <pc:sldChg chg="modSp">
        <pc:chgData name="Sohaib Raja" userId="S::sohaib.raja@prism.training::ec3dba39-e27d-4277-a2d7-795f6b9915bf" providerId="AD" clId="Web-{268341F2-B0A9-F046-996C-30E4DA2D953C}" dt="2023-07-21T10:15:04.425" v="162" actId="20577"/>
        <pc:sldMkLst>
          <pc:docMk/>
          <pc:sldMk cId="1071325159" sldId="269"/>
        </pc:sldMkLst>
        <pc:graphicFrameChg chg="modGraphic">
          <ac:chgData name="Sohaib Raja" userId="S::sohaib.raja@prism.training::ec3dba39-e27d-4277-a2d7-795f6b9915bf" providerId="AD" clId="Web-{268341F2-B0A9-F046-996C-30E4DA2D953C}" dt="2023-07-21T10:15:04.425" v="162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modSp">
        <pc:chgData name="Sohaib Raja" userId="S::sohaib.raja@prism.training::ec3dba39-e27d-4277-a2d7-795f6b9915bf" providerId="AD" clId="Web-{268341F2-B0A9-F046-996C-30E4DA2D953C}" dt="2023-07-21T10:04:49.689" v="69" actId="1076"/>
        <pc:sldMkLst>
          <pc:docMk/>
          <pc:sldMk cId="3936961313" sldId="276"/>
        </pc:sldMkLst>
        <pc:graphicFrameChg chg="modGraphic">
          <ac:chgData name="Sohaib Raja" userId="S::sohaib.raja@prism.training::ec3dba39-e27d-4277-a2d7-795f6b9915bf" providerId="AD" clId="Web-{268341F2-B0A9-F046-996C-30E4DA2D953C}" dt="2023-07-21T10:04:35.657" v="66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  <pc:picChg chg="mod">
          <ac:chgData name="Sohaib Raja" userId="S::sohaib.raja@prism.training::ec3dba39-e27d-4277-a2d7-795f6b9915bf" providerId="AD" clId="Web-{268341F2-B0A9-F046-996C-30E4DA2D953C}" dt="2023-07-21T10:04:49.689" v="69" actId="1076"/>
          <ac:picMkLst>
            <pc:docMk/>
            <pc:sldMk cId="3936961313" sldId="276"/>
            <ac:picMk id="862" creationId="{6D86175F-79D3-DA60-C22C-A3573FC4A912}"/>
          </ac:picMkLst>
        </pc:picChg>
      </pc:sldChg>
    </pc:docChg>
  </pc:docChgLst>
  <pc:docChgLst>
    <pc:chgData name="Sohaib Raja" userId="S::sohaib.raja@prism.training::ec3dba39-e27d-4277-a2d7-795f6b9915bf" providerId="AD" clId="Web-{B9047410-393D-C335-B62A-34805D3F2E87}"/>
    <pc:docChg chg="modSld">
      <pc:chgData name="Sohaib Raja" userId="S::sohaib.raja@prism.training::ec3dba39-e27d-4277-a2d7-795f6b9915bf" providerId="AD" clId="Web-{B9047410-393D-C335-B62A-34805D3F2E87}" dt="2023-07-20T16:40:00.497" v="89" actId="1076"/>
      <pc:docMkLst>
        <pc:docMk/>
      </pc:docMkLst>
      <pc:sldChg chg="modSp">
        <pc:chgData name="Sohaib Raja" userId="S::sohaib.raja@prism.training::ec3dba39-e27d-4277-a2d7-795f6b9915bf" providerId="AD" clId="Web-{B9047410-393D-C335-B62A-34805D3F2E87}" dt="2023-07-20T16:22:27.069" v="49" actId="14100"/>
        <pc:sldMkLst>
          <pc:docMk/>
          <pc:sldMk cId="931568242" sldId="268"/>
        </pc:sldMkLst>
        <pc:spChg chg="mod">
          <ac:chgData name="Sohaib Raja" userId="S::sohaib.raja@prism.training::ec3dba39-e27d-4277-a2d7-795f6b9915bf" providerId="AD" clId="Web-{B9047410-393D-C335-B62A-34805D3F2E87}" dt="2023-07-20T16:22:27.069" v="49" actId="14100"/>
          <ac:spMkLst>
            <pc:docMk/>
            <pc:sldMk cId="931568242" sldId="268"/>
            <ac:spMk id="2" creationId="{FC74DD97-EBC0-EFFE-5483-795FB2453F46}"/>
          </ac:spMkLst>
        </pc:spChg>
        <pc:picChg chg="mod">
          <ac:chgData name="Sohaib Raja" userId="S::sohaib.raja@prism.training::ec3dba39-e27d-4277-a2d7-795f6b9915bf" providerId="AD" clId="Web-{B9047410-393D-C335-B62A-34805D3F2E87}" dt="2023-07-20T16:22:16.506" v="47" actId="1076"/>
          <ac:picMkLst>
            <pc:docMk/>
            <pc:sldMk cId="931568242" sldId="268"/>
            <ac:picMk id="9" creationId="{086C6C21-3979-51CB-8893-C11FB439AF23}"/>
          </ac:picMkLst>
        </pc:picChg>
      </pc:sldChg>
      <pc:sldChg chg="modSp">
        <pc:chgData name="Sohaib Raja" userId="S::sohaib.raja@prism.training::ec3dba39-e27d-4277-a2d7-795f6b9915bf" providerId="AD" clId="Web-{B9047410-393D-C335-B62A-34805D3F2E87}" dt="2023-07-20T16:14:18.084" v="38" actId="20577"/>
        <pc:sldMkLst>
          <pc:docMk/>
          <pc:sldMk cId="738338739" sldId="271"/>
        </pc:sldMkLst>
        <pc:graphicFrameChg chg="modGraphic">
          <ac:chgData name="Sohaib Raja" userId="S::sohaib.raja@prism.training::ec3dba39-e27d-4277-a2d7-795f6b9915bf" providerId="AD" clId="Web-{B9047410-393D-C335-B62A-34805D3F2E87}" dt="2023-07-20T16:14:18.084" v="38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Sohaib Raja" userId="S::sohaib.raja@prism.training::ec3dba39-e27d-4277-a2d7-795f6b9915bf" providerId="AD" clId="Web-{B9047410-393D-C335-B62A-34805D3F2E87}" dt="2023-07-20T16:40:00.497" v="89" actId="1076"/>
        <pc:sldMkLst>
          <pc:docMk/>
          <pc:sldMk cId="1935362774" sldId="273"/>
        </pc:sldMkLst>
        <pc:spChg chg="mod">
          <ac:chgData name="Sohaib Raja" userId="S::sohaib.raja@prism.training::ec3dba39-e27d-4277-a2d7-795f6b9915bf" providerId="AD" clId="Web-{B9047410-393D-C335-B62A-34805D3F2E87}" dt="2023-07-20T16:40:00.497" v="89" actId="1076"/>
          <ac:spMkLst>
            <pc:docMk/>
            <pc:sldMk cId="1935362774" sldId="273"/>
            <ac:spMk id="2" creationId="{E2796324-F8B5-5AB4-40D3-76B1A6312869}"/>
          </ac:spMkLst>
        </pc:spChg>
        <pc:graphicFrameChg chg="modGraphic">
          <ac:chgData name="Sohaib Raja" userId="S::sohaib.raja@prism.training::ec3dba39-e27d-4277-a2d7-795f6b9915bf" providerId="AD" clId="Web-{B9047410-393D-C335-B62A-34805D3F2E87}" dt="2023-07-20T16:31:06.087" v="64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modSp">
        <pc:chgData name="Sohaib Raja" userId="S::sohaib.raja@prism.training::ec3dba39-e27d-4277-a2d7-795f6b9915bf" providerId="AD" clId="Web-{B9047410-393D-C335-B62A-34805D3F2E87}" dt="2023-07-20T16:06:43.492" v="36" actId="20577"/>
        <pc:sldMkLst>
          <pc:docMk/>
          <pc:sldMk cId="3137893006" sldId="275"/>
        </pc:sldMkLst>
        <pc:graphicFrameChg chg="modGraphic">
          <ac:chgData name="Sohaib Raja" userId="S::sohaib.raja@prism.training::ec3dba39-e27d-4277-a2d7-795f6b9915bf" providerId="AD" clId="Web-{B9047410-393D-C335-B62A-34805D3F2E87}" dt="2023-07-20T16:06:43.492" v="36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Sohaib Raja" userId="S::sohaib.raja@prism.training::ec3dba39-e27d-4277-a2d7-795f6b9915bf" providerId="AD" clId="Web-{B9047410-393D-C335-B62A-34805D3F2E87}" dt="2023-07-20T16:06:05.177" v="12" actId="20577"/>
        <pc:sldMkLst>
          <pc:docMk/>
          <pc:sldMk cId="3936961313" sldId="276"/>
        </pc:sldMkLst>
        <pc:spChg chg="mod">
          <ac:chgData name="Sohaib Raja" userId="S::sohaib.raja@prism.training::ec3dba39-e27d-4277-a2d7-795f6b9915bf" providerId="AD" clId="Web-{B9047410-393D-C335-B62A-34805D3F2E87}" dt="2023-07-20T16:06:05.177" v="12" actId="20577"/>
          <ac:spMkLst>
            <pc:docMk/>
            <pc:sldMk cId="3936961313" sldId="276"/>
            <ac:spMk id="2" creationId="{4F6E00EE-B8B2-45C4-87AC-182A3D5DE195}"/>
          </ac:spMkLst>
        </pc:spChg>
        <pc:graphicFrameChg chg="modGraphic">
          <ac:chgData name="Sohaib Raja" userId="S::sohaib.raja@prism.training::ec3dba39-e27d-4277-a2d7-795f6b9915bf" providerId="AD" clId="Web-{B9047410-393D-C335-B62A-34805D3F2E87}" dt="2023-07-20T16:05:56.989" v="1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</pc:docChg>
  </pc:docChgLst>
  <pc:docChgLst>
    <pc:chgData name="Sohaib Raja" userId="S::sohaib.raja@prism.training::ec3dba39-e27d-4277-a2d7-795f6b9915bf" providerId="AD" clId="Web-{57D0AE23-18E2-CC78-B08E-055918D9AE2E}"/>
    <pc:docChg chg="modSld">
      <pc:chgData name="Sohaib Raja" userId="S::sohaib.raja@prism.training::ec3dba39-e27d-4277-a2d7-795f6b9915bf" providerId="AD" clId="Web-{57D0AE23-18E2-CC78-B08E-055918D9AE2E}" dt="2023-07-21T08:53:39.501" v="181" actId="20577"/>
      <pc:docMkLst>
        <pc:docMk/>
      </pc:docMkLst>
      <pc:sldChg chg="modSp">
        <pc:chgData name="Sohaib Raja" userId="S::sohaib.raja@prism.training::ec3dba39-e27d-4277-a2d7-795f6b9915bf" providerId="AD" clId="Web-{57D0AE23-18E2-CC78-B08E-055918D9AE2E}" dt="2023-07-21T08:53:39.501" v="181" actId="20577"/>
        <pc:sldMkLst>
          <pc:docMk/>
          <pc:sldMk cId="738338739" sldId="271"/>
        </pc:sldMkLst>
        <pc:graphicFrameChg chg="modGraphic">
          <ac:chgData name="Sohaib Raja" userId="S::sohaib.raja@prism.training::ec3dba39-e27d-4277-a2d7-795f6b9915bf" providerId="AD" clId="Web-{57D0AE23-18E2-CC78-B08E-055918D9AE2E}" dt="2023-07-21T08:53:39.501" v="181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addSp modSp">
        <pc:chgData name="Sohaib Raja" userId="S::sohaib.raja@prism.training::ec3dba39-e27d-4277-a2d7-795f6b9915bf" providerId="AD" clId="Web-{57D0AE23-18E2-CC78-B08E-055918D9AE2E}" dt="2023-07-21T08:07:31.625" v="71"/>
        <pc:sldMkLst>
          <pc:docMk/>
          <pc:sldMk cId="3936961313" sldId="276"/>
        </pc:sldMkLst>
        <pc:spChg chg="add">
          <ac:chgData name="Sohaib Raja" userId="S::sohaib.raja@prism.training::ec3dba39-e27d-4277-a2d7-795f6b9915bf" providerId="AD" clId="Web-{57D0AE23-18E2-CC78-B08E-055918D9AE2E}" dt="2023-07-21T08:07:31.625" v="71"/>
          <ac:spMkLst>
            <pc:docMk/>
            <pc:sldMk cId="3936961313" sldId="276"/>
            <ac:spMk id="724" creationId="{53092D62-F6DD-0982-C7A1-36F6D7A360B9}"/>
          </ac:spMkLst>
        </pc:spChg>
        <pc:graphicFrameChg chg="modGraphic">
          <ac:chgData name="Sohaib Raja" userId="S::sohaib.raja@prism.training::ec3dba39-e27d-4277-a2d7-795f6b9915bf" providerId="AD" clId="Web-{57D0AE23-18E2-CC78-B08E-055918D9AE2E}" dt="2023-07-21T08:07:31.125" v="70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</pc:docChg>
  </pc:docChgLst>
  <pc:docChgLst>
    <pc:chgData name="Joshua Joseph Clarke" userId="e867c3f4-8cc5-4c12-8d21-8fb1aa250958" providerId="ADAL" clId="{4B74E22B-DCB3-4768-B4C5-07DB205D03E8}"/>
    <pc:docChg chg="undo custSel addSld delSld modSld sldOrd">
      <pc:chgData name="Joshua Joseph Clarke" userId="e867c3f4-8cc5-4c12-8d21-8fb1aa250958" providerId="ADAL" clId="{4B74E22B-DCB3-4768-B4C5-07DB205D03E8}" dt="2023-07-20T17:15:28.673" v="1963" actId="20577"/>
      <pc:docMkLst>
        <pc:docMk/>
      </pc:docMkLst>
      <pc:sldChg chg="modSp mod">
        <pc:chgData name="Joshua Joseph Clarke" userId="e867c3f4-8cc5-4c12-8d21-8fb1aa250958" providerId="ADAL" clId="{4B74E22B-DCB3-4768-B4C5-07DB205D03E8}" dt="2023-07-20T11:27:59.534" v="25" actId="20577"/>
        <pc:sldMkLst>
          <pc:docMk/>
          <pc:sldMk cId="3622625124" sldId="256"/>
        </pc:sldMkLst>
        <pc:spChg chg="mod">
          <ac:chgData name="Joshua Joseph Clarke" userId="e867c3f4-8cc5-4c12-8d21-8fb1aa250958" providerId="ADAL" clId="{4B74E22B-DCB3-4768-B4C5-07DB205D03E8}" dt="2023-07-20T11:27:59.534" v="25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addSp delSp modSp del mod">
        <pc:chgData name="Joshua Joseph Clarke" userId="e867c3f4-8cc5-4c12-8d21-8fb1aa250958" providerId="ADAL" clId="{4B74E22B-DCB3-4768-B4C5-07DB205D03E8}" dt="2023-07-20T13:56:00.009" v="1226" actId="47"/>
        <pc:sldMkLst>
          <pc:docMk/>
          <pc:sldMk cId="3098514327" sldId="257"/>
        </pc:sldMkLst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2" creationId="{175CD74B-9CE8-4F20-A3E4-A22A7F036042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3" creationId="{99C44665-BECF-4482-A00C-E4BE2A87DC7B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4" creationId="{20398C1D-D011-4BA8-AC81-E829677B87FF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9" creationId="{F966DD2F-FBF5-41CE-A3F4-565352D95DC3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31" creationId="{F46FCE2B-F2D2-466E-B0AA-8E341DB4981E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33" creationId="{2BD31C98-199A-4722-A1A5-4393A43E740B}"/>
          </ac:spMkLst>
        </pc:spChg>
        <pc:graphicFrameChg chg="mod modGraphic">
          <ac:chgData name="Joshua Joseph Clarke" userId="e867c3f4-8cc5-4c12-8d21-8fb1aa250958" providerId="ADAL" clId="{4B74E22B-DCB3-4768-B4C5-07DB205D03E8}" dt="2023-07-20T13:52:00.092" v="1219" actId="20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 del mod">
        <pc:chgData name="Joshua Joseph Clarke" userId="e867c3f4-8cc5-4c12-8d21-8fb1aa250958" providerId="ADAL" clId="{4B74E22B-DCB3-4768-B4C5-07DB205D03E8}" dt="2023-07-20T12:52:03.086" v="796" actId="47"/>
        <pc:sldMkLst>
          <pc:docMk/>
          <pc:sldMk cId="102130686" sldId="259"/>
        </pc:sldMkLst>
        <pc:spChg chg="mod">
          <ac:chgData name="Joshua Joseph Clarke" userId="e867c3f4-8cc5-4c12-8d21-8fb1aa250958" providerId="ADAL" clId="{4B74E22B-DCB3-4768-B4C5-07DB205D03E8}" dt="2023-07-20T12:50:40.769" v="770" actId="20577"/>
          <ac:spMkLst>
            <pc:docMk/>
            <pc:sldMk cId="102130686" sldId="259"/>
            <ac:spMk id="2" creationId="{319CD7C5-5C67-3A1F-CB71-28BAA2FB6E9E}"/>
          </ac:spMkLst>
        </pc:spChg>
        <pc:graphicFrameChg chg="mod">
          <ac:chgData name="Joshua Joseph Clarke" userId="e867c3f4-8cc5-4c12-8d21-8fb1aa250958" providerId="ADAL" clId="{4B74E22B-DCB3-4768-B4C5-07DB205D03E8}" dt="2023-07-20T12:51:51.002" v="793" actId="478"/>
          <ac:graphicFrameMkLst>
            <pc:docMk/>
            <pc:sldMk cId="102130686" sldId="259"/>
            <ac:graphicFrameMk id="20" creationId="{4B54EDAF-02BF-0E52-6699-8CAC18A27471}"/>
          </ac:graphicFrameMkLst>
        </pc:graphicFrameChg>
      </pc:sldChg>
      <pc:sldChg chg="addSp delSp modSp del mod ord">
        <pc:chgData name="Joshua Joseph Clarke" userId="e867c3f4-8cc5-4c12-8d21-8fb1aa250958" providerId="ADAL" clId="{4B74E22B-DCB3-4768-B4C5-07DB205D03E8}" dt="2023-07-20T15:09:52.371" v="1494" actId="47"/>
        <pc:sldMkLst>
          <pc:docMk/>
          <pc:sldMk cId="1694956665" sldId="260"/>
        </pc:sldMkLst>
        <pc:spChg chg="mod">
          <ac:chgData name="Joshua Joseph Clarke" userId="e867c3f4-8cc5-4c12-8d21-8fb1aa250958" providerId="ADAL" clId="{4B74E22B-DCB3-4768-B4C5-07DB205D03E8}" dt="2023-07-20T13:15:46.105" v="985" actId="20577"/>
          <ac:spMkLst>
            <pc:docMk/>
            <pc:sldMk cId="1694956665" sldId="260"/>
            <ac:spMk id="2" creationId="{8A6E4E5D-003B-E03A-CDA1-7E4B3A80BF56}"/>
          </ac:spMkLst>
        </pc:spChg>
        <pc:spChg chg="add del mod">
          <ac:chgData name="Joshua Joseph Clarke" userId="e867c3f4-8cc5-4c12-8d21-8fb1aa250958" providerId="ADAL" clId="{4B74E22B-DCB3-4768-B4C5-07DB205D03E8}" dt="2023-07-20T12:51:16.060" v="773" actId="478"/>
          <ac:spMkLst>
            <pc:docMk/>
            <pc:sldMk cId="1694956665" sldId="260"/>
            <ac:spMk id="3" creationId="{CCD5C503-ACE8-9805-95E0-378C409294C7}"/>
          </ac:spMkLst>
        </pc:spChg>
        <pc:spChg chg="add del mod">
          <ac:chgData name="Joshua Joseph Clarke" userId="e867c3f4-8cc5-4c12-8d21-8fb1aa250958" providerId="ADAL" clId="{4B74E22B-DCB3-4768-B4C5-07DB205D03E8}" dt="2023-07-20T12:51:21.744" v="775"/>
          <ac:spMkLst>
            <pc:docMk/>
            <pc:sldMk cId="1694956665" sldId="260"/>
            <ac:spMk id="4" creationId="{EF17F78D-3BE8-4EE2-10F9-46E0E69576CC}"/>
          </ac:spMkLst>
        </pc:spChg>
        <pc:spChg chg="add mod">
          <ac:chgData name="Joshua Joseph Clarke" userId="e867c3f4-8cc5-4c12-8d21-8fb1aa250958" providerId="ADAL" clId="{4B74E22B-DCB3-4768-B4C5-07DB205D03E8}" dt="2023-07-20T13:49:04.813" v="1205"/>
          <ac:spMkLst>
            <pc:docMk/>
            <pc:sldMk cId="1694956665" sldId="260"/>
            <ac:spMk id="6" creationId="{7FE9151B-09AA-675C-3CD1-6AF4AEC8924B}"/>
          </ac:spMkLst>
        </pc:spChg>
        <pc:graphicFrameChg chg="add del mod">
          <ac:chgData name="Joshua Joseph Clarke" userId="e867c3f4-8cc5-4c12-8d21-8fb1aa250958" providerId="ADAL" clId="{4B74E22B-DCB3-4768-B4C5-07DB205D03E8}" dt="2023-07-20T13:49:02.609" v="1203"/>
          <ac:graphicFrameMkLst>
            <pc:docMk/>
            <pc:sldMk cId="1694956665" sldId="260"/>
            <ac:graphicFrameMk id="7" creationId="{BAB6E153-1346-3E87-CA02-05B3ED5332A6}"/>
          </ac:graphicFrameMkLst>
        </pc:graphicFrameChg>
        <pc:graphicFrameChg chg="del">
          <ac:chgData name="Joshua Joseph Clarke" userId="e867c3f4-8cc5-4c12-8d21-8fb1aa250958" providerId="ADAL" clId="{4B74E22B-DCB3-4768-B4C5-07DB205D03E8}" dt="2023-07-20T12:51:45.350" v="792" actId="478"/>
          <ac:graphicFrameMkLst>
            <pc:docMk/>
            <pc:sldMk cId="1694956665" sldId="260"/>
            <ac:graphicFrameMk id="24" creationId="{197006CD-4AC6-C73F-36A0-01F4B7BF4C70}"/>
          </ac:graphicFrameMkLst>
        </pc:graphicFrameChg>
        <pc:graphicFrameChg chg="mod">
          <ac:chgData name="Joshua Joseph Clarke" userId="e867c3f4-8cc5-4c12-8d21-8fb1aa250958" providerId="ADAL" clId="{4B74E22B-DCB3-4768-B4C5-07DB205D03E8}" dt="2023-07-20T14:03:18.357" v="1248" actId="1076"/>
          <ac:graphicFrameMkLst>
            <pc:docMk/>
            <pc:sldMk cId="1694956665" sldId="260"/>
            <ac:graphicFrameMk id="51" creationId="{79B37A37-7D87-85EF-D8F7-0AF7394AC215}"/>
          </ac:graphicFrameMkLst>
        </pc:graphicFrameChg>
      </pc:sldChg>
      <pc:sldChg chg="ord">
        <pc:chgData name="Joshua Joseph Clarke" userId="e867c3f4-8cc5-4c12-8d21-8fb1aa250958" providerId="ADAL" clId="{4B74E22B-DCB3-4768-B4C5-07DB205D03E8}" dt="2023-07-20T12:50:34.127" v="760"/>
        <pc:sldMkLst>
          <pc:docMk/>
          <pc:sldMk cId="2808497130" sldId="261"/>
        </pc:sldMkLst>
      </pc:sldChg>
      <pc:sldChg chg="addSp delSp modSp del mod">
        <pc:chgData name="Joshua Joseph Clarke" userId="e867c3f4-8cc5-4c12-8d21-8fb1aa250958" providerId="ADAL" clId="{4B74E22B-DCB3-4768-B4C5-07DB205D03E8}" dt="2023-07-20T13:37:16.760" v="1145" actId="47"/>
        <pc:sldMkLst>
          <pc:docMk/>
          <pc:sldMk cId="2851409776" sldId="262"/>
        </pc:sldMkLst>
        <pc:spChg chg="add del mod">
          <ac:chgData name="Joshua Joseph Clarke" userId="e867c3f4-8cc5-4c12-8d21-8fb1aa250958" providerId="ADAL" clId="{4B74E22B-DCB3-4768-B4C5-07DB205D03E8}" dt="2023-07-20T13:19:01.247" v="1027" actId="20577"/>
          <ac:spMkLst>
            <pc:docMk/>
            <pc:sldMk cId="2851409776" sldId="262"/>
            <ac:spMk id="2" creationId="{64D79066-C19A-0144-C5B8-B0A98D144260}"/>
          </ac:spMkLst>
        </pc:spChg>
        <pc:spChg chg="add del mod">
          <ac:chgData name="Joshua Joseph Clarke" userId="e867c3f4-8cc5-4c12-8d21-8fb1aa250958" providerId="ADAL" clId="{4B74E22B-DCB3-4768-B4C5-07DB205D03E8}" dt="2023-07-20T12:38:16.447" v="578" actId="478"/>
          <ac:spMkLst>
            <pc:docMk/>
            <pc:sldMk cId="2851409776" sldId="262"/>
            <ac:spMk id="4" creationId="{1FB4AA2A-BF2B-DE6D-0167-C3D539A0E983}"/>
          </ac:spMkLst>
        </pc:spChg>
        <pc:graphicFrameChg chg="mod">
          <ac:chgData name="Joshua Joseph Clarke" userId="e867c3f4-8cc5-4c12-8d21-8fb1aa250958" providerId="ADAL" clId="{4B74E22B-DCB3-4768-B4C5-07DB205D03E8}" dt="2023-07-20T13:19:07.056" v="1028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del mod">
          <ac:chgData name="Joshua Joseph Clarke" userId="e867c3f4-8cc5-4c12-8d21-8fb1aa250958" providerId="ADAL" clId="{4B74E22B-DCB3-4768-B4C5-07DB205D03E8}" dt="2023-07-20T13:17:51.226" v="994" actId="478"/>
          <ac:picMkLst>
            <pc:docMk/>
            <pc:sldMk cId="2851409776" sldId="262"/>
            <ac:picMk id="187" creationId="{F6ADD47C-9D3C-DC62-FCCA-6AD01B893660}"/>
          </ac:picMkLst>
        </pc:picChg>
      </pc:sldChg>
      <pc:sldChg chg="addSp delSp modSp mod ord">
        <pc:chgData name="Joshua Joseph Clarke" userId="e867c3f4-8cc5-4c12-8d21-8fb1aa250958" providerId="ADAL" clId="{4B74E22B-DCB3-4768-B4C5-07DB205D03E8}" dt="2023-07-20T17:08:53.809" v="1896" actId="20577"/>
        <pc:sldMkLst>
          <pc:docMk/>
          <pc:sldMk cId="2784936055" sldId="264"/>
        </pc:sldMkLst>
        <pc:spChg chg="mod">
          <ac:chgData name="Joshua Joseph Clarke" userId="e867c3f4-8cc5-4c12-8d21-8fb1aa250958" providerId="ADAL" clId="{4B74E22B-DCB3-4768-B4C5-07DB205D03E8}" dt="2023-07-20T17:08:53.809" v="1896" actId="20577"/>
          <ac:spMkLst>
            <pc:docMk/>
            <pc:sldMk cId="2784936055" sldId="264"/>
            <ac:spMk id="2" creationId="{A2965778-9FB7-024F-C759-33F462612D72}"/>
          </ac:spMkLst>
        </pc:spChg>
        <pc:graphicFrameChg chg="add del mod">
          <ac:chgData name="Joshua Joseph Clarke" userId="e867c3f4-8cc5-4c12-8d21-8fb1aa250958" providerId="ADAL" clId="{4B74E22B-DCB3-4768-B4C5-07DB205D03E8}" dt="2023-07-20T13:20:18.004" v="1033" actId="478"/>
          <ac:graphicFrameMkLst>
            <pc:docMk/>
            <pc:sldMk cId="2784936055" sldId="264"/>
            <ac:graphicFrameMk id="3" creationId="{6F824638-E968-5B3A-8D40-2C0157F2C296}"/>
          </ac:graphicFrameMkLst>
        </pc:graphicFrameChg>
        <pc:graphicFrameChg chg="add del mod">
          <ac:chgData name="Joshua Joseph Clarke" userId="e867c3f4-8cc5-4c12-8d21-8fb1aa250958" providerId="ADAL" clId="{4B74E22B-DCB3-4768-B4C5-07DB205D03E8}" dt="2023-07-20T13:20:14.288" v="1032" actId="478"/>
          <ac:graphicFrameMkLst>
            <pc:docMk/>
            <pc:sldMk cId="2784936055" sldId="264"/>
            <ac:graphicFrameMk id="4" creationId="{08D1F758-4E41-ED59-F8CB-24E53AB3AE73}"/>
          </ac:graphicFrameMkLst>
        </pc:graphicFrameChg>
        <pc:graphicFrameChg chg="add del mod">
          <ac:chgData name="Joshua Joseph Clarke" userId="e867c3f4-8cc5-4c12-8d21-8fb1aa250958" providerId="ADAL" clId="{4B74E22B-DCB3-4768-B4C5-07DB205D03E8}" dt="2023-07-20T14:15:10.086" v="1258" actId="478"/>
          <ac:graphicFrameMkLst>
            <pc:docMk/>
            <pc:sldMk cId="2784936055" sldId="264"/>
            <ac:graphicFrameMk id="5" creationId="{91AA112B-E668-3270-62AE-CDD139E8294B}"/>
          </ac:graphicFrameMkLst>
        </pc:graphicFrameChg>
        <pc:graphicFrameChg chg="add mod">
          <ac:chgData name="Joshua Joseph Clarke" userId="e867c3f4-8cc5-4c12-8d21-8fb1aa250958" providerId="ADAL" clId="{4B74E22B-DCB3-4768-B4C5-07DB205D03E8}" dt="2023-07-20T15:14:15.918" v="1497" actId="1076"/>
          <ac:graphicFrameMkLst>
            <pc:docMk/>
            <pc:sldMk cId="2784936055" sldId="264"/>
            <ac:graphicFrameMk id="6" creationId="{4C5310BC-5159-8E2E-1398-3F9D69202EF8}"/>
          </ac:graphicFrameMkLst>
        </pc:graphicFrameChg>
      </pc:sldChg>
      <pc:sldChg chg="modSp del mod">
        <pc:chgData name="Joshua Joseph Clarke" userId="e867c3f4-8cc5-4c12-8d21-8fb1aa250958" providerId="ADAL" clId="{4B74E22B-DCB3-4768-B4C5-07DB205D03E8}" dt="2023-07-20T14:02:47.686" v="1242" actId="47"/>
        <pc:sldMkLst>
          <pc:docMk/>
          <pc:sldMk cId="3582688447" sldId="265"/>
        </pc:sldMkLst>
        <pc:spChg chg="mod">
          <ac:chgData name="Joshua Joseph Clarke" userId="e867c3f4-8cc5-4c12-8d21-8fb1aa250958" providerId="ADAL" clId="{4B74E22B-DCB3-4768-B4C5-07DB205D03E8}" dt="2023-07-20T11:42:17.879" v="100" actId="1076"/>
          <ac:spMkLst>
            <pc:docMk/>
            <pc:sldMk cId="3582688447" sldId="265"/>
            <ac:spMk id="2" creationId="{13DFDFBB-A59A-BE45-9E81-E7EFBD1A4B55}"/>
          </ac:spMkLst>
        </pc:spChg>
        <pc:spChg chg="mod">
          <ac:chgData name="Joshua Joseph Clarke" userId="e867c3f4-8cc5-4c12-8d21-8fb1aa250958" providerId="ADAL" clId="{4B74E22B-DCB3-4768-B4C5-07DB205D03E8}" dt="2023-07-20T12:49:39.822" v="757" actId="14100"/>
          <ac:spMkLst>
            <pc:docMk/>
            <pc:sldMk cId="3582688447" sldId="265"/>
            <ac:spMk id="3" creationId="{1679CC56-CF50-66D6-BA57-B071B0E5DBBD}"/>
          </ac:spMkLst>
        </pc:spChg>
      </pc:sldChg>
      <pc:sldChg chg="modSp mod">
        <pc:chgData name="Joshua Joseph Clarke" userId="e867c3f4-8cc5-4c12-8d21-8fb1aa250958" providerId="ADAL" clId="{4B74E22B-DCB3-4768-B4C5-07DB205D03E8}" dt="2023-07-20T13:13:25.976" v="979" actId="20577"/>
        <pc:sldMkLst>
          <pc:docMk/>
          <pc:sldMk cId="1879783690" sldId="266"/>
        </pc:sldMkLst>
        <pc:spChg chg="mod">
          <ac:chgData name="Joshua Joseph Clarke" userId="e867c3f4-8cc5-4c12-8d21-8fb1aa250958" providerId="ADAL" clId="{4B74E22B-DCB3-4768-B4C5-07DB205D03E8}" dt="2023-07-20T13:13:25.976" v="979" actId="20577"/>
          <ac:spMkLst>
            <pc:docMk/>
            <pc:sldMk cId="1879783690" sldId="266"/>
            <ac:spMk id="3" creationId="{C918163F-99CF-1A4C-5764-49D5C8817680}"/>
          </ac:spMkLst>
        </pc:spChg>
      </pc:sldChg>
      <pc:sldChg chg="modSp new mod">
        <pc:chgData name="Joshua Joseph Clarke" userId="e867c3f4-8cc5-4c12-8d21-8fb1aa250958" providerId="ADAL" clId="{4B74E22B-DCB3-4768-B4C5-07DB205D03E8}" dt="2023-07-20T17:08:59.535" v="1900" actId="20577"/>
        <pc:sldMkLst>
          <pc:docMk/>
          <pc:sldMk cId="2802162196" sldId="267"/>
        </pc:sldMkLst>
        <pc:spChg chg="mod">
          <ac:chgData name="Joshua Joseph Clarke" userId="e867c3f4-8cc5-4c12-8d21-8fb1aa250958" providerId="ADAL" clId="{4B74E22B-DCB3-4768-B4C5-07DB205D03E8}" dt="2023-07-20T17:08:59.535" v="1900" actId="20577"/>
          <ac:spMkLst>
            <pc:docMk/>
            <pc:sldMk cId="2802162196" sldId="267"/>
            <ac:spMk id="2" creationId="{CEF5C130-E90A-DAFE-4B8C-D5675106F905}"/>
          </ac:spMkLst>
        </pc:spChg>
        <pc:spChg chg="mod">
          <ac:chgData name="Joshua Joseph Clarke" userId="e867c3f4-8cc5-4c12-8d21-8fb1aa250958" providerId="ADAL" clId="{4B74E22B-DCB3-4768-B4C5-07DB205D03E8}" dt="2023-07-20T15:49:06.665" v="1824" actId="5793"/>
          <ac:spMkLst>
            <pc:docMk/>
            <pc:sldMk cId="2802162196" sldId="267"/>
            <ac:spMk id="3" creationId="{5073FCF9-A21D-643B-126F-68EA6598596E}"/>
          </ac:spMkLst>
        </pc:spChg>
      </pc:sldChg>
      <pc:sldChg chg="addSp delSp modSp mod">
        <pc:chgData name="Joshua Joseph Clarke" userId="e867c3f4-8cc5-4c12-8d21-8fb1aa250958" providerId="ADAL" clId="{4B74E22B-DCB3-4768-B4C5-07DB205D03E8}" dt="2023-07-20T15:15:08.983" v="1505" actId="1076"/>
        <pc:sldMkLst>
          <pc:docMk/>
          <pc:sldMk cId="931568242" sldId="268"/>
        </pc:sldMkLst>
        <pc:spChg chg="del">
          <ac:chgData name="Joshua Joseph Clarke" userId="e867c3f4-8cc5-4c12-8d21-8fb1aa250958" providerId="ADAL" clId="{4B74E22B-DCB3-4768-B4C5-07DB205D03E8}" dt="2023-07-20T12:50:23.404" v="758" actId="478"/>
          <ac:spMkLst>
            <pc:docMk/>
            <pc:sldMk cId="931568242" sldId="268"/>
            <ac:spMk id="3" creationId="{7C9384AF-5207-F263-FA78-2ECCF02705AC}"/>
          </ac:spMkLst>
        </pc:spChg>
        <pc:picChg chg="add del mod">
          <ac:chgData name="Joshua Joseph Clarke" userId="e867c3f4-8cc5-4c12-8d21-8fb1aa250958" providerId="ADAL" clId="{4B74E22B-DCB3-4768-B4C5-07DB205D03E8}" dt="2023-07-20T15:14:44.827" v="1498" actId="478"/>
          <ac:picMkLst>
            <pc:docMk/>
            <pc:sldMk cId="931568242" sldId="268"/>
            <ac:picMk id="5" creationId="{A3EFBD63-1933-352D-FCA5-4BD3E9341E9C}"/>
          </ac:picMkLst>
        </pc:picChg>
        <pc:picChg chg="add del mod">
          <ac:chgData name="Joshua Joseph Clarke" userId="e867c3f4-8cc5-4c12-8d21-8fb1aa250958" providerId="ADAL" clId="{4B74E22B-DCB3-4768-B4C5-07DB205D03E8}" dt="2023-07-20T15:14:49.053" v="1502" actId="478"/>
          <ac:picMkLst>
            <pc:docMk/>
            <pc:sldMk cId="931568242" sldId="268"/>
            <ac:picMk id="7" creationId="{4BF0C00B-1023-A8A9-E12E-06BCE3B53C30}"/>
          </ac:picMkLst>
        </pc:picChg>
        <pc:picChg chg="add mod">
          <ac:chgData name="Joshua Joseph Clarke" userId="e867c3f4-8cc5-4c12-8d21-8fb1aa250958" providerId="ADAL" clId="{4B74E22B-DCB3-4768-B4C5-07DB205D03E8}" dt="2023-07-20T15:15:08.983" v="1505" actId="1076"/>
          <ac:picMkLst>
            <pc:docMk/>
            <pc:sldMk cId="931568242" sldId="268"/>
            <ac:picMk id="9" creationId="{086C6C21-3979-51CB-8893-C11FB439AF23}"/>
          </ac:picMkLst>
        </pc:picChg>
      </pc:sldChg>
      <pc:sldChg chg="delSp modSp add mod ord setBg delDesignElem">
        <pc:chgData name="Joshua Joseph Clarke" userId="e867c3f4-8cc5-4c12-8d21-8fb1aa250958" providerId="ADAL" clId="{4B74E22B-DCB3-4768-B4C5-07DB205D03E8}" dt="2023-07-20T17:15:28.673" v="1963" actId="20577"/>
        <pc:sldMkLst>
          <pc:docMk/>
          <pc:sldMk cId="1071325159" sldId="269"/>
        </pc:sldMkLst>
        <pc:spChg chg="mod">
          <ac:chgData name="Joshua Joseph Clarke" userId="e867c3f4-8cc5-4c12-8d21-8fb1aa250958" providerId="ADAL" clId="{4B74E22B-DCB3-4768-B4C5-07DB205D03E8}" dt="2023-07-20T14:02:24.748" v="1241" actId="14100"/>
          <ac:spMkLst>
            <pc:docMk/>
            <pc:sldMk cId="1071325159" sldId="269"/>
            <ac:spMk id="2" creationId="{8A6E4E5D-003B-E03A-CDA1-7E4B3A80BF56}"/>
          </ac:spMkLst>
        </pc:spChg>
        <pc:spChg chg="del mod">
          <ac:chgData name="Joshua Joseph Clarke" userId="e867c3f4-8cc5-4c12-8d21-8fb1aa250958" providerId="ADAL" clId="{4B74E22B-DCB3-4768-B4C5-07DB205D03E8}" dt="2023-07-20T13:44:28.180" v="1178" actId="478"/>
          <ac:spMkLst>
            <pc:docMk/>
            <pc:sldMk cId="1071325159" sldId="269"/>
            <ac:spMk id="6" creationId="{7FE9151B-09AA-675C-3CD1-6AF4AEC8924B}"/>
          </ac:spMkLst>
        </pc:spChg>
        <pc:spChg chg="del">
          <ac:chgData name="Joshua Joseph Clarke" userId="e867c3f4-8cc5-4c12-8d21-8fb1aa250958" providerId="ADAL" clId="{4B74E22B-DCB3-4768-B4C5-07DB205D03E8}" dt="2023-07-20T12:52:01.068" v="795"/>
          <ac:spMkLst>
            <pc:docMk/>
            <pc:sldMk cId="1071325159" sldId="269"/>
            <ac:spMk id="30" creationId="{F966DD2F-FBF5-41CE-A3F4-565352D95DC3}"/>
          </ac:spMkLst>
        </pc:spChg>
        <pc:spChg chg="del">
          <ac:chgData name="Joshua Joseph Clarke" userId="e867c3f4-8cc5-4c12-8d21-8fb1aa250958" providerId="ADAL" clId="{4B74E22B-DCB3-4768-B4C5-07DB205D03E8}" dt="2023-07-20T12:52:01.068" v="795"/>
          <ac:spMkLst>
            <pc:docMk/>
            <pc:sldMk cId="1071325159" sldId="269"/>
            <ac:spMk id="32" creationId="{F46FCE2B-F2D2-466E-B0AA-8E341DB4981E}"/>
          </ac:spMkLst>
        </pc:spChg>
        <pc:spChg chg="del">
          <ac:chgData name="Joshua Joseph Clarke" userId="e867c3f4-8cc5-4c12-8d21-8fb1aa250958" providerId="ADAL" clId="{4B74E22B-DCB3-4768-B4C5-07DB205D03E8}" dt="2023-07-20T12:52:01.068" v="795"/>
          <ac:spMkLst>
            <pc:docMk/>
            <pc:sldMk cId="1071325159" sldId="269"/>
            <ac:spMk id="34" creationId="{2BD31C98-199A-4722-A1A5-4393A43E740B}"/>
          </ac:spMkLst>
        </pc:spChg>
        <pc:spChg chg="del">
          <ac:chgData name="Joshua Joseph Clarke" userId="e867c3f4-8cc5-4c12-8d21-8fb1aa250958" providerId="ADAL" clId="{4B74E22B-DCB3-4768-B4C5-07DB205D03E8}" dt="2023-07-20T15:15:22.402" v="1506" actId="478"/>
          <ac:spMkLst>
            <pc:docMk/>
            <pc:sldMk cId="1071325159" sldId="269"/>
            <ac:spMk id="255" creationId="{B7D5D844-92DF-BC22-D69D-17EA5D4EA6C3}"/>
          </ac:spMkLst>
        </pc:spChg>
        <pc:graphicFrameChg chg="mod">
          <ac:chgData name="Joshua Joseph Clarke" userId="e867c3f4-8cc5-4c12-8d21-8fb1aa250958" providerId="ADAL" clId="{4B74E22B-DCB3-4768-B4C5-07DB205D03E8}" dt="2023-07-20T17:15:28.673" v="1963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modSp new mod">
        <pc:chgData name="Joshua Joseph Clarke" userId="e867c3f4-8cc5-4c12-8d21-8fb1aa250958" providerId="ADAL" clId="{4B74E22B-DCB3-4768-B4C5-07DB205D03E8}" dt="2023-07-20T15:54:41.843" v="1874" actId="207"/>
        <pc:sldMkLst>
          <pc:docMk/>
          <pc:sldMk cId="738338739" sldId="271"/>
        </pc:sldMkLst>
        <pc:spChg chg="mod">
          <ac:chgData name="Joshua Joseph Clarke" userId="e867c3f4-8cc5-4c12-8d21-8fb1aa250958" providerId="ADAL" clId="{4B74E22B-DCB3-4768-B4C5-07DB205D03E8}" dt="2023-07-20T14:02:04.628" v="1234" actId="1076"/>
          <ac:spMkLst>
            <pc:docMk/>
            <pc:sldMk cId="738338739" sldId="271"/>
            <ac:spMk id="2" creationId="{F5E7814B-7C3C-EEAE-B3E9-A5AA1993144C}"/>
          </ac:spMkLst>
        </pc:spChg>
        <pc:spChg chg="mod">
          <ac:chgData name="Joshua Joseph Clarke" userId="e867c3f4-8cc5-4c12-8d21-8fb1aa250958" providerId="ADAL" clId="{4B74E22B-DCB3-4768-B4C5-07DB205D03E8}" dt="2023-07-20T13:49:24.182" v="1209" actId="20577"/>
          <ac:spMkLst>
            <pc:docMk/>
            <pc:sldMk cId="738338739" sldId="271"/>
            <ac:spMk id="3" creationId="{862847FA-BB9D-D580-3132-341E921EE0FE}"/>
          </ac:spMkLst>
        </pc:spChg>
        <pc:graphicFrameChg chg="mod">
          <ac:chgData name="Joshua Joseph Clarke" userId="e867c3f4-8cc5-4c12-8d21-8fb1aa250958" providerId="ADAL" clId="{4B74E22B-DCB3-4768-B4C5-07DB205D03E8}" dt="2023-07-20T15:54:41.843" v="1874" actId="20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addSp delSp modSp mod">
        <pc:chgData name="Joshua Joseph Clarke" userId="e867c3f4-8cc5-4c12-8d21-8fb1aa250958" providerId="ADAL" clId="{4B74E22B-DCB3-4768-B4C5-07DB205D03E8}" dt="2023-07-20T17:14:27.823" v="1917"/>
        <pc:sldMkLst>
          <pc:docMk/>
          <pc:sldMk cId="1935362774" sldId="273"/>
        </pc:sldMkLst>
        <pc:spChg chg="mod">
          <ac:chgData name="Joshua Joseph Clarke" userId="e867c3f4-8cc5-4c12-8d21-8fb1aa250958" providerId="ADAL" clId="{4B74E22B-DCB3-4768-B4C5-07DB205D03E8}" dt="2023-07-20T15:30:56.003" v="1757" actId="27636"/>
          <ac:spMkLst>
            <pc:docMk/>
            <pc:sldMk cId="1935362774" sldId="273"/>
            <ac:spMk id="2" creationId="{E2796324-F8B5-5AB4-40D3-76B1A6312869}"/>
          </ac:spMkLst>
        </pc:spChg>
        <pc:spChg chg="add del mod">
          <ac:chgData name="Joshua Joseph Clarke" userId="e867c3f4-8cc5-4c12-8d21-8fb1aa250958" providerId="ADAL" clId="{4B74E22B-DCB3-4768-B4C5-07DB205D03E8}" dt="2023-07-20T14:17:10.713" v="1262"/>
          <ac:spMkLst>
            <pc:docMk/>
            <pc:sldMk cId="1935362774" sldId="273"/>
            <ac:spMk id="3" creationId="{745B10E2-9AF7-62B5-CD7F-6B132D5EBB6A}"/>
          </ac:spMkLst>
        </pc:spChg>
        <pc:spChg chg="add del mod">
          <ac:chgData name="Joshua Joseph Clarke" userId="e867c3f4-8cc5-4c12-8d21-8fb1aa250958" providerId="ADAL" clId="{4B74E22B-DCB3-4768-B4C5-07DB205D03E8}" dt="2023-07-20T15:19:13.687" v="1666" actId="478"/>
          <ac:spMkLst>
            <pc:docMk/>
            <pc:sldMk cId="1935362774" sldId="273"/>
            <ac:spMk id="4" creationId="{B0372F9B-15CB-A141-83A5-4F0837EEA88C}"/>
          </ac:spMkLst>
        </pc:spChg>
        <pc:graphicFrameChg chg="add del mod">
          <ac:chgData name="Joshua Joseph Clarke" userId="e867c3f4-8cc5-4c12-8d21-8fb1aa250958" providerId="ADAL" clId="{4B74E22B-DCB3-4768-B4C5-07DB205D03E8}" dt="2023-07-20T15:19:45.585" v="1670" actId="478"/>
          <ac:graphicFrameMkLst>
            <pc:docMk/>
            <pc:sldMk cId="1935362774" sldId="273"/>
            <ac:graphicFrameMk id="7" creationId="{5D46AD37-E069-BE9D-A36C-CE2BC033DB81}"/>
          </ac:graphicFrameMkLst>
        </pc:graphicFrameChg>
        <pc:graphicFrameChg chg="add del mod">
          <ac:chgData name="Joshua Joseph Clarke" userId="e867c3f4-8cc5-4c12-8d21-8fb1aa250958" providerId="ADAL" clId="{4B74E22B-DCB3-4768-B4C5-07DB205D03E8}" dt="2023-07-20T15:21:06.865" v="1682" actId="478"/>
          <ac:graphicFrameMkLst>
            <pc:docMk/>
            <pc:sldMk cId="1935362774" sldId="273"/>
            <ac:graphicFrameMk id="10" creationId="{5E6B67D7-A545-67CC-2A5D-3F1610769D25}"/>
          </ac:graphicFrameMkLst>
        </pc:graphicFrameChg>
        <pc:graphicFrameChg chg="add mod">
          <ac:chgData name="Joshua Joseph Clarke" userId="e867c3f4-8cc5-4c12-8d21-8fb1aa250958" providerId="ADAL" clId="{4B74E22B-DCB3-4768-B4C5-07DB205D03E8}" dt="2023-07-20T15:31:08.691" v="1770" actId="20577"/>
          <ac:graphicFrameMkLst>
            <pc:docMk/>
            <pc:sldMk cId="1935362774" sldId="273"/>
            <ac:graphicFrameMk id="13" creationId="{74422B6E-8F87-1B05-FDD2-9F622DDBEF19}"/>
          </ac:graphicFrameMkLst>
        </pc:graphicFrameChg>
        <pc:graphicFrameChg chg="mod">
          <ac:chgData name="Joshua Joseph Clarke" userId="e867c3f4-8cc5-4c12-8d21-8fb1aa250958" providerId="ADAL" clId="{4B74E22B-DCB3-4768-B4C5-07DB205D03E8}" dt="2023-07-20T17:14:27.823" v="191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add del">
        <pc:chgData name="Joshua Joseph Clarke" userId="e867c3f4-8cc5-4c12-8d21-8fb1aa250958" providerId="ADAL" clId="{4B74E22B-DCB3-4768-B4C5-07DB205D03E8}" dt="2023-07-20T13:37:20.002" v="1146" actId="47"/>
        <pc:sldMkLst>
          <pc:docMk/>
          <pc:sldMk cId="364786551" sldId="274"/>
        </pc:sldMkLst>
      </pc:sldChg>
      <pc:sldChg chg="modSp new del mod">
        <pc:chgData name="Joshua Joseph Clarke" userId="e867c3f4-8cc5-4c12-8d21-8fb1aa250958" providerId="ADAL" clId="{4B74E22B-DCB3-4768-B4C5-07DB205D03E8}" dt="2023-07-20T13:28:15.908" v="1045" actId="47"/>
        <pc:sldMkLst>
          <pc:docMk/>
          <pc:sldMk cId="1922419565" sldId="274"/>
        </pc:sldMkLst>
        <pc:spChg chg="mod">
          <ac:chgData name="Joshua Joseph Clarke" userId="e867c3f4-8cc5-4c12-8d21-8fb1aa250958" providerId="ADAL" clId="{4B74E22B-DCB3-4768-B4C5-07DB205D03E8}" dt="2023-07-20T13:27:31.374" v="1044" actId="20577"/>
          <ac:spMkLst>
            <pc:docMk/>
            <pc:sldMk cId="1922419565" sldId="274"/>
            <ac:spMk id="2" creationId="{4E065127-A483-92B9-1AE3-0D3DFEC70A27}"/>
          </ac:spMkLst>
        </pc:spChg>
      </pc:sldChg>
      <pc:sldChg chg="delSp modSp add setBg delDesignElem">
        <pc:chgData name="Joshua Joseph Clarke" userId="e867c3f4-8cc5-4c12-8d21-8fb1aa250958" providerId="ADAL" clId="{4B74E22B-DCB3-4768-B4C5-07DB205D03E8}" dt="2023-07-20T16:08:18.987" v="1890" actId="20577"/>
        <pc:sldMkLst>
          <pc:docMk/>
          <pc:sldMk cId="3137893006" sldId="275"/>
        </pc:sldMkLst>
        <pc:spChg chg="del">
          <ac:chgData name="Joshua Joseph Clarke" userId="e867c3f4-8cc5-4c12-8d21-8fb1aa250958" providerId="ADAL" clId="{4B74E22B-DCB3-4768-B4C5-07DB205D03E8}" dt="2023-07-20T13:54:24.304" v="1221"/>
          <ac:spMkLst>
            <pc:docMk/>
            <pc:sldMk cId="3137893006" sldId="275"/>
            <ac:spMk id="59" creationId="{F966DD2F-FBF5-41CE-A3F4-565352D95DC3}"/>
          </ac:spMkLst>
        </pc:spChg>
        <pc:spChg chg="del">
          <ac:chgData name="Joshua Joseph Clarke" userId="e867c3f4-8cc5-4c12-8d21-8fb1aa250958" providerId="ADAL" clId="{4B74E22B-DCB3-4768-B4C5-07DB205D03E8}" dt="2023-07-20T13:54:24.304" v="1221"/>
          <ac:spMkLst>
            <pc:docMk/>
            <pc:sldMk cId="3137893006" sldId="275"/>
            <ac:spMk id="60" creationId="{F46FCE2B-F2D2-466E-B0AA-8E341DB4981E}"/>
          </ac:spMkLst>
        </pc:spChg>
        <pc:spChg chg="del">
          <ac:chgData name="Joshua Joseph Clarke" userId="e867c3f4-8cc5-4c12-8d21-8fb1aa250958" providerId="ADAL" clId="{4B74E22B-DCB3-4768-B4C5-07DB205D03E8}" dt="2023-07-20T13:54:24.304" v="1221"/>
          <ac:spMkLst>
            <pc:docMk/>
            <pc:sldMk cId="3137893006" sldId="275"/>
            <ac:spMk id="61" creationId="{2BD31C98-199A-4722-A1A5-4393A43E740B}"/>
          </ac:spMkLst>
        </pc:spChg>
        <pc:graphicFrameChg chg="mod">
          <ac:chgData name="Joshua Joseph Clarke" userId="e867c3f4-8cc5-4c12-8d21-8fb1aa250958" providerId="ADAL" clId="{4B74E22B-DCB3-4768-B4C5-07DB205D03E8}" dt="2023-07-20T16:08:18.987" v="1890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addSp delSp modSp new mod">
        <pc:chgData name="Joshua Joseph Clarke" userId="e867c3f4-8cc5-4c12-8d21-8fb1aa250958" providerId="ADAL" clId="{4B74E22B-DCB3-4768-B4C5-07DB205D03E8}" dt="2023-07-20T15:15:35.552" v="1508" actId="478"/>
        <pc:sldMkLst>
          <pc:docMk/>
          <pc:sldMk cId="3936961313" sldId="276"/>
        </pc:sldMkLst>
        <pc:spChg chg="mod">
          <ac:chgData name="Joshua Joseph Clarke" userId="e867c3f4-8cc5-4c12-8d21-8fb1aa250958" providerId="ADAL" clId="{4B74E22B-DCB3-4768-B4C5-07DB205D03E8}" dt="2023-07-20T14:05:38.366" v="1253" actId="20577"/>
          <ac:spMkLst>
            <pc:docMk/>
            <pc:sldMk cId="3936961313" sldId="276"/>
            <ac:spMk id="2" creationId="{4F6E00EE-B8B2-45C4-87AC-182A3D5DE195}"/>
          </ac:spMkLst>
        </pc:spChg>
        <pc:spChg chg="del">
          <ac:chgData name="Joshua Joseph Clarke" userId="e867c3f4-8cc5-4c12-8d21-8fb1aa250958" providerId="ADAL" clId="{4B74E22B-DCB3-4768-B4C5-07DB205D03E8}" dt="2023-07-20T14:05:54.354" v="1255" actId="478"/>
          <ac:spMkLst>
            <pc:docMk/>
            <pc:sldMk cId="3936961313" sldId="276"/>
            <ac:spMk id="3" creationId="{E12CAF73-3267-96BB-35C0-FA0F11BD3DAB}"/>
          </ac:spMkLst>
        </pc:spChg>
        <pc:spChg chg="del">
          <ac:chgData name="Joshua Joseph Clarke" userId="e867c3f4-8cc5-4c12-8d21-8fb1aa250958" providerId="ADAL" clId="{4B74E22B-DCB3-4768-B4C5-07DB205D03E8}" dt="2023-07-20T15:15:35.552" v="1508" actId="478"/>
          <ac:spMkLst>
            <pc:docMk/>
            <pc:sldMk cId="3936961313" sldId="276"/>
            <ac:spMk id="115" creationId="{27118272-E92B-8CD1-ABBB-FED1C9D3208D}"/>
          </ac:spMkLst>
        </pc:spChg>
        <pc:graphicFrameChg chg="add mod">
          <ac:chgData name="Joshua Joseph Clarke" userId="e867c3f4-8cc5-4c12-8d21-8fb1aa250958" providerId="ADAL" clId="{4B74E22B-DCB3-4768-B4C5-07DB205D03E8}" dt="2023-07-20T14:05:52.130" v="1254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  <pc:sldChg chg="modSp">
        <pc:chgData name="Joshua Joseph Clarke" userId="e867c3f4-8cc5-4c12-8d21-8fb1aa250958" providerId="ADAL" clId="{4B74E22B-DCB3-4768-B4C5-07DB205D03E8}" dt="2023-07-20T16:08:39.311" v="1892"/>
        <pc:sldMkLst>
          <pc:docMk/>
          <pc:sldMk cId="1777088284" sldId="278"/>
        </pc:sldMkLst>
        <pc:graphicFrameChg chg="mod">
          <ac:chgData name="Joshua Joseph Clarke" userId="e867c3f4-8cc5-4c12-8d21-8fb1aa250958" providerId="ADAL" clId="{4B74E22B-DCB3-4768-B4C5-07DB205D03E8}" dt="2023-07-20T16:08:39.311" v="1892"/>
          <ac:graphicFrameMkLst>
            <pc:docMk/>
            <pc:sldMk cId="1777088284" sldId="278"/>
            <ac:graphicFrameMk id="57" creationId="{7436A223-912C-600E-C4D8-7A500AD0F73E}"/>
          </ac:graphicFrameMkLst>
        </pc:graphicFrameChg>
      </pc:sldChg>
      <pc:sldChg chg="modSp new mod">
        <pc:chgData name="Joshua Joseph Clarke" userId="e867c3f4-8cc5-4c12-8d21-8fb1aa250958" providerId="ADAL" clId="{4B74E22B-DCB3-4768-B4C5-07DB205D03E8}" dt="2023-07-20T17:08:56.501" v="1898" actId="20577"/>
        <pc:sldMkLst>
          <pc:docMk/>
          <pc:sldMk cId="2421626715" sldId="279"/>
        </pc:sldMkLst>
        <pc:spChg chg="mod">
          <ac:chgData name="Joshua Joseph Clarke" userId="e867c3f4-8cc5-4c12-8d21-8fb1aa250958" providerId="ADAL" clId="{4B74E22B-DCB3-4768-B4C5-07DB205D03E8}" dt="2023-07-20T17:08:56.501" v="1898" actId="20577"/>
          <ac:spMkLst>
            <pc:docMk/>
            <pc:sldMk cId="2421626715" sldId="279"/>
            <ac:spMk id="2" creationId="{135B4C8D-B5CD-B3C9-F6FD-7D05172B7523}"/>
          </ac:spMkLst>
        </pc:spChg>
      </pc:sldChg>
    </pc:docChg>
  </pc:docChgLst>
  <pc:docChgLst>
    <pc:chgData name="Remy Tran" userId="S::remy.tran@prism.training::6b2fb2ec-05f3-4cfe-8a35-3ea676fa219c" providerId="AD" clId="Web-{AB566AAB-1FBB-13C8-061D-F814ECF0E587}"/>
    <pc:docChg chg="mod delSld">
      <pc:chgData name="Remy Tran" userId="S::remy.tran@prism.training::6b2fb2ec-05f3-4cfe-8a35-3ea676fa219c" providerId="AD" clId="Web-{AB566AAB-1FBB-13C8-061D-F814ECF0E587}" dt="2023-07-20T13:36:39.304" v="2"/>
      <pc:docMkLst>
        <pc:docMk/>
      </pc:docMkLst>
      <pc:sldChg chg="addCm">
        <pc:chgData name="Remy Tran" userId="S::remy.tran@prism.training::6b2fb2ec-05f3-4cfe-8a35-3ea676fa219c" providerId="AD" clId="Web-{AB566AAB-1FBB-13C8-061D-F814ECF0E587}" dt="2023-07-20T13:18:52.631" v="1"/>
        <pc:sldMkLst>
          <pc:docMk/>
          <pc:sldMk cId="2784936055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AB566AAB-1FBB-13C8-061D-F814ECF0E587}" dt="2023-07-20T13:18:52.631" v="1"/>
              <pc2:cmMkLst xmlns:pc2="http://schemas.microsoft.com/office/powerpoint/2019/9/main/command">
                <pc:docMk/>
                <pc:sldMk cId="2784936055" sldId="264"/>
                <pc2:cmMk id="{40AA8C67-02C4-415A-9A64-FE02D1A56C06}"/>
              </pc2:cmMkLst>
            </pc226:cmChg>
          </p:ext>
        </pc:extLst>
      </pc:sldChg>
      <pc:sldChg chg="del">
        <pc:chgData name="Remy Tran" userId="S::remy.tran@prism.training::6b2fb2ec-05f3-4cfe-8a35-3ea676fa219c" providerId="AD" clId="Web-{AB566AAB-1FBB-13C8-061D-F814ECF0E587}" dt="2023-07-20T13:36:39.304" v="2"/>
        <pc:sldMkLst>
          <pc:docMk/>
          <pc:sldMk cId="364786551" sldId="274"/>
        </pc:sldMkLst>
      </pc:sldChg>
    </pc:docChg>
  </pc:docChgLst>
  <pc:docChgLst>
    <pc:chgData name="Joshua Joseph Clarke" userId="e867c3f4-8cc5-4c12-8d21-8fb1aa250958" providerId="ADAL" clId="{BAE11FF2-3C0D-4F39-A852-81217139E2F1}"/>
    <pc:docChg chg="undo custSel modSld sldOrd">
      <pc:chgData name="Joshua Joseph Clarke" userId="e867c3f4-8cc5-4c12-8d21-8fb1aa250958" providerId="ADAL" clId="{BAE11FF2-3C0D-4F39-A852-81217139E2F1}" dt="2023-07-21T12:18:20.975" v="555" actId="113"/>
      <pc:docMkLst>
        <pc:docMk/>
      </pc:docMkLst>
      <pc:sldChg chg="addSp delSp modSp mod">
        <pc:chgData name="Joshua Joseph Clarke" userId="e867c3f4-8cc5-4c12-8d21-8fb1aa250958" providerId="ADAL" clId="{BAE11FF2-3C0D-4F39-A852-81217139E2F1}" dt="2023-07-21T11:07:56.898" v="105" actId="14100"/>
        <pc:sldMkLst>
          <pc:docMk/>
          <pc:sldMk cId="2784936055" sldId="264"/>
        </pc:sldMkLst>
        <pc:graphicFrameChg chg="add mod">
          <ac:chgData name="Joshua Joseph Clarke" userId="e867c3f4-8cc5-4c12-8d21-8fb1aa250958" providerId="ADAL" clId="{BAE11FF2-3C0D-4F39-A852-81217139E2F1}" dt="2023-07-21T11:07:56.898" v="105" actId="14100"/>
          <ac:graphicFrameMkLst>
            <pc:docMk/>
            <pc:sldMk cId="2784936055" sldId="264"/>
            <ac:graphicFrameMk id="3" creationId="{701E71CC-E3E3-3162-198C-211A5716CC21}"/>
          </ac:graphicFrameMkLst>
        </pc:graphicFrameChg>
        <pc:graphicFrameChg chg="del">
          <ac:chgData name="Joshua Joseph Clarke" userId="e867c3f4-8cc5-4c12-8d21-8fb1aa250958" providerId="ADAL" clId="{BAE11FF2-3C0D-4F39-A852-81217139E2F1}" dt="2023-07-21T11:07:32.742" v="103" actId="478"/>
          <ac:graphicFrameMkLst>
            <pc:docMk/>
            <pc:sldMk cId="2784936055" sldId="264"/>
            <ac:graphicFrameMk id="6" creationId="{4C5310BC-5159-8E2E-1398-3F9D69202EF8}"/>
          </ac:graphicFrameMkLst>
        </pc:graphicFrameChg>
      </pc:sldChg>
      <pc:sldChg chg="addSp modSp mod ord modCm">
        <pc:chgData name="Joshua Joseph Clarke" userId="e867c3f4-8cc5-4c12-8d21-8fb1aa250958" providerId="ADAL" clId="{BAE11FF2-3C0D-4F39-A852-81217139E2F1}" dt="2023-07-21T11:51:06.893" v="407"/>
        <pc:sldMkLst>
          <pc:docMk/>
          <pc:sldMk cId="1071325159" sldId="269"/>
        </pc:sldMkLst>
        <pc:graphicFrameChg chg="add mod modGraphic">
          <ac:chgData name="Joshua Joseph Clarke" userId="e867c3f4-8cc5-4c12-8d21-8fb1aa250958" providerId="ADAL" clId="{BAE11FF2-3C0D-4F39-A852-81217139E2F1}" dt="2023-07-21T07:56:03.210" v="55" actId="1076"/>
          <ac:graphicFrameMkLst>
            <pc:docMk/>
            <pc:sldMk cId="1071325159" sldId="269"/>
            <ac:graphicFrameMk id="5" creationId="{7F37080B-4B8C-1EB7-AC3B-A8369A327BC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shua Joseph Clarke" userId="e867c3f4-8cc5-4c12-8d21-8fb1aa250958" providerId="ADAL" clId="{BAE11FF2-3C0D-4F39-A852-81217139E2F1}" dt="2023-07-21T07:57:30.852" v="57"/>
              <pc2:cmMkLst xmlns:pc2="http://schemas.microsoft.com/office/powerpoint/2019/9/main/command">
                <pc:docMk/>
                <pc:sldMk cId="1071325159" sldId="269"/>
                <pc2:cmMk id="{BF8B8956-7D9D-456A-954D-49B0418FE15F}"/>
              </pc2:cmMkLst>
              <pc226:cmRplyChg chg="add">
                <pc226:chgData name="Joshua Joseph Clarke" userId="e867c3f4-8cc5-4c12-8d21-8fb1aa250958" providerId="ADAL" clId="{BAE11FF2-3C0D-4F39-A852-81217139E2F1}" dt="2023-07-21T07:57:30.852" v="57"/>
                <pc2:cmRplyMkLst xmlns:pc2="http://schemas.microsoft.com/office/powerpoint/2019/9/main/command">
                  <pc:docMk/>
                  <pc:sldMk cId="1071325159" sldId="269"/>
                  <pc2:cmMk id="{BF8B8956-7D9D-456A-954D-49B0418FE15F}"/>
                  <pc2:cmRplyMk id="{5A65803D-EE1B-4B1D-BCA3-2F920142EE0A}"/>
                </pc2:cmRplyMkLst>
              </pc226:cmRplyChg>
              <pc226:cmRplyChg chg="add">
                <pc226:chgData name="Joshua Joseph Clarke" userId="e867c3f4-8cc5-4c12-8d21-8fb1aa250958" providerId="ADAL" clId="{BAE11FF2-3C0D-4F39-A852-81217139E2F1}" dt="2023-07-21T07:57:07.288" v="56"/>
                <pc2:cmRplyMkLst xmlns:pc2="http://schemas.microsoft.com/office/powerpoint/2019/9/main/command">
                  <pc:docMk/>
                  <pc:sldMk cId="1071325159" sldId="269"/>
                  <pc2:cmMk id="{BF8B8956-7D9D-456A-954D-49B0418FE15F}"/>
                  <pc2:cmRplyMk id="{1BA82583-E0AC-4FE6-8B7F-444D15B95F6D}"/>
                </pc2:cmRplyMkLst>
              </pc226:cmRplyChg>
            </pc226:cmChg>
          </p:ext>
        </pc:extLst>
      </pc:sldChg>
      <pc:sldChg chg="modSp mod">
        <pc:chgData name="Joshua Joseph Clarke" userId="e867c3f4-8cc5-4c12-8d21-8fb1aa250958" providerId="ADAL" clId="{BAE11FF2-3C0D-4F39-A852-81217139E2F1}" dt="2023-07-21T10:07:58.649" v="95" actId="14100"/>
        <pc:sldMkLst>
          <pc:docMk/>
          <pc:sldMk cId="738338739" sldId="271"/>
        </pc:sldMkLst>
        <pc:graphicFrameChg chg="mod">
          <ac:chgData name="Joshua Joseph Clarke" userId="e867c3f4-8cc5-4c12-8d21-8fb1aa250958" providerId="ADAL" clId="{BAE11FF2-3C0D-4F39-A852-81217139E2F1}" dt="2023-07-21T10:07:58.649" v="95" actId="14100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Joshua Joseph Clarke" userId="e867c3f4-8cc5-4c12-8d21-8fb1aa250958" providerId="ADAL" clId="{BAE11FF2-3C0D-4F39-A852-81217139E2F1}" dt="2023-07-21T12:18:20.975" v="555" actId="113"/>
        <pc:sldMkLst>
          <pc:docMk/>
          <pc:sldMk cId="1935362774" sldId="273"/>
        </pc:sldMkLst>
        <pc:graphicFrameChg chg="mod">
          <ac:chgData name="Joshua Joseph Clarke" userId="e867c3f4-8cc5-4c12-8d21-8fb1aa250958" providerId="ADAL" clId="{BAE11FF2-3C0D-4F39-A852-81217139E2F1}" dt="2023-07-21T12:18:20.975" v="555" actId="113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modSp">
        <pc:chgData name="Joshua Joseph Clarke" userId="e867c3f4-8cc5-4c12-8d21-8fb1aa250958" providerId="ADAL" clId="{BAE11FF2-3C0D-4F39-A852-81217139E2F1}" dt="2023-07-21T11:47:51.591" v="217" actId="20577"/>
        <pc:sldMkLst>
          <pc:docMk/>
          <pc:sldMk cId="3137893006" sldId="275"/>
        </pc:sldMkLst>
        <pc:graphicFrameChg chg="mod">
          <ac:chgData name="Joshua Joseph Clarke" userId="e867c3f4-8cc5-4c12-8d21-8fb1aa250958" providerId="ADAL" clId="{BAE11FF2-3C0D-4F39-A852-81217139E2F1}" dt="2023-07-21T11:47:51.591" v="217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Joshua Joseph Clarke" userId="e867c3f4-8cc5-4c12-8d21-8fb1aa250958" providerId="ADAL" clId="{BAE11FF2-3C0D-4F39-A852-81217139E2F1}" dt="2023-07-21T09:58:35.320" v="91"/>
        <pc:sldMkLst>
          <pc:docMk/>
          <pc:sldMk cId="3936961313" sldId="276"/>
        </pc:sldMkLst>
        <pc:graphicFrameChg chg="mod">
          <ac:chgData name="Joshua Joseph Clarke" userId="e867c3f4-8cc5-4c12-8d21-8fb1aa250958" providerId="ADAL" clId="{BAE11FF2-3C0D-4F39-A852-81217139E2F1}" dt="2023-07-21T09:58:35.320" v="91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  <pc:sldChg chg="addSp delSp modSp mod">
        <pc:chgData name="Joshua Joseph Clarke" userId="e867c3f4-8cc5-4c12-8d21-8fb1aa250958" providerId="ADAL" clId="{BAE11FF2-3C0D-4F39-A852-81217139E2F1}" dt="2023-07-21T11:50:26.283" v="405" actId="1076"/>
        <pc:sldMkLst>
          <pc:docMk/>
          <pc:sldMk cId="3151547236" sldId="281"/>
        </pc:sldMkLst>
        <pc:spChg chg="mod">
          <ac:chgData name="Joshua Joseph Clarke" userId="e867c3f4-8cc5-4c12-8d21-8fb1aa250958" providerId="ADAL" clId="{BAE11FF2-3C0D-4F39-A852-81217139E2F1}" dt="2023-07-21T11:50:26.283" v="405" actId="1076"/>
          <ac:spMkLst>
            <pc:docMk/>
            <pc:sldMk cId="3151547236" sldId="281"/>
            <ac:spMk id="19" creationId="{E19E59F4-DF2E-243B-7503-0A561D728F6D}"/>
          </ac:spMkLst>
        </pc:spChg>
        <pc:picChg chg="add del mod">
          <ac:chgData name="Joshua Joseph Clarke" userId="e867c3f4-8cc5-4c12-8d21-8fb1aa250958" providerId="ADAL" clId="{BAE11FF2-3C0D-4F39-A852-81217139E2F1}" dt="2023-07-21T11:12:19.573" v="115" actId="478"/>
          <ac:picMkLst>
            <pc:docMk/>
            <pc:sldMk cId="3151547236" sldId="281"/>
            <ac:picMk id="3" creationId="{A8F02F7A-7934-5F63-94CF-73265630CD5C}"/>
          </ac:picMkLst>
        </pc:picChg>
        <pc:picChg chg="add mod">
          <ac:chgData name="Joshua Joseph Clarke" userId="e867c3f4-8cc5-4c12-8d21-8fb1aa250958" providerId="ADAL" clId="{BAE11FF2-3C0D-4F39-A852-81217139E2F1}" dt="2023-07-21T11:49:24.388" v="226" actId="1076"/>
          <ac:picMkLst>
            <pc:docMk/>
            <pc:sldMk cId="3151547236" sldId="281"/>
            <ac:picMk id="5" creationId="{0C7AAAC9-D785-2315-9C28-E0E4FE88780E}"/>
          </ac:picMkLst>
        </pc:picChg>
        <pc:picChg chg="del">
          <ac:chgData name="Joshua Joseph Clarke" userId="e867c3f4-8cc5-4c12-8d21-8fb1aa250958" providerId="ADAL" clId="{BAE11FF2-3C0D-4F39-A852-81217139E2F1}" dt="2023-07-21T11:09:58.867" v="106" actId="478"/>
          <ac:picMkLst>
            <pc:docMk/>
            <pc:sldMk cId="3151547236" sldId="281"/>
            <ac:picMk id="16" creationId="{33E6D7EE-8473-CC73-1712-17C497B4DF65}"/>
          </ac:picMkLst>
        </pc:picChg>
      </pc:sldChg>
    </pc:docChg>
  </pc:docChgLst>
  <pc:docChgLst>
    <pc:chgData name="Sohaib Raja" userId="S::sohaib.raja@prism.training::ec3dba39-e27d-4277-a2d7-795f6b9915bf" providerId="AD" clId="Web-{2CBC2B63-28C0-49AD-1E61-F17A1DE80E8A}"/>
    <pc:docChg chg="addSld delSld modSld">
      <pc:chgData name="Sohaib Raja" userId="S::sohaib.raja@prism.training::ec3dba39-e27d-4277-a2d7-795f6b9915bf" providerId="AD" clId="Web-{2CBC2B63-28C0-49AD-1E61-F17A1DE80E8A}" dt="2023-07-20T08:25:46.488" v="149" actId="20577"/>
      <pc:docMkLst>
        <pc:docMk/>
      </pc:docMkLst>
      <pc:sldChg chg="modSp">
        <pc:chgData name="Sohaib Raja" userId="S::sohaib.raja@prism.training::ec3dba39-e27d-4277-a2d7-795f6b9915bf" providerId="AD" clId="Web-{2CBC2B63-28C0-49AD-1E61-F17A1DE80E8A}" dt="2023-07-20T08:25:46.488" v="149" actId="20577"/>
        <pc:sldMkLst>
          <pc:docMk/>
          <pc:sldMk cId="3622625124" sldId="256"/>
        </pc:sldMkLst>
        <pc:spChg chg="mod">
          <ac:chgData name="Sohaib Raja" userId="S::sohaib.raja@prism.training::ec3dba39-e27d-4277-a2d7-795f6b9915bf" providerId="AD" clId="Web-{2CBC2B63-28C0-49AD-1E61-F17A1DE80E8A}" dt="2023-07-20T08:25:46.488" v="149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modSp">
        <pc:chgData name="Sohaib Raja" userId="S::sohaib.raja@prism.training::ec3dba39-e27d-4277-a2d7-795f6b9915bf" providerId="AD" clId="Web-{2CBC2B63-28C0-49AD-1E61-F17A1DE80E8A}" dt="2023-07-20T08:23:05.413" v="42" actId="20577"/>
        <pc:sldMkLst>
          <pc:docMk/>
          <pc:sldMk cId="3098514327" sldId="257"/>
        </pc:sldMkLst>
        <pc:graphicFrameChg chg="modGraphic">
          <ac:chgData name="Sohaib Raja" userId="S::sohaib.raja@prism.training::ec3dba39-e27d-4277-a2d7-795f6b9915bf" providerId="AD" clId="Web-{2CBC2B63-28C0-49AD-1E61-F17A1DE80E8A}" dt="2023-07-20T08:23:05.413" v="42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delSp modSp">
        <pc:chgData name="Sohaib Raja" userId="S::sohaib.raja@prism.training::ec3dba39-e27d-4277-a2d7-795f6b9915bf" providerId="AD" clId="Web-{2CBC2B63-28C0-49AD-1E61-F17A1DE80E8A}" dt="2023-07-20T08:25:03.657" v="117"/>
        <pc:sldMkLst>
          <pc:docMk/>
          <pc:sldMk cId="102130686" sldId="259"/>
        </pc:sldMkLst>
        <pc:spChg chg="mod">
          <ac:chgData name="Sohaib Raja" userId="S::sohaib.raja@prism.training::ec3dba39-e27d-4277-a2d7-795f6b9915bf" providerId="AD" clId="Web-{2CBC2B63-28C0-49AD-1E61-F17A1DE80E8A}" dt="2023-07-20T08:24:49.140" v="114" actId="20577"/>
          <ac:spMkLst>
            <pc:docMk/>
            <pc:sldMk cId="102130686" sldId="259"/>
            <ac:spMk id="2" creationId="{319CD7C5-5C67-3A1F-CB71-28BAA2FB6E9E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5:01.016" v="116" actId="20577"/>
          <ac:graphicFrameMkLst>
            <pc:docMk/>
            <pc:sldMk cId="102130686" sldId="259"/>
            <ac:graphicFrameMk id="20" creationId="{4B54EDAF-02BF-0E52-6699-8CAC18A27471}"/>
          </ac:graphicFrameMkLst>
        </pc:graphicFrameChg>
        <pc:picChg chg="del">
          <ac:chgData name="Sohaib Raja" userId="S::sohaib.raja@prism.training::ec3dba39-e27d-4277-a2d7-795f6b9915bf" providerId="AD" clId="Web-{2CBC2B63-28C0-49AD-1E61-F17A1DE80E8A}" dt="2023-07-20T08:25:03.657" v="117"/>
          <ac:picMkLst>
            <pc:docMk/>
            <pc:sldMk cId="102130686" sldId="259"/>
            <ac:picMk id="12" creationId="{4C3DE672-48FE-7D30-419C-D671427B50CC}"/>
          </ac:picMkLst>
        </pc:picChg>
      </pc:sldChg>
      <pc:sldChg chg="modSp">
        <pc:chgData name="Sohaib Raja" userId="S::sohaib.raja@prism.training::ec3dba39-e27d-4277-a2d7-795f6b9915bf" providerId="AD" clId="Web-{2CBC2B63-28C0-49AD-1E61-F17A1DE80E8A}" dt="2023-07-20T08:25:22.283" v="141" actId="20577"/>
        <pc:sldMkLst>
          <pc:docMk/>
          <pc:sldMk cId="1694956665" sldId="260"/>
        </pc:sldMkLst>
        <pc:spChg chg="mod">
          <ac:chgData name="Sohaib Raja" userId="S::sohaib.raja@prism.training::ec3dba39-e27d-4277-a2d7-795f6b9915bf" providerId="AD" clId="Web-{2CBC2B63-28C0-49AD-1E61-F17A1DE80E8A}" dt="2023-07-20T08:25:10.642" v="120" actId="20577"/>
          <ac:spMkLst>
            <pc:docMk/>
            <pc:sldMk cId="1694956665" sldId="260"/>
            <ac:spMk id="2" creationId="{8A6E4E5D-003B-E03A-CDA1-7E4B3A80BF56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5:22.283" v="141" actId="20577"/>
          <ac:graphicFrameMkLst>
            <pc:docMk/>
            <pc:sldMk cId="1694956665" sldId="260"/>
            <ac:graphicFrameMk id="24" creationId="{197006CD-4AC6-C73F-36A0-01F4B7BF4C70}"/>
          </ac:graphicFrameMkLst>
        </pc:graphicFrameChg>
      </pc:sldChg>
      <pc:sldChg chg="delSp modSp add del">
        <pc:chgData name="Sohaib Raja" userId="S::sohaib.raja@prism.training::ec3dba39-e27d-4277-a2d7-795f6b9915bf" providerId="AD" clId="Web-{2CBC2B63-28C0-49AD-1E61-F17A1DE80E8A}" dt="2023-07-20T08:24:43.593" v="111" actId="20577"/>
        <pc:sldMkLst>
          <pc:docMk/>
          <pc:sldMk cId="2808497130" sldId="261"/>
        </pc:sldMkLst>
        <pc:spChg chg="mod">
          <ac:chgData name="Sohaib Raja" userId="S::sohaib.raja@prism.training::ec3dba39-e27d-4277-a2d7-795f6b9915bf" providerId="AD" clId="Web-{2CBC2B63-28C0-49AD-1E61-F17A1DE80E8A}" dt="2023-07-20T08:24:43.593" v="111" actId="20577"/>
          <ac:spMkLst>
            <pc:docMk/>
            <pc:sldMk cId="2808497130" sldId="261"/>
            <ac:spMk id="2" creationId="{A934A0D0-EFF1-9118-A305-7E082EAE8DCB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4:36.889" v="109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  <pc:picChg chg="del mod">
          <ac:chgData name="Sohaib Raja" userId="S::sohaib.raja@prism.training::ec3dba39-e27d-4277-a2d7-795f6b9915bf" providerId="AD" clId="Web-{2CBC2B63-28C0-49AD-1E61-F17A1DE80E8A}" dt="2023-07-20T08:24:19.450" v="84"/>
          <ac:picMkLst>
            <pc:docMk/>
            <pc:sldMk cId="2808497130" sldId="261"/>
            <ac:picMk id="10" creationId="{3117F3F8-E56B-15BB-3157-20E713F541B3}"/>
          </ac:picMkLst>
        </pc:picChg>
      </pc:sldChg>
      <pc:sldChg chg="delSp modSp add del">
        <pc:chgData name="Sohaib Raja" userId="S::sohaib.raja@prism.training::ec3dba39-e27d-4277-a2d7-795f6b9915bf" providerId="AD" clId="Web-{2CBC2B63-28C0-49AD-1E61-F17A1DE80E8A}" dt="2023-07-20T08:23:52.620" v="75" actId="20577"/>
        <pc:sldMkLst>
          <pc:docMk/>
          <pc:sldMk cId="2851409776" sldId="262"/>
        </pc:sldMkLst>
        <pc:spChg chg="mod">
          <ac:chgData name="Sohaib Raja" userId="S::sohaib.raja@prism.training::ec3dba39-e27d-4277-a2d7-795f6b9915bf" providerId="AD" clId="Web-{2CBC2B63-28C0-49AD-1E61-F17A1DE80E8A}" dt="2023-07-20T08:23:52.620" v="75" actId="20577"/>
          <ac:spMkLst>
            <pc:docMk/>
            <pc:sldMk cId="2851409776" sldId="262"/>
            <ac:spMk id="2" creationId="{64D79066-C19A-0144-C5B8-B0A98D144260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3:49.088" v="74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del">
          <ac:chgData name="Sohaib Raja" userId="S::sohaib.raja@prism.training::ec3dba39-e27d-4277-a2d7-795f6b9915bf" providerId="AD" clId="Web-{2CBC2B63-28C0-49AD-1E61-F17A1DE80E8A}" dt="2023-07-20T08:23:18.523" v="45"/>
          <ac:picMkLst>
            <pc:docMk/>
            <pc:sldMk cId="2851409776" sldId="262"/>
            <ac:picMk id="4" creationId="{3221073F-F3F3-E896-C974-357423256512}"/>
          </ac:picMkLst>
        </pc:picChg>
        <pc:picChg chg="del">
          <ac:chgData name="Sohaib Raja" userId="S::sohaib.raja@prism.training::ec3dba39-e27d-4277-a2d7-795f6b9915bf" providerId="AD" clId="Web-{2CBC2B63-28C0-49AD-1E61-F17A1DE80E8A}" dt="2023-07-20T08:23:20.523" v="46"/>
          <ac:picMkLst>
            <pc:docMk/>
            <pc:sldMk cId="2851409776" sldId="262"/>
            <ac:picMk id="9" creationId="{F10B13B8-4070-5E04-0722-BF05E2FA239D}"/>
          </ac:picMkLst>
        </pc:picChg>
      </pc:sldChg>
      <pc:sldChg chg="delSp add del">
        <pc:chgData name="Sohaib Raja" userId="S::sohaib.raja@prism.training::ec3dba39-e27d-4277-a2d7-795f6b9915bf" providerId="AD" clId="Web-{2CBC2B63-28C0-49AD-1E61-F17A1DE80E8A}" dt="2023-07-20T08:22:18.706" v="3"/>
        <pc:sldMkLst>
          <pc:docMk/>
          <pc:sldMk cId="2784936055" sldId="264"/>
        </pc:sldMkLst>
        <pc:graphicFrameChg chg="del">
          <ac:chgData name="Sohaib Raja" userId="S::sohaib.raja@prism.training::ec3dba39-e27d-4277-a2d7-795f6b9915bf" providerId="AD" clId="Web-{2CBC2B63-28C0-49AD-1E61-F17A1DE80E8A}" dt="2023-07-20T08:22:18.706" v="3"/>
          <ac:graphicFrameMkLst>
            <pc:docMk/>
            <pc:sldMk cId="2784936055" sldId="264"/>
            <ac:graphicFrameMk id="7" creationId="{519DE74C-CF25-F2D7-F00D-30395AED431E}"/>
          </ac:graphicFrameMkLst>
        </pc:graphicFrameChg>
        <pc:graphicFrameChg chg="del">
          <ac:chgData name="Sohaib Raja" userId="S::sohaib.raja@prism.training::ec3dba39-e27d-4277-a2d7-795f6b9915bf" providerId="AD" clId="Web-{2CBC2B63-28C0-49AD-1E61-F17A1DE80E8A}" dt="2023-07-20T08:22:03.236" v="2"/>
          <ac:graphicFrameMkLst>
            <pc:docMk/>
            <pc:sldMk cId="2784936055" sldId="264"/>
            <ac:graphicFrameMk id="9" creationId="{88EC4E9A-D960-0BC9-AD82-40BFF0338FB9}"/>
          </ac:graphicFrameMkLst>
        </pc:graphicFrameChg>
      </pc:sldChg>
      <pc:sldChg chg="modSp">
        <pc:chgData name="Sohaib Raja" userId="S::sohaib.raja@prism.training::ec3dba39-e27d-4277-a2d7-795f6b9915bf" providerId="AD" clId="Web-{2CBC2B63-28C0-49AD-1E61-F17A1DE80E8A}" dt="2023-07-20T08:25:30.284" v="147" actId="20577"/>
        <pc:sldMkLst>
          <pc:docMk/>
          <pc:sldMk cId="3582688447" sldId="265"/>
        </pc:sldMkLst>
        <pc:spChg chg="mod">
          <ac:chgData name="Sohaib Raja" userId="S::sohaib.raja@prism.training::ec3dba39-e27d-4277-a2d7-795f6b9915bf" providerId="AD" clId="Web-{2CBC2B63-28C0-49AD-1E61-F17A1DE80E8A}" dt="2023-07-20T08:25:30.284" v="147" actId="20577"/>
          <ac:spMkLst>
            <pc:docMk/>
            <pc:sldMk cId="3582688447" sldId="265"/>
            <ac:spMk id="3" creationId="{1679CC56-CF50-66D6-BA57-B071B0E5DBBD}"/>
          </ac:spMkLst>
        </pc:spChg>
      </pc:sldChg>
    </pc:docChg>
  </pc:docChgLst>
  <pc:docChgLst>
    <pc:chgData name="Khatuna Kurdovanidze" userId="S::khatuna.kurdovanidze@prism.training::b0cc7cdf-573a-49cf-a577-869940eee02d" providerId="AD" clId="Web-{436F28CF-0EC0-5557-B727-AFDDCC07591E}"/>
    <pc:docChg chg="modSld">
      <pc:chgData name="Khatuna Kurdovanidze" userId="S::khatuna.kurdovanidze@prism.training::b0cc7cdf-573a-49cf-a577-869940eee02d" providerId="AD" clId="Web-{436F28CF-0EC0-5557-B727-AFDDCC07591E}" dt="2023-07-21T11:10:23.691" v="4" actId="1076"/>
      <pc:docMkLst>
        <pc:docMk/>
      </pc:docMkLst>
      <pc:sldChg chg="modSp">
        <pc:chgData name="Khatuna Kurdovanidze" userId="S::khatuna.kurdovanidze@prism.training::b0cc7cdf-573a-49cf-a577-869940eee02d" providerId="AD" clId="Web-{436F28CF-0EC0-5557-B727-AFDDCC07591E}" dt="2023-07-21T11:10:23.691" v="4" actId="1076"/>
        <pc:sldMkLst>
          <pc:docMk/>
          <pc:sldMk cId="1935362774" sldId="273"/>
        </pc:sldMkLst>
        <pc:spChg chg="mod">
          <ac:chgData name="Khatuna Kurdovanidze" userId="S::khatuna.kurdovanidze@prism.training::b0cc7cdf-573a-49cf-a577-869940eee02d" providerId="AD" clId="Web-{436F28CF-0EC0-5557-B727-AFDDCC07591E}" dt="2023-07-21T11:10:23.691" v="4" actId="1076"/>
          <ac:spMkLst>
            <pc:docMk/>
            <pc:sldMk cId="1935362774" sldId="273"/>
            <ac:spMk id="2" creationId="{E2796324-F8B5-5AB4-40D3-76B1A6312869}"/>
          </ac:spMkLst>
        </pc:spChg>
        <pc:graphicFrameChg chg="modGraphic">
          <ac:chgData name="Khatuna Kurdovanidze" userId="S::khatuna.kurdovanidze@prism.training::b0cc7cdf-573a-49cf-a577-869940eee02d" providerId="AD" clId="Web-{436F28CF-0EC0-5557-B727-AFDDCC07591E}" dt="2023-07-21T11:09:34.688" v="2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</pc:docChg>
  </pc:docChgLst>
  <pc:docChgLst>
    <pc:chgData name="Joshua Joseph Clarke" userId="S::joshuajoseph.clarke@prism.training::e867c3f4-8cc5-4c12-8d21-8fb1aa250958" providerId="AD" clId="Web-{435D9B13-9AA9-752F-B919-08D7DA1F9D31}"/>
    <pc:docChg chg="addSld delSld modSld">
      <pc:chgData name="Joshua Joseph Clarke" userId="S::joshuajoseph.clarke@prism.training::e867c3f4-8cc5-4c12-8d21-8fb1aa250958" providerId="AD" clId="Web-{435D9B13-9AA9-752F-B919-08D7DA1F9D31}" dt="2023-07-21T06:36:18.717" v="73"/>
      <pc:docMkLst>
        <pc:docMk/>
      </pc:docMkLst>
      <pc:sldChg chg="addSp delSp modSp del mod setBg setClrOvrMap">
        <pc:chgData name="Joshua Joseph Clarke" userId="S::joshuajoseph.clarke@prism.training::e867c3f4-8cc5-4c12-8d21-8fb1aa250958" providerId="AD" clId="Web-{435D9B13-9AA9-752F-B919-08D7DA1F9D31}" dt="2023-07-21T06:33:10.634" v="15"/>
        <pc:sldMkLst>
          <pc:docMk/>
          <pc:sldMk cId="931568242" sldId="268"/>
        </pc:sldMkLst>
        <pc:spChg chg="del mod ord">
          <ac:chgData name="Joshua Joseph Clarke" userId="S::joshuajoseph.clarke@prism.training::e867c3f4-8cc5-4c12-8d21-8fb1aa250958" providerId="AD" clId="Web-{435D9B13-9AA9-752F-B919-08D7DA1F9D31}" dt="2023-07-21T06:33:08.415" v="14"/>
          <ac:spMkLst>
            <pc:docMk/>
            <pc:sldMk cId="931568242" sldId="268"/>
            <ac:spMk id="2" creationId="{FC74DD97-EBC0-EFFE-5483-795FB2453F46}"/>
          </ac:spMkLst>
        </pc:spChg>
        <pc:spChg chg="add mod">
          <ac:chgData name="Joshua Joseph Clarke" userId="S::joshuajoseph.clarke@prism.training::e867c3f4-8cc5-4c12-8d21-8fb1aa250958" providerId="AD" clId="Web-{435D9B13-9AA9-752F-B919-08D7DA1F9D31}" dt="2023-07-21T06:33:08.415" v="14"/>
          <ac:spMkLst>
            <pc:docMk/>
            <pc:sldMk cId="931568242" sldId="268"/>
            <ac:spMk id="4" creationId="{D85F8EA4-76E1-95DC-57B2-1810CE7E38AA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2" creationId="{1996130F-9AB5-4DE9-8574-3AF891C5C172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4" creationId="{3623DEAC-F39C-45D6-86DC-1033F6429528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6" creationId="{F6167D22-B2B2-4469-BE4E-6B0DC972E45D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8" creationId="{E27E2F65-D0DD-4710-977A-873706F90177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50" creationId="{783A863A-BB4D-4ECD-8D75-B5B6F03D732A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17.899" v="3"/>
          <ac:spMkLst>
            <pc:docMk/>
            <pc:sldMk cId="931568242" sldId="268"/>
            <ac:spMk id="54" creationId="{1996130F-9AB5-4DE9-8574-3AF891C5C172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17.899" v="3"/>
          <ac:spMkLst>
            <pc:docMk/>
            <pc:sldMk cId="931568242" sldId="268"/>
            <ac:spMk id="68" creationId="{3623DEAC-F39C-45D6-86DC-1033F6429528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3" creationId="{DE91395A-2D18-4AF6-A0AC-AAA7189FED11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5" creationId="{7BD08880-457D-4C62-A3B5-6A9B0878C7E9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86" creationId="{1996130F-9AB5-4DE9-8574-3AF891C5C172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7" creationId="{1FF9CEF5-A50D-4B8B-9852-D76F7037867E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88" creationId="{3623DEAC-F39C-45D6-86DC-1033F6429528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9" creationId="{30684D86-C9D1-40C3-A9B6-EC935C7312E3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91" creationId="{1EDF7896-F56A-49DA-90F3-F5CE8B9833AD}"/>
          </ac:spMkLst>
        </pc:s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14" creationId="{166BF9EE-F7AC-4FA5-AC7E-001B3A642F75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28" creationId="{E312DBA5-56D8-42B2-BA94-28168C2A6703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17.899" v="3"/>
          <ac:grpSpMkLst>
            <pc:docMk/>
            <pc:sldMk cId="931568242" sldId="268"/>
            <ac:grpSpMk id="52" creationId="{166BF9EE-F7AC-4FA5-AC7E-001B3A642F75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17.899" v="3"/>
          <ac:grpSpMkLst>
            <pc:docMk/>
            <pc:sldMk cId="931568242" sldId="268"/>
            <ac:grpSpMk id="53" creationId="{E312DBA5-56D8-42B2-BA94-28168C2A6703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1:56.383" v="1"/>
          <ac:grpSpMkLst>
            <pc:docMk/>
            <pc:sldMk cId="931568242" sldId="268"/>
            <ac:grpSpMk id="55" creationId="{7398C59F-5A18-487B-91D6-B955AACF2E50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1:56.383" v="1"/>
          <ac:grpSpMkLst>
            <pc:docMk/>
            <pc:sldMk cId="931568242" sldId="268"/>
            <ac:grpSpMk id="69" creationId="{520234FB-542E-4550-9C2F-1B56FD41A1CA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82" creationId="{166BF9EE-F7AC-4FA5-AC7E-001B3A642F75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84" creationId="{E312DBA5-56D8-42B2-BA94-28168C2A6703}"/>
          </ac:grpSpMkLst>
        </pc:grpChg>
        <pc:picChg chg="del mod">
          <ac:chgData name="Joshua Joseph Clarke" userId="S::joshuajoseph.clarke@prism.training::e867c3f4-8cc5-4c12-8d21-8fb1aa250958" providerId="AD" clId="Web-{435D9B13-9AA9-752F-B919-08D7DA1F9D31}" dt="2023-07-21T06:32:49.149" v="7"/>
          <ac:picMkLst>
            <pc:docMk/>
            <pc:sldMk cId="931568242" sldId="268"/>
            <ac:picMk id="9" creationId="{086C6C21-3979-51CB-8893-C11FB439AF23}"/>
          </ac:picMkLst>
        </pc:picChg>
      </pc:sldChg>
      <pc:sldChg chg="modSp">
        <pc:chgData name="Joshua Joseph Clarke" userId="S::joshuajoseph.clarke@prism.training::e867c3f4-8cc5-4c12-8d21-8fb1aa250958" providerId="AD" clId="Web-{435D9B13-9AA9-752F-B919-08D7DA1F9D31}" dt="2023-07-21T06:34:47.777" v="43" actId="20577"/>
        <pc:sldMkLst>
          <pc:docMk/>
          <pc:sldMk cId="3137893006" sldId="275"/>
        </pc:sldMkLst>
        <pc:graphicFrameChg chg="modGraphic">
          <ac:chgData name="Joshua Joseph Clarke" userId="S::joshuajoseph.clarke@prism.training::e867c3f4-8cc5-4c12-8d21-8fb1aa250958" providerId="AD" clId="Web-{435D9B13-9AA9-752F-B919-08D7DA1F9D31}" dt="2023-07-21T06:34:47.777" v="43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Joshua Joseph Clarke" userId="S::joshuajoseph.clarke@prism.training::e867c3f4-8cc5-4c12-8d21-8fb1aa250958" providerId="AD" clId="Web-{435D9B13-9AA9-752F-B919-08D7DA1F9D31}" dt="2023-07-21T06:36:18.717" v="73"/>
        <pc:sldMkLst>
          <pc:docMk/>
          <pc:sldMk cId="3775008131" sldId="280"/>
        </pc:sldMkLst>
        <pc:graphicFrameChg chg="mod modGraphic">
          <ac:chgData name="Joshua Joseph Clarke" userId="S::joshuajoseph.clarke@prism.training::e867c3f4-8cc5-4c12-8d21-8fb1aa250958" providerId="AD" clId="Web-{435D9B13-9AA9-752F-B919-08D7DA1F9D31}" dt="2023-07-21T06:36:18.717" v="73"/>
          <ac:graphicFrameMkLst>
            <pc:docMk/>
            <pc:sldMk cId="3775008131" sldId="280"/>
            <ac:graphicFrameMk id="6" creationId="{C120FD42-012E-3F7E-6669-6CF9E106BDFC}"/>
          </ac:graphicFrameMkLst>
        </pc:graphicFrameChg>
      </pc:sldChg>
      <pc:sldChg chg="addSp delSp modSp add replId delCm">
        <pc:chgData name="Joshua Joseph Clarke" userId="S::joshuajoseph.clarke@prism.training::e867c3f4-8cc5-4c12-8d21-8fb1aa250958" providerId="AD" clId="Web-{435D9B13-9AA9-752F-B919-08D7DA1F9D31}" dt="2023-07-21T06:34:30.355" v="33" actId="20577"/>
        <pc:sldMkLst>
          <pc:docMk/>
          <pc:sldMk cId="3151547236" sldId="281"/>
        </pc:sldMkLst>
        <pc:spChg chg="del">
          <ac:chgData name="Joshua Joseph Clarke" userId="S::joshuajoseph.clarke@prism.training::e867c3f4-8cc5-4c12-8d21-8fb1aa250958" providerId="AD" clId="Web-{435D9B13-9AA9-752F-B919-08D7DA1F9D31}" dt="2023-07-21T06:33:14.119" v="16"/>
          <ac:spMkLst>
            <pc:docMk/>
            <pc:sldMk cId="3151547236" sldId="281"/>
            <ac:spMk id="2" creationId="{8A6E4E5D-003B-E03A-CDA1-7E4B3A80BF56}"/>
          </ac:spMkLst>
        </pc:spChg>
        <pc:spChg chg="add del mod">
          <ac:chgData name="Joshua Joseph Clarke" userId="S::joshuajoseph.clarke@prism.training::e867c3f4-8cc5-4c12-8d21-8fb1aa250958" providerId="AD" clId="Web-{435D9B13-9AA9-752F-B919-08D7DA1F9D31}" dt="2023-07-21T06:32:54.009" v="9"/>
          <ac:spMkLst>
            <pc:docMk/>
            <pc:sldMk cId="3151547236" sldId="281"/>
            <ac:spMk id="15" creationId="{25756A97-AE39-7AAE-FEDA-EE6D1C7A68A8}"/>
          </ac:spMkLst>
        </pc:spChg>
        <pc:spChg chg="add del mod">
          <ac:chgData name="Joshua Joseph Clarke" userId="S::joshuajoseph.clarke@prism.training::e867c3f4-8cc5-4c12-8d21-8fb1aa250958" providerId="AD" clId="Web-{435D9B13-9AA9-752F-B919-08D7DA1F9D31}" dt="2023-07-21T06:33:19.931" v="18"/>
          <ac:spMkLst>
            <pc:docMk/>
            <pc:sldMk cId="3151547236" sldId="281"/>
            <ac:spMk id="18" creationId="{A6CC1646-628C-483A-D933-100778A80C37}"/>
          </ac:spMkLst>
        </pc:spChg>
        <pc:spChg chg="add mod">
          <ac:chgData name="Joshua Joseph Clarke" userId="S::joshuajoseph.clarke@prism.training::e867c3f4-8cc5-4c12-8d21-8fb1aa250958" providerId="AD" clId="Web-{435D9B13-9AA9-752F-B919-08D7DA1F9D31}" dt="2023-07-21T06:34:30.355" v="33" actId="20577"/>
          <ac:spMkLst>
            <pc:docMk/>
            <pc:sldMk cId="3151547236" sldId="281"/>
            <ac:spMk id="19" creationId="{E19E59F4-DF2E-243B-7503-0A561D728F6D}"/>
          </ac:spMkLst>
        </pc:spChg>
        <pc:graphicFrameChg chg="del">
          <ac:chgData name="Joshua Joseph Clarke" userId="S::joshuajoseph.clarke@prism.training::e867c3f4-8cc5-4c12-8d21-8fb1aa250958" providerId="AD" clId="Web-{435D9B13-9AA9-752F-B919-08D7DA1F9D31}" dt="2023-07-21T06:32:51.962" v="8"/>
          <ac:graphicFrameMkLst>
            <pc:docMk/>
            <pc:sldMk cId="3151547236" sldId="281"/>
            <ac:graphicFrameMk id="8" creationId="{30DB57C9-14A0-CBE6-B78C-954B768DFF71}"/>
          </ac:graphicFrameMkLst>
        </pc:graphicFrameChg>
        <pc:picChg chg="add mod">
          <ac:chgData name="Joshua Joseph Clarke" userId="S::joshuajoseph.clarke@prism.training::e867c3f4-8cc5-4c12-8d21-8fb1aa250958" providerId="AD" clId="Web-{435D9B13-9AA9-752F-B919-08D7DA1F9D31}" dt="2023-07-21T06:33:02.993" v="13" actId="1076"/>
          <ac:picMkLst>
            <pc:docMk/>
            <pc:sldMk cId="3151547236" sldId="281"/>
            <ac:picMk id="16" creationId="{33E6D7EE-8473-CC73-1712-17C497B4DF6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shua Joseph Clarke" userId="S::joshuajoseph.clarke@prism.training::e867c3f4-8cc5-4c12-8d21-8fb1aa250958" providerId="AD" clId="Web-{435D9B13-9AA9-752F-B919-08D7DA1F9D31}" dt="2023-07-21T06:33:35.525" v="20"/>
              <pc2:cmMkLst xmlns:pc2="http://schemas.microsoft.com/office/powerpoint/2019/9/main/command">
                <pc:docMk/>
                <pc:sldMk cId="3151547236" sldId="281"/>
                <pc2:cmMk id="{22D83FA4-E81E-4C37-AD6C-F0F6EC0CC5AE}"/>
              </pc2:cmMkLst>
            </pc226:cmChg>
            <pc226:cmChg xmlns:pc226="http://schemas.microsoft.com/office/powerpoint/2022/06/main/command" chg="del">
              <pc226:chgData name="Joshua Joseph Clarke" userId="S::joshuajoseph.clarke@prism.training::e867c3f4-8cc5-4c12-8d21-8fb1aa250958" providerId="AD" clId="Web-{435D9B13-9AA9-752F-B919-08D7DA1F9D31}" dt="2023-07-21T06:33:33.275" v="19"/>
              <pc2:cmMkLst xmlns:pc2="http://schemas.microsoft.com/office/powerpoint/2019/9/main/command">
                <pc:docMk/>
                <pc:sldMk cId="3151547236" sldId="281"/>
                <pc2:cmMk id="{30613BD0-2235-491E-A42E-60C4AB9830F9}"/>
              </pc2:cmMkLst>
            </pc226:cmChg>
          </p:ext>
        </pc:extLst>
      </pc:sldChg>
    </pc:docChg>
  </pc:docChgLst>
  <pc:docChgLst>
    <pc:chgData name="Remy Tran" userId="S::remy.tran@prism.training::6b2fb2ec-05f3-4cfe-8a35-3ea676fa219c" providerId="AD" clId="Web-{AB218602-55BD-FB4D-F8C5-EB5F15A01545}"/>
    <pc:docChg chg="addSld delSld modSld">
      <pc:chgData name="Remy Tran" userId="S::remy.tran@prism.training::6b2fb2ec-05f3-4cfe-8a35-3ea676fa219c" providerId="AD" clId="Web-{AB218602-55BD-FB4D-F8C5-EB5F15A01545}" dt="2023-07-21T10:50:10.721" v="376" actId="20577"/>
      <pc:docMkLst>
        <pc:docMk/>
      </pc:docMkLst>
      <pc:sldChg chg="addSp delSp modSp">
        <pc:chgData name="Remy Tran" userId="S::remy.tran@prism.training::6b2fb2ec-05f3-4cfe-8a35-3ea676fa219c" providerId="AD" clId="Web-{AB218602-55BD-FB4D-F8C5-EB5F15A01545}" dt="2023-07-21T08:55:16.255" v="128" actId="20577"/>
        <pc:sldMkLst>
          <pc:docMk/>
          <pc:sldMk cId="1879783690" sldId="266"/>
        </pc:sldMkLst>
        <pc:spChg chg="mod">
          <ac:chgData name="Remy Tran" userId="S::remy.tran@prism.training::6b2fb2ec-05f3-4cfe-8a35-3ea676fa219c" providerId="AD" clId="Web-{AB218602-55BD-FB4D-F8C5-EB5F15A01545}" dt="2023-07-21T08:12:18.644" v="11" actId="20577"/>
          <ac:spMkLst>
            <pc:docMk/>
            <pc:sldMk cId="1879783690" sldId="266"/>
            <ac:spMk id="2" creationId="{59EFB6BF-1FC4-F4AB-E3DD-A3FC145CE665}"/>
          </ac:spMkLst>
        </pc:spChg>
        <pc:spChg chg="add del mod">
          <ac:chgData name="Remy Tran" userId="S::remy.tran@prism.training::6b2fb2ec-05f3-4cfe-8a35-3ea676fa219c" providerId="AD" clId="Web-{AB218602-55BD-FB4D-F8C5-EB5F15A01545}" dt="2023-07-21T08:52:55.907" v="105"/>
          <ac:spMkLst>
            <pc:docMk/>
            <pc:sldMk cId="1879783690" sldId="266"/>
            <ac:spMk id="28" creationId="{4420F4C3-B343-7A2E-48E0-56C105F23132}"/>
          </ac:spMkLst>
        </pc:spChg>
        <pc:spChg chg="add mod">
          <ac:chgData name="Remy Tran" userId="S::remy.tran@prism.training::6b2fb2ec-05f3-4cfe-8a35-3ea676fa219c" providerId="AD" clId="Web-{AB218602-55BD-FB4D-F8C5-EB5F15A01545}" dt="2023-07-21T08:55:16.255" v="128" actId="20577"/>
          <ac:spMkLst>
            <pc:docMk/>
            <pc:sldMk cId="1879783690" sldId="266"/>
            <ac:spMk id="44" creationId="{D7EC159D-B15B-FD8E-E4BF-03453D5557EF}"/>
          </ac:spMkLst>
        </pc:spChg>
        <pc:graphicFrameChg chg="del mod">
          <ac:chgData name="Remy Tran" userId="S::remy.tran@prism.training::6b2fb2ec-05f3-4cfe-8a35-3ea676fa219c" providerId="AD" clId="Web-{AB218602-55BD-FB4D-F8C5-EB5F15A01545}" dt="2023-07-21T08:52:31.203" v="96"/>
          <ac:graphicFrameMkLst>
            <pc:docMk/>
            <pc:sldMk cId="1879783690" sldId="266"/>
            <ac:graphicFrameMk id="10" creationId="{2A8E82CF-0974-3D81-CBB0-43FACEB0C84D}"/>
          </ac:graphicFrameMkLst>
        </pc:graphicFrameChg>
        <pc:graphicFrameChg chg="add del">
          <ac:chgData name="Remy Tran" userId="S::remy.tran@prism.training::6b2fb2ec-05f3-4cfe-8a35-3ea676fa219c" providerId="AD" clId="Web-{AB218602-55BD-FB4D-F8C5-EB5F15A01545}" dt="2023-07-21T08:52:50.751" v="102"/>
          <ac:graphicFrameMkLst>
            <pc:docMk/>
            <pc:sldMk cId="1879783690" sldId="266"/>
            <ac:graphicFrameMk id="45" creationId="{E1FA7DCF-8CC8-CFC9-BE14-9EE3A3AA0D55}"/>
          </ac:graphicFrameMkLst>
        </pc:graphicFrameChg>
      </pc:sldChg>
      <pc:sldChg chg="modSp addCm modCm">
        <pc:chgData name="Remy Tran" userId="S::remy.tran@prism.training::6b2fb2ec-05f3-4cfe-8a35-3ea676fa219c" providerId="AD" clId="Web-{AB218602-55BD-FB4D-F8C5-EB5F15A01545}" dt="2023-07-21T10:08:32.605" v="313"/>
        <pc:sldMkLst>
          <pc:docMk/>
          <pc:sldMk cId="2802162196" sldId="267"/>
        </pc:sldMkLst>
        <pc:graphicFrameChg chg="mod modGraphic">
          <ac:chgData name="Remy Tran" userId="S::remy.tran@prism.training::6b2fb2ec-05f3-4cfe-8a35-3ea676fa219c" providerId="AD" clId="Web-{AB218602-55BD-FB4D-F8C5-EB5F15A01545}" dt="2023-07-21T10:08:32.605" v="313"/>
          <ac:graphicFrameMkLst>
            <pc:docMk/>
            <pc:sldMk cId="2802162196" sldId="267"/>
            <ac:graphicFrameMk id="4" creationId="{475F4D49-DE19-5863-7915-7DF114C8172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AB218602-55BD-FB4D-F8C5-EB5F15A01545}" dt="2023-07-21T08:59:03.951" v="130"/>
              <pc2:cmMkLst xmlns:pc2="http://schemas.microsoft.com/office/powerpoint/2019/9/main/command">
                <pc:docMk/>
                <pc:sldMk cId="2802162196" sldId="267"/>
                <pc2:cmMk id="{CC1FCB6C-8F75-425C-A742-984312FA0DBB}"/>
              </pc2:cmMkLst>
              <pc226:cmRplyChg chg="add">
                <pc226:chgData name="Remy Tran" userId="S::remy.tran@prism.training::6b2fb2ec-05f3-4cfe-8a35-3ea676fa219c" providerId="AD" clId="Web-{AB218602-55BD-FB4D-F8C5-EB5F15A01545}" dt="2023-07-21T08:59:03.951" v="130"/>
                <pc2:cmRplyMkLst xmlns:pc2="http://schemas.microsoft.com/office/powerpoint/2019/9/main/command">
                  <pc:docMk/>
                  <pc:sldMk cId="2802162196" sldId="267"/>
                  <pc2:cmMk id="{CC1FCB6C-8F75-425C-A742-984312FA0DBB}"/>
                  <pc2:cmRplyMk id="{3195578D-2F4D-42CE-92A9-415FB2AE16A5}"/>
                </pc2:cmRplyMkLst>
              </pc226:cmRplyChg>
            </pc226:cmChg>
          </p:ext>
        </pc:extLst>
      </pc:sldChg>
      <pc:sldChg chg="modSp modCm">
        <pc:chgData name="Remy Tran" userId="S::remy.tran@prism.training::6b2fb2ec-05f3-4cfe-8a35-3ea676fa219c" providerId="AD" clId="Web-{AB218602-55BD-FB4D-F8C5-EB5F15A01545}" dt="2023-07-21T10:47:21.496" v="374" actId="20577"/>
        <pc:sldMkLst>
          <pc:docMk/>
          <pc:sldMk cId="1071325159" sldId="269"/>
        </pc:sldMkLst>
        <pc:spChg chg="mod">
          <ac:chgData name="Remy Tran" userId="S::remy.tran@prism.training::6b2fb2ec-05f3-4cfe-8a35-3ea676fa219c" providerId="AD" clId="Web-{AB218602-55BD-FB4D-F8C5-EB5F15A01545}" dt="2023-07-21T08:12:25.176" v="12" actId="20577"/>
          <ac:spMkLst>
            <pc:docMk/>
            <pc:sldMk cId="1071325159" sldId="269"/>
            <ac:spMk id="2" creationId="{8A6E4E5D-003B-E03A-CDA1-7E4B3A80BF56}"/>
          </ac:spMkLst>
        </pc:spChg>
        <pc:graphicFrameChg chg="mod">
          <ac:chgData name="Remy Tran" userId="S::remy.tran@prism.training::6b2fb2ec-05f3-4cfe-8a35-3ea676fa219c" providerId="AD" clId="Web-{AB218602-55BD-FB4D-F8C5-EB5F15A01545}" dt="2023-07-21T07:56:16.052" v="7" actId="14100"/>
          <ac:graphicFrameMkLst>
            <pc:docMk/>
            <pc:sldMk cId="1071325159" sldId="269"/>
            <ac:graphicFrameMk id="5" creationId="{7F37080B-4B8C-1EB7-AC3B-A8369A327BC0}"/>
          </ac:graphicFrameMkLst>
        </pc:graphicFrameChg>
        <pc:graphicFrameChg chg="modGraphic">
          <ac:chgData name="Remy Tran" userId="S::remy.tran@prism.training::6b2fb2ec-05f3-4cfe-8a35-3ea676fa219c" providerId="AD" clId="Web-{AB218602-55BD-FB4D-F8C5-EB5F15A01545}" dt="2023-07-21T10:47:21.496" v="374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emy Tran" userId="S::remy.tran@prism.training::6b2fb2ec-05f3-4cfe-8a35-3ea676fa219c" providerId="AD" clId="Web-{AB218602-55BD-FB4D-F8C5-EB5F15A01545}" dt="2023-07-21T07:56:05.895" v="5"/>
              <pc2:cmMkLst xmlns:pc2="http://schemas.microsoft.com/office/powerpoint/2019/9/main/command">
                <pc:docMk/>
                <pc:sldMk cId="1071325159" sldId="269"/>
                <pc2:cmMk id="{2DB38C50-A2C9-4A7D-98C6-BF99630432E1}"/>
              </pc2:cmMkLst>
            </pc226:cmChg>
          </p:ext>
        </pc:extLst>
      </pc:sldChg>
      <pc:sldChg chg="delSp modSp">
        <pc:chgData name="Remy Tran" userId="S::remy.tran@prism.training::6b2fb2ec-05f3-4cfe-8a35-3ea676fa219c" providerId="AD" clId="Web-{AB218602-55BD-FB4D-F8C5-EB5F15A01545}" dt="2023-07-21T08:33:38.512" v="89"/>
        <pc:sldMkLst>
          <pc:docMk/>
          <pc:sldMk cId="738338739" sldId="271"/>
        </pc:sldMkLst>
        <pc:spChg chg="mod">
          <ac:chgData name="Remy Tran" userId="S::remy.tran@prism.training::6b2fb2ec-05f3-4cfe-8a35-3ea676fa219c" providerId="AD" clId="Web-{AB218602-55BD-FB4D-F8C5-EB5F15A01545}" dt="2023-07-21T08:12:31.410" v="13" actId="20577"/>
          <ac:spMkLst>
            <pc:docMk/>
            <pc:sldMk cId="738338739" sldId="271"/>
            <ac:spMk id="2" creationId="{F5E7814B-7C3C-EEAE-B3E9-A5AA1993144C}"/>
          </ac:spMkLst>
        </pc:spChg>
        <pc:spChg chg="del">
          <ac:chgData name="Remy Tran" userId="S::remy.tran@prism.training::6b2fb2ec-05f3-4cfe-8a35-3ea676fa219c" providerId="AD" clId="Web-{AB218602-55BD-FB4D-F8C5-EB5F15A01545}" dt="2023-07-21T08:33:38.512" v="89"/>
          <ac:spMkLst>
            <pc:docMk/>
            <pc:sldMk cId="738338739" sldId="271"/>
            <ac:spMk id="274" creationId="{ECFCBF77-E42F-529C-38FE-22C10D6BAA4F}"/>
          </ac:spMkLst>
        </pc:spChg>
        <pc:graphicFrameChg chg="modGraphic">
          <ac:chgData name="Remy Tran" userId="S::remy.tran@prism.training::6b2fb2ec-05f3-4cfe-8a35-3ea676fa219c" providerId="AD" clId="Web-{AB218602-55BD-FB4D-F8C5-EB5F15A01545}" dt="2023-07-21T08:29:36.317" v="66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Remy Tran" userId="S::remy.tran@prism.training::6b2fb2ec-05f3-4cfe-8a35-3ea676fa219c" providerId="AD" clId="Web-{AB218602-55BD-FB4D-F8C5-EB5F15A01545}" dt="2023-07-21T07:55:32.441" v="4"/>
        <pc:sldMkLst>
          <pc:docMk/>
          <pc:sldMk cId="1935362774" sldId="273"/>
        </pc:sldMkLst>
        <pc:graphicFrameChg chg="modGraphic">
          <ac:chgData name="Remy Tran" userId="S::remy.tran@prism.training::6b2fb2ec-05f3-4cfe-8a35-3ea676fa219c" providerId="AD" clId="Web-{AB218602-55BD-FB4D-F8C5-EB5F15A01545}" dt="2023-07-21T07:55:32.441" v="4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addSp modSp">
        <pc:chgData name="Remy Tran" userId="S::remy.tran@prism.training::6b2fb2ec-05f3-4cfe-8a35-3ea676fa219c" providerId="AD" clId="Web-{AB218602-55BD-FB4D-F8C5-EB5F15A01545}" dt="2023-07-21T10:50:10.721" v="376" actId="20577"/>
        <pc:sldMkLst>
          <pc:docMk/>
          <pc:sldMk cId="3936961313" sldId="276"/>
        </pc:sldMkLst>
        <pc:graphicFrameChg chg="modGraphic">
          <ac:chgData name="Remy Tran" userId="S::remy.tran@prism.training::6b2fb2ec-05f3-4cfe-8a35-3ea676fa219c" providerId="AD" clId="Web-{AB218602-55BD-FB4D-F8C5-EB5F15A01545}" dt="2023-07-21T10:50:10.721" v="376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  <pc:picChg chg="add mod">
          <ac:chgData name="Remy Tran" userId="S::remy.tran@prism.training::6b2fb2ec-05f3-4cfe-8a35-3ea676fa219c" providerId="AD" clId="Web-{AB218602-55BD-FB4D-F8C5-EB5F15A01545}" dt="2023-07-21T08:33:21.168" v="88" actId="1076"/>
          <ac:picMkLst>
            <pc:docMk/>
            <pc:sldMk cId="3936961313" sldId="276"/>
            <ac:picMk id="862" creationId="{6D86175F-79D3-DA60-C22C-A3573FC4A912}"/>
          </ac:picMkLst>
        </pc:picChg>
      </pc:sldChg>
      <pc:sldChg chg="modSp">
        <pc:chgData name="Remy Tran" userId="S::remy.tran@prism.training::6b2fb2ec-05f3-4cfe-8a35-3ea676fa219c" providerId="AD" clId="Web-{AB218602-55BD-FB4D-F8C5-EB5F15A01545}" dt="2023-07-21T08:12:13.191" v="10" actId="1076"/>
        <pc:sldMkLst>
          <pc:docMk/>
          <pc:sldMk cId="3151547236" sldId="281"/>
        </pc:sldMkLst>
        <pc:spChg chg="mod">
          <ac:chgData name="Remy Tran" userId="S::remy.tran@prism.training::6b2fb2ec-05f3-4cfe-8a35-3ea676fa219c" providerId="AD" clId="Web-{AB218602-55BD-FB4D-F8C5-EB5F15A01545}" dt="2023-07-21T08:12:13.191" v="10" actId="1076"/>
          <ac:spMkLst>
            <pc:docMk/>
            <pc:sldMk cId="3151547236" sldId="281"/>
            <ac:spMk id="19" creationId="{E19E59F4-DF2E-243B-7503-0A561D728F6D}"/>
          </ac:spMkLst>
        </pc:spChg>
      </pc:sldChg>
      <pc:sldChg chg="addSp modSp new del mod modShow">
        <pc:chgData name="Remy Tran" userId="S::remy.tran@prism.training::6b2fb2ec-05f3-4cfe-8a35-3ea676fa219c" providerId="AD" clId="Web-{AB218602-55BD-FB4D-F8C5-EB5F15A01545}" dt="2023-07-21T10:01:16.265" v="131"/>
        <pc:sldMkLst>
          <pc:docMk/>
          <pc:sldMk cId="3485197696" sldId="282"/>
        </pc:sldMkLst>
        <pc:graphicFrameChg chg="add mod">
          <ac:chgData name="Remy Tran" userId="S::remy.tran@prism.training::6b2fb2ec-05f3-4cfe-8a35-3ea676fa219c" providerId="AD" clId="Web-{AB218602-55BD-FB4D-F8C5-EB5F15A01545}" dt="2023-07-21T08:52:35.829" v="99" actId="14100"/>
          <ac:graphicFrameMkLst>
            <pc:docMk/>
            <pc:sldMk cId="3485197696" sldId="282"/>
            <ac:graphicFrameMk id="4" creationId="{E1FA7DCF-8CC8-CFC9-BE14-9EE3A3AA0D55}"/>
          </ac:graphicFrameMkLst>
        </pc:graphicFrameChg>
      </pc:sldChg>
    </pc:docChg>
  </pc:docChgLst>
  <pc:docChgLst>
    <pc:chgData name="Sohaib Raja" userId="S::sohaib.raja@prism.training::ec3dba39-e27d-4277-a2d7-795f6b9915bf" providerId="AD" clId="Web-{2EECBCAF-018D-C86F-1030-791D9FBBE76F}"/>
    <pc:docChg chg="modSld">
      <pc:chgData name="Sohaib Raja" userId="S::sohaib.raja@prism.training::ec3dba39-e27d-4277-a2d7-795f6b9915bf" providerId="AD" clId="Web-{2EECBCAF-018D-C86F-1030-791D9FBBE76F}" dt="2023-07-21T11:10:13.523" v="95" actId="20577"/>
      <pc:docMkLst>
        <pc:docMk/>
      </pc:docMkLst>
      <pc:sldChg chg="modSp">
        <pc:chgData name="Sohaib Raja" userId="S::sohaib.raja@prism.training::ec3dba39-e27d-4277-a2d7-795f6b9915bf" providerId="AD" clId="Web-{2EECBCAF-018D-C86F-1030-791D9FBBE76F}" dt="2023-07-21T11:00:34.600" v="18" actId="20577"/>
        <pc:sldMkLst>
          <pc:docMk/>
          <pc:sldMk cId="1071325159" sldId="269"/>
        </pc:sldMkLst>
        <pc:graphicFrameChg chg="modGraphic">
          <ac:chgData name="Sohaib Raja" userId="S::sohaib.raja@prism.training::ec3dba39-e27d-4277-a2d7-795f6b9915bf" providerId="AD" clId="Web-{2EECBCAF-018D-C86F-1030-791D9FBBE76F}" dt="2023-07-21T11:00:34.600" v="18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modSp">
        <pc:chgData name="Sohaib Raja" userId="S::sohaib.raja@prism.training::ec3dba39-e27d-4277-a2d7-795f6b9915bf" providerId="AD" clId="Web-{2EECBCAF-018D-C86F-1030-791D9FBBE76F}" dt="2023-07-21T11:07:29.717" v="92" actId="20577"/>
        <pc:sldMkLst>
          <pc:docMk/>
          <pc:sldMk cId="1935362774" sldId="273"/>
        </pc:sldMkLst>
        <pc:graphicFrameChg chg="modGraphic">
          <ac:chgData name="Sohaib Raja" userId="S::sohaib.raja@prism.training::ec3dba39-e27d-4277-a2d7-795f6b9915bf" providerId="AD" clId="Web-{2EECBCAF-018D-C86F-1030-791D9FBBE76F}" dt="2023-07-21T11:07:29.717" v="92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modSp">
        <pc:chgData name="Sohaib Raja" userId="S::sohaib.raja@prism.training::ec3dba39-e27d-4277-a2d7-795f6b9915bf" providerId="AD" clId="Web-{2EECBCAF-018D-C86F-1030-791D9FBBE76F}" dt="2023-07-21T11:10:13.523" v="95" actId="20577"/>
        <pc:sldMkLst>
          <pc:docMk/>
          <pc:sldMk cId="1777088284" sldId="278"/>
        </pc:sldMkLst>
        <pc:graphicFrameChg chg="modGraphic">
          <ac:chgData name="Sohaib Raja" userId="S::sohaib.raja@prism.training::ec3dba39-e27d-4277-a2d7-795f6b9915bf" providerId="AD" clId="Web-{2EECBCAF-018D-C86F-1030-791D9FBBE76F}" dt="2023-07-21T11:10:13.523" v="95" actId="20577"/>
          <ac:graphicFrameMkLst>
            <pc:docMk/>
            <pc:sldMk cId="1777088284" sldId="278"/>
            <ac:graphicFrameMk id="57" creationId="{7436A223-912C-600E-C4D8-7A500AD0F73E}"/>
          </ac:graphicFrameMkLst>
        </pc:graphicFrameChg>
      </pc:sldChg>
    </pc:docChg>
  </pc:docChgLst>
  <pc:docChgLst>
    <pc:chgData name="Joshua Joseph Clarke" userId="e867c3f4-8cc5-4c12-8d21-8fb1aa250958" providerId="ADAL" clId="{523B87AF-F0C7-46DA-86E8-84FD992109F2}"/>
    <pc:docChg chg="custSel addSld modSld sldOrd">
      <pc:chgData name="Joshua Joseph Clarke" userId="e867c3f4-8cc5-4c12-8d21-8fb1aa250958" providerId="ADAL" clId="{523B87AF-F0C7-46DA-86E8-84FD992109F2}" dt="2023-07-13T14:38:18.791" v="102" actId="1076"/>
      <pc:docMkLst>
        <pc:docMk/>
      </pc:docMkLst>
      <pc:sldChg chg="addSp delSp modSp mod">
        <pc:chgData name="Joshua Joseph Clarke" userId="e867c3f4-8cc5-4c12-8d21-8fb1aa250958" providerId="ADAL" clId="{523B87AF-F0C7-46DA-86E8-84FD992109F2}" dt="2023-07-13T14:38:18.791" v="102" actId="1076"/>
        <pc:sldMkLst>
          <pc:docMk/>
          <pc:sldMk cId="102130686" sldId="259"/>
        </pc:sldMkLst>
        <pc:picChg chg="add del mod">
          <ac:chgData name="Joshua Joseph Clarke" userId="e867c3f4-8cc5-4c12-8d21-8fb1aa250958" providerId="ADAL" clId="{523B87AF-F0C7-46DA-86E8-84FD992109F2}" dt="2023-07-13T14:02:43.693" v="51" actId="478"/>
          <ac:picMkLst>
            <pc:docMk/>
            <pc:sldMk cId="102130686" sldId="259"/>
            <ac:picMk id="4" creationId="{16EB67B6-6E67-3EDA-47F3-2890C1052C9B}"/>
          </ac:picMkLst>
        </pc:picChg>
        <pc:picChg chg="add del mod">
          <ac:chgData name="Joshua Joseph Clarke" userId="e867c3f4-8cc5-4c12-8d21-8fb1aa250958" providerId="ADAL" clId="{523B87AF-F0C7-46DA-86E8-84FD992109F2}" dt="2023-07-13T14:14:03.787" v="56" actId="478"/>
          <ac:picMkLst>
            <pc:docMk/>
            <pc:sldMk cId="102130686" sldId="259"/>
            <ac:picMk id="6" creationId="{D576FDC8-71D6-187C-C308-6E66A1460FFD}"/>
          </ac:picMkLst>
        </pc:picChg>
        <pc:picChg chg="add del mod">
          <ac:chgData name="Joshua Joseph Clarke" userId="e867c3f4-8cc5-4c12-8d21-8fb1aa250958" providerId="ADAL" clId="{523B87AF-F0C7-46DA-86E8-84FD992109F2}" dt="2023-07-13T14:38:09.878" v="101" actId="478"/>
          <ac:picMkLst>
            <pc:docMk/>
            <pc:sldMk cId="102130686" sldId="259"/>
            <ac:picMk id="8" creationId="{281F7162-9BD9-08C3-0F38-73F95F6714D4}"/>
          </ac:picMkLst>
        </pc:picChg>
        <pc:picChg chg="add del mod">
          <ac:chgData name="Joshua Joseph Clarke" userId="e867c3f4-8cc5-4c12-8d21-8fb1aa250958" providerId="ADAL" clId="{523B87AF-F0C7-46DA-86E8-84FD992109F2}" dt="2023-07-13T14:34:42.085" v="95" actId="478"/>
          <ac:picMkLst>
            <pc:docMk/>
            <pc:sldMk cId="102130686" sldId="259"/>
            <ac:picMk id="10" creationId="{83170583-8FA3-FF74-FC3E-F7AE7FCF063D}"/>
          </ac:picMkLst>
        </pc:picChg>
        <pc:picChg chg="add mod">
          <ac:chgData name="Joshua Joseph Clarke" userId="e867c3f4-8cc5-4c12-8d21-8fb1aa250958" providerId="ADAL" clId="{523B87AF-F0C7-46DA-86E8-84FD992109F2}" dt="2023-07-13T14:38:18.791" v="102" actId="1076"/>
          <ac:picMkLst>
            <pc:docMk/>
            <pc:sldMk cId="102130686" sldId="259"/>
            <ac:picMk id="12" creationId="{4C3DE672-48FE-7D30-419C-D671427B50CC}"/>
          </ac:picMkLst>
        </pc:picChg>
        <pc:picChg chg="del">
          <ac:chgData name="Joshua Joseph Clarke" userId="e867c3f4-8cc5-4c12-8d21-8fb1aa250958" providerId="ADAL" clId="{523B87AF-F0C7-46DA-86E8-84FD992109F2}" dt="2023-07-13T14:12:33.301" v="53" actId="478"/>
          <ac:picMkLst>
            <pc:docMk/>
            <pc:sldMk cId="102130686" sldId="259"/>
            <ac:picMk id="30" creationId="{5F79106F-2B6D-3D70-32DA-C82B8DA681D6}"/>
          </ac:picMkLst>
        </pc:picChg>
      </pc:sldChg>
      <pc:sldChg chg="delSp modSp mod">
        <pc:chgData name="Joshua Joseph Clarke" userId="e867c3f4-8cc5-4c12-8d21-8fb1aa250958" providerId="ADAL" clId="{523B87AF-F0C7-46DA-86E8-84FD992109F2}" dt="2023-07-13T14:18:19.643" v="59" actId="478"/>
        <pc:sldMkLst>
          <pc:docMk/>
          <pc:sldMk cId="1694956665" sldId="260"/>
        </pc:sldMkLst>
        <pc:picChg chg="del mod modCrop">
          <ac:chgData name="Joshua Joseph Clarke" userId="e867c3f4-8cc5-4c12-8d21-8fb1aa250958" providerId="ADAL" clId="{523B87AF-F0C7-46DA-86E8-84FD992109F2}" dt="2023-07-13T14:18:19.643" v="59" actId="478"/>
          <ac:picMkLst>
            <pc:docMk/>
            <pc:sldMk cId="1694956665" sldId="260"/>
            <ac:picMk id="16" creationId="{88C739BA-8F4A-0CEF-FA97-7C208E76AB2D}"/>
          </ac:picMkLst>
        </pc:picChg>
      </pc:sldChg>
      <pc:sldChg chg="addSp delSp modSp mod">
        <pc:chgData name="Joshua Joseph Clarke" userId="e867c3f4-8cc5-4c12-8d21-8fb1aa250958" providerId="ADAL" clId="{523B87AF-F0C7-46DA-86E8-84FD992109F2}" dt="2023-07-13T14:30:43.274" v="89" actId="1076"/>
        <pc:sldMkLst>
          <pc:docMk/>
          <pc:sldMk cId="2808497130" sldId="261"/>
        </pc:sldMkLst>
        <pc:graphicFrameChg chg="mod">
          <ac:chgData name="Joshua Joseph Clarke" userId="e867c3f4-8cc5-4c12-8d21-8fb1aa250958" providerId="ADAL" clId="{523B87AF-F0C7-46DA-86E8-84FD992109F2}" dt="2023-07-13T14:28:40.286" v="78" actId="14100"/>
          <ac:graphicFrameMkLst>
            <pc:docMk/>
            <pc:sldMk cId="2808497130" sldId="261"/>
            <ac:graphicFrameMk id="51" creationId="{7478FC69-CDA8-21AE-DB0D-6C1D752A8555}"/>
          </ac:graphicFrameMkLst>
        </pc:graphicFrameChg>
        <pc:picChg chg="add del">
          <ac:chgData name="Joshua Joseph Clarke" userId="e867c3f4-8cc5-4c12-8d21-8fb1aa250958" providerId="ADAL" clId="{523B87AF-F0C7-46DA-86E8-84FD992109F2}" dt="2023-07-13T14:29:21.923" v="80" actId="478"/>
          <ac:picMkLst>
            <pc:docMk/>
            <pc:sldMk cId="2808497130" sldId="261"/>
            <ac:picMk id="4" creationId="{7982A871-12B2-E94F-63C7-9831F4CC34BC}"/>
          </ac:picMkLst>
        </pc:picChg>
        <pc:picChg chg="add del mod">
          <ac:chgData name="Joshua Joseph Clarke" userId="e867c3f4-8cc5-4c12-8d21-8fb1aa250958" providerId="ADAL" clId="{523B87AF-F0C7-46DA-86E8-84FD992109F2}" dt="2023-07-13T14:29:49.102" v="84" actId="478"/>
          <ac:picMkLst>
            <pc:docMk/>
            <pc:sldMk cId="2808497130" sldId="261"/>
            <ac:picMk id="6" creationId="{C8386D62-D67A-3505-E9A6-C7CAAE8E855A}"/>
          </ac:picMkLst>
        </pc:picChg>
        <pc:picChg chg="add del mod">
          <ac:chgData name="Joshua Joseph Clarke" userId="e867c3f4-8cc5-4c12-8d21-8fb1aa250958" providerId="ADAL" clId="{523B87AF-F0C7-46DA-86E8-84FD992109F2}" dt="2023-07-13T14:30:20.803" v="87" actId="478"/>
          <ac:picMkLst>
            <pc:docMk/>
            <pc:sldMk cId="2808497130" sldId="261"/>
            <ac:picMk id="8" creationId="{3D9EBD41-B259-48E3-392A-AF645B3F6C99}"/>
          </ac:picMkLst>
        </pc:picChg>
        <pc:picChg chg="add mod">
          <ac:chgData name="Joshua Joseph Clarke" userId="e867c3f4-8cc5-4c12-8d21-8fb1aa250958" providerId="ADAL" clId="{523B87AF-F0C7-46DA-86E8-84FD992109F2}" dt="2023-07-13T14:30:43.274" v="89" actId="1076"/>
          <ac:picMkLst>
            <pc:docMk/>
            <pc:sldMk cId="2808497130" sldId="261"/>
            <ac:picMk id="10" creationId="{3117F3F8-E56B-15BB-3157-20E713F541B3}"/>
          </ac:picMkLst>
        </pc:picChg>
      </pc:sldChg>
      <pc:sldChg chg="addSp delSp modSp mod ord">
        <pc:chgData name="Joshua Joseph Clarke" userId="e867c3f4-8cc5-4c12-8d21-8fb1aa250958" providerId="ADAL" clId="{523B87AF-F0C7-46DA-86E8-84FD992109F2}" dt="2023-07-13T14:23:28.393" v="77" actId="14100"/>
        <pc:sldMkLst>
          <pc:docMk/>
          <pc:sldMk cId="2851409776" sldId="262"/>
        </pc:sldMkLst>
        <pc:graphicFrameChg chg="mod">
          <ac:chgData name="Joshua Joseph Clarke" userId="e867c3f4-8cc5-4c12-8d21-8fb1aa250958" providerId="ADAL" clId="{523B87AF-F0C7-46DA-86E8-84FD992109F2}" dt="2023-07-13T14:21:30.131" v="66" actId="14100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add mod">
          <ac:chgData name="Joshua Joseph Clarke" userId="e867c3f4-8cc5-4c12-8d21-8fb1aa250958" providerId="ADAL" clId="{523B87AF-F0C7-46DA-86E8-84FD992109F2}" dt="2023-07-13T14:21:33.517" v="69" actId="1076"/>
          <ac:picMkLst>
            <pc:docMk/>
            <pc:sldMk cId="2851409776" sldId="262"/>
            <ac:picMk id="4" creationId="{3221073F-F3F3-E896-C974-357423256512}"/>
          </ac:picMkLst>
        </pc:picChg>
        <pc:picChg chg="add del mod">
          <ac:chgData name="Joshua Joseph Clarke" userId="e867c3f4-8cc5-4c12-8d21-8fb1aa250958" providerId="ADAL" clId="{523B87AF-F0C7-46DA-86E8-84FD992109F2}" dt="2023-07-13T14:23:24.739" v="75" actId="478"/>
          <ac:picMkLst>
            <pc:docMk/>
            <pc:sldMk cId="2851409776" sldId="262"/>
            <ac:picMk id="7" creationId="{B513B079-D6CE-2579-9674-01B07A230BFB}"/>
          </ac:picMkLst>
        </pc:picChg>
        <pc:picChg chg="add mod">
          <ac:chgData name="Joshua Joseph Clarke" userId="e867c3f4-8cc5-4c12-8d21-8fb1aa250958" providerId="ADAL" clId="{523B87AF-F0C7-46DA-86E8-84FD992109F2}" dt="2023-07-13T14:23:28.393" v="77" actId="14100"/>
          <ac:picMkLst>
            <pc:docMk/>
            <pc:sldMk cId="2851409776" sldId="262"/>
            <ac:picMk id="9" creationId="{F10B13B8-4070-5E04-0722-BF05E2FA239D}"/>
          </ac:picMkLst>
        </pc:picChg>
      </pc:sldChg>
      <pc:sldChg chg="addSp delSp modSp mod">
        <pc:chgData name="Joshua Joseph Clarke" userId="e867c3f4-8cc5-4c12-8d21-8fb1aa250958" providerId="ADAL" clId="{523B87AF-F0C7-46DA-86E8-84FD992109F2}" dt="2023-07-13T14:37:22.069" v="99" actId="14100"/>
        <pc:sldMkLst>
          <pc:docMk/>
          <pc:sldMk cId="2784936055" sldId="264"/>
        </pc:sldMkLst>
        <pc:spChg chg="mod">
          <ac:chgData name="Joshua Joseph Clarke" userId="e867c3f4-8cc5-4c12-8d21-8fb1aa250958" providerId="ADAL" clId="{523B87AF-F0C7-46DA-86E8-84FD992109F2}" dt="2023-07-13T13:52:51.055" v="30" actId="20577"/>
          <ac:spMkLst>
            <pc:docMk/>
            <pc:sldMk cId="2784936055" sldId="264"/>
            <ac:spMk id="2" creationId="{A2965778-9FB7-024F-C759-33F462612D72}"/>
          </ac:spMkLst>
        </pc:spChg>
        <pc:spChg chg="del">
          <ac:chgData name="Joshua Joseph Clarke" userId="e867c3f4-8cc5-4c12-8d21-8fb1aa250958" providerId="ADAL" clId="{523B87AF-F0C7-46DA-86E8-84FD992109F2}" dt="2023-07-13T13:48:46.673" v="0"/>
          <ac:spMkLst>
            <pc:docMk/>
            <pc:sldMk cId="2784936055" sldId="264"/>
            <ac:spMk id="3" creationId="{A3E17E90-571B-D641-2997-ECD8BF9849EB}"/>
          </ac:spMkLst>
        </pc:spChg>
        <pc:spChg chg="add del mod">
          <ac:chgData name="Joshua Joseph Clarke" userId="e867c3f4-8cc5-4c12-8d21-8fb1aa250958" providerId="ADAL" clId="{523B87AF-F0C7-46DA-86E8-84FD992109F2}" dt="2023-07-13T13:48:53.129" v="2" actId="478"/>
          <ac:spMkLst>
            <pc:docMk/>
            <pc:sldMk cId="2784936055" sldId="264"/>
            <ac:spMk id="6" creationId="{4ABB391E-45C0-CEB7-00A0-A94258161549}"/>
          </ac:spMkLst>
        </pc:spChg>
        <pc:spChg chg="add del mod">
          <ac:chgData name="Joshua Joseph Clarke" userId="e867c3f4-8cc5-4c12-8d21-8fb1aa250958" providerId="ADAL" clId="{523B87AF-F0C7-46DA-86E8-84FD992109F2}" dt="2023-07-13T13:51:45.255" v="8" actId="478"/>
          <ac:spMkLst>
            <pc:docMk/>
            <pc:sldMk cId="2784936055" sldId="264"/>
            <ac:spMk id="8" creationId="{6BCA3C81-5502-5F23-39D0-E11A0F2CBD58}"/>
          </ac:spMkLst>
        </pc:spChg>
        <pc:graphicFrameChg chg="add del">
          <ac:chgData name="Joshua Joseph Clarke" userId="e867c3f4-8cc5-4c12-8d21-8fb1aa250958" providerId="ADAL" clId="{523B87AF-F0C7-46DA-86E8-84FD992109F2}" dt="2023-07-13T13:48:51.706" v="1" actId="478"/>
          <ac:graphicFrameMkLst>
            <pc:docMk/>
            <pc:sldMk cId="2784936055" sldId="264"/>
            <ac:graphicFrameMk id="4" creationId="{0703352F-1601-49DA-5CA6-B454558E82FE}"/>
          </ac:graphicFrameMkLst>
        </pc:graphicFrameChg>
        <pc:graphicFrameChg chg="add mod">
          <ac:chgData name="Joshua Joseph Clarke" userId="e867c3f4-8cc5-4c12-8d21-8fb1aa250958" providerId="ADAL" clId="{523B87AF-F0C7-46DA-86E8-84FD992109F2}" dt="2023-07-13T13:49:44.689" v="5" actId="14100"/>
          <ac:graphicFrameMkLst>
            <pc:docMk/>
            <pc:sldMk cId="2784936055" sldId="264"/>
            <ac:graphicFrameMk id="7" creationId="{519DE74C-CF25-F2D7-F00D-30395AED431E}"/>
          </ac:graphicFrameMkLst>
        </pc:graphicFrameChg>
        <pc:graphicFrameChg chg="add mod">
          <ac:chgData name="Joshua Joseph Clarke" userId="e867c3f4-8cc5-4c12-8d21-8fb1aa250958" providerId="ADAL" clId="{523B87AF-F0C7-46DA-86E8-84FD992109F2}" dt="2023-07-13T14:37:22.069" v="99" actId="14100"/>
          <ac:graphicFrameMkLst>
            <pc:docMk/>
            <pc:sldMk cId="2784936055" sldId="264"/>
            <ac:graphicFrameMk id="9" creationId="{88EC4E9A-D960-0BC9-AD82-40BFF0338FB9}"/>
          </ac:graphicFrameMkLst>
        </pc:graphicFrameChg>
      </pc:sldChg>
      <pc:sldChg chg="modSp new mod">
        <pc:chgData name="Joshua Joseph Clarke" userId="e867c3f4-8cc5-4c12-8d21-8fb1aa250958" providerId="ADAL" clId="{523B87AF-F0C7-46DA-86E8-84FD992109F2}" dt="2023-07-13T13:52:56.022" v="40" actId="20577"/>
        <pc:sldMkLst>
          <pc:docMk/>
          <pc:sldMk cId="3582688447" sldId="265"/>
        </pc:sldMkLst>
        <pc:spChg chg="mod">
          <ac:chgData name="Joshua Joseph Clarke" userId="e867c3f4-8cc5-4c12-8d21-8fb1aa250958" providerId="ADAL" clId="{523B87AF-F0C7-46DA-86E8-84FD992109F2}" dt="2023-07-13T13:52:56.022" v="40" actId="20577"/>
          <ac:spMkLst>
            <pc:docMk/>
            <pc:sldMk cId="3582688447" sldId="265"/>
            <ac:spMk id="2" creationId="{13DFDFBB-A59A-BE45-9E81-E7EFBD1A4B55}"/>
          </ac:spMkLst>
        </pc:spChg>
      </pc:sldChg>
    </pc:docChg>
  </pc:docChgLst>
  <pc:docChgLst>
    <pc:chgData name="Emmanuel Owiredu-Yeboah" userId="S::emmanuel.owireduyeboah@prism.training::c1ce481c-cd7c-4210-8cbc-276fd4b1dd28" providerId="AD" clId="Web-{579BA686-2BBF-13FE-286E-23FDCF632E88}"/>
    <pc:docChg chg="modSld">
      <pc:chgData name="Emmanuel Owiredu-Yeboah" userId="S::emmanuel.owireduyeboah@prism.training::c1ce481c-cd7c-4210-8cbc-276fd4b1dd28" providerId="AD" clId="Web-{579BA686-2BBF-13FE-286E-23FDCF632E88}" dt="2023-07-13T15:27:51.569" v="154" actId="14100"/>
      <pc:docMkLst>
        <pc:docMk/>
      </pc:docMkLst>
      <pc:sldChg chg="addSp delSp modSp">
        <pc:chgData name="Emmanuel Owiredu-Yeboah" userId="S::emmanuel.owireduyeboah@prism.training::c1ce481c-cd7c-4210-8cbc-276fd4b1dd28" providerId="AD" clId="Web-{579BA686-2BBF-13FE-286E-23FDCF632E88}" dt="2023-07-13T15:17:09.178" v="93" actId="20577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579BA686-2BBF-13FE-286E-23FDCF632E88}" dt="2023-07-13T15:17:09.178" v="93" actId="20577"/>
          <ac:spMkLst>
            <pc:docMk/>
            <pc:sldMk cId="3098514327" sldId="257"/>
            <ac:spMk id="2" creationId="{6014C57E-B44F-003F-CB79-42FD052C4EC5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99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01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03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02.065" v="80"/>
          <ac:spMkLst>
            <pc:docMk/>
            <pc:sldMk cId="3098514327" sldId="257"/>
            <ac:spMk id="108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02.065" v="80"/>
          <ac:spMkLst>
            <pc:docMk/>
            <pc:sldMk cId="3098514327" sldId="257"/>
            <ac:spMk id="110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02.065" v="80"/>
          <ac:spMkLst>
            <pc:docMk/>
            <pc:sldMk cId="3098514327" sldId="257"/>
            <ac:spMk id="112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18.034" v="82"/>
          <ac:spMkLst>
            <pc:docMk/>
            <pc:sldMk cId="3098514327" sldId="257"/>
            <ac:spMk id="114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18.034" v="82"/>
          <ac:spMkLst>
            <pc:docMk/>
            <pc:sldMk cId="3098514327" sldId="257"/>
            <ac:spMk id="115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18.034" v="82"/>
          <ac:spMkLst>
            <pc:docMk/>
            <pc:sldMk cId="3098514327" sldId="257"/>
            <ac:spMk id="116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832" v="84"/>
          <ac:spMkLst>
            <pc:docMk/>
            <pc:sldMk cId="3098514327" sldId="257"/>
            <ac:spMk id="118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832" v="84"/>
          <ac:spMkLst>
            <pc:docMk/>
            <pc:sldMk cId="3098514327" sldId="257"/>
            <ac:spMk id="119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832" v="84"/>
          <ac:spMkLst>
            <pc:docMk/>
            <pc:sldMk cId="3098514327" sldId="257"/>
            <ac:spMk id="120" creationId="{20398C1D-D011-4BA8-AC81-E829677B87FF}"/>
          </ac:spMkLst>
        </pc:spChg>
        <pc:spChg chg="add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22" creationId="{175CD74B-9CE8-4F20-A3E4-A22A7F036042}"/>
          </ac:spMkLst>
        </pc:spChg>
        <pc:spChg chg="add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23" creationId="{99C44665-BECF-4482-A00C-E4BE2A87DC7B}"/>
          </ac:spMkLst>
        </pc:spChg>
        <pc:spChg chg="add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24" creationId="{20398C1D-D011-4BA8-AC81-E829677B87FF}"/>
          </ac:spMkLst>
        </pc:spChg>
        <pc:graphicFrameChg chg="mod modGraphic">
          <ac:chgData name="Emmanuel Owiredu-Yeboah" userId="S::emmanuel.owireduyeboah@prism.training::c1ce481c-cd7c-4210-8cbc-276fd4b1dd28" providerId="AD" clId="Web-{579BA686-2BBF-13FE-286E-23FDCF632E88}" dt="2023-07-13T15:16:00.942" v="85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">
        <pc:chgData name="Emmanuel Owiredu-Yeboah" userId="S::emmanuel.owireduyeboah@prism.training::c1ce481c-cd7c-4210-8cbc-276fd4b1dd28" providerId="AD" clId="Web-{579BA686-2BBF-13FE-286E-23FDCF632E88}" dt="2023-07-13T15:27:51.569" v="154" actId="14100"/>
        <pc:sldMkLst>
          <pc:docMk/>
          <pc:sldMk cId="102130686" sldId="259"/>
        </pc:sldMkLst>
        <pc:spChg chg="mod">
          <ac:chgData name="Emmanuel Owiredu-Yeboah" userId="S::emmanuel.owireduyeboah@prism.training::c1ce481c-cd7c-4210-8cbc-276fd4b1dd28" providerId="AD" clId="Web-{579BA686-2BBF-13FE-286E-23FDCF632E88}" dt="2023-07-13T15:27:51.569" v="154" actId="14100"/>
          <ac:spMkLst>
            <pc:docMk/>
            <pc:sldMk cId="102130686" sldId="259"/>
            <ac:spMk id="2" creationId="{319CD7C5-5C67-3A1F-CB71-28BAA2FB6E9E}"/>
          </ac:spMkLst>
        </pc:spChg>
        <pc:graphicFrameChg chg="mod">
          <ac:chgData name="Emmanuel Owiredu-Yeboah" userId="S::emmanuel.owireduyeboah@prism.training::c1ce481c-cd7c-4210-8cbc-276fd4b1dd28" providerId="AD" clId="Web-{579BA686-2BBF-13FE-286E-23FDCF632E88}" dt="2023-07-13T13:58:05.399" v="0" actId="14100"/>
          <ac:graphicFrameMkLst>
            <pc:docMk/>
            <pc:sldMk cId="102130686" sldId="259"/>
            <ac:graphicFrameMk id="20" creationId="{4B54EDAF-02BF-0E52-6699-8CAC18A27471}"/>
          </ac:graphicFrameMkLst>
        </pc:graphicFrameChg>
        <pc:picChg chg="mod">
          <ac:chgData name="Emmanuel Owiredu-Yeboah" userId="S::emmanuel.owireduyeboah@prism.training::c1ce481c-cd7c-4210-8cbc-276fd4b1dd28" providerId="AD" clId="Web-{579BA686-2BBF-13FE-286E-23FDCF632E88}" dt="2023-07-13T14:01:16.201" v="3" actId="14100"/>
          <ac:picMkLst>
            <pc:docMk/>
            <pc:sldMk cId="102130686" sldId="259"/>
            <ac:picMk id="4" creationId="{16EB67B6-6E67-3EDA-47F3-2890C1052C9B}"/>
          </ac:picMkLst>
        </pc:picChg>
        <pc:picChg chg="mod">
          <ac:chgData name="Emmanuel Owiredu-Yeboah" userId="S::emmanuel.owireduyeboah@prism.training::c1ce481c-cd7c-4210-8cbc-276fd4b1dd28" providerId="AD" clId="Web-{579BA686-2BBF-13FE-286E-23FDCF632E88}" dt="2023-07-13T14:33:17.790" v="50" actId="1076"/>
          <ac:picMkLst>
            <pc:docMk/>
            <pc:sldMk cId="102130686" sldId="259"/>
            <ac:picMk id="8" creationId="{281F7162-9BD9-08C3-0F38-73F95F6714D4}"/>
          </ac:picMkLst>
        </pc:picChg>
        <pc:picChg chg="mod">
          <ac:chgData name="Emmanuel Owiredu-Yeboah" userId="S::emmanuel.owireduyeboah@prism.training::c1ce481c-cd7c-4210-8cbc-276fd4b1dd28" providerId="AD" clId="Web-{579BA686-2BBF-13FE-286E-23FDCF632E88}" dt="2023-07-13T14:02:48.798" v="4" actId="14100"/>
          <ac:picMkLst>
            <pc:docMk/>
            <pc:sldMk cId="102130686" sldId="259"/>
            <ac:picMk id="30" creationId="{5F79106F-2B6D-3D70-32DA-C82B8DA681D6}"/>
          </ac:picMkLst>
        </pc:picChg>
      </pc:sldChg>
      <pc:sldChg chg="addSp modSp">
        <pc:chgData name="Emmanuel Owiredu-Yeboah" userId="S::emmanuel.owireduyeboah@prism.training::c1ce481c-cd7c-4210-8cbc-276fd4b1dd28" providerId="AD" clId="Web-{579BA686-2BBF-13FE-286E-23FDCF632E88}" dt="2023-07-13T14:32:29.788" v="48" actId="14100"/>
        <pc:sldMkLst>
          <pc:docMk/>
          <pc:sldMk cId="2808497130" sldId="261"/>
        </pc:sldMkLst>
        <pc:picChg chg="mod">
          <ac:chgData name="Emmanuel Owiredu-Yeboah" userId="S::emmanuel.owireduyeboah@prism.training::c1ce481c-cd7c-4210-8cbc-276fd4b1dd28" providerId="AD" clId="Web-{579BA686-2BBF-13FE-286E-23FDCF632E88}" dt="2023-07-13T14:32:24.241" v="47" actId="1076"/>
          <ac:picMkLst>
            <pc:docMk/>
            <pc:sldMk cId="2808497130" sldId="261"/>
            <ac:picMk id="10" creationId="{3117F3F8-E56B-15BB-3157-20E713F541B3}"/>
          </ac:picMkLst>
        </pc:picChg>
        <pc:cxnChg chg="add mod">
          <ac:chgData name="Emmanuel Owiredu-Yeboah" userId="S::emmanuel.owireduyeboah@prism.training::c1ce481c-cd7c-4210-8cbc-276fd4b1dd28" providerId="AD" clId="Web-{579BA686-2BBF-13FE-286E-23FDCF632E88}" dt="2023-07-13T14:32:29.788" v="48" actId="14100"/>
          <ac:cxnSpMkLst>
            <pc:docMk/>
            <pc:sldMk cId="2808497130" sldId="261"/>
            <ac:cxnSpMk id="293" creationId="{F9CB67BF-68D3-DFD7-8D89-8D411683FE1C}"/>
          </ac:cxnSpMkLst>
        </pc:cxnChg>
      </pc:sldChg>
      <pc:sldChg chg="addSp delSp modSp">
        <pc:chgData name="Emmanuel Owiredu-Yeboah" userId="S::emmanuel.owireduyeboah@prism.training::c1ce481c-cd7c-4210-8cbc-276fd4b1dd28" providerId="AD" clId="Web-{579BA686-2BBF-13FE-286E-23FDCF632E88}" dt="2023-07-13T14:25:40.088" v="39"/>
        <pc:sldMkLst>
          <pc:docMk/>
          <pc:sldMk cId="2851409776" sldId="262"/>
        </pc:sldMkLst>
        <pc:picChg chg="mod">
          <ac:chgData name="Emmanuel Owiredu-Yeboah" userId="S::emmanuel.owireduyeboah@prism.training::c1ce481c-cd7c-4210-8cbc-276fd4b1dd28" providerId="AD" clId="Web-{579BA686-2BBF-13FE-286E-23FDCF632E88}" dt="2023-07-13T14:23:17.491" v="19" actId="14100"/>
          <ac:picMkLst>
            <pc:docMk/>
            <pc:sldMk cId="2851409776" sldId="262"/>
            <ac:picMk id="4" creationId="{3221073F-F3F3-E896-C974-357423256512}"/>
          </ac:picMkLst>
        </pc:picChg>
        <pc:picChg chg="mod">
          <ac:chgData name="Emmanuel Owiredu-Yeboah" userId="S::emmanuel.owireduyeboah@prism.training::c1ce481c-cd7c-4210-8cbc-276fd4b1dd28" providerId="AD" clId="Web-{579BA686-2BBF-13FE-286E-23FDCF632E88}" dt="2023-07-13T14:23:19.866" v="20" actId="1076"/>
          <ac:picMkLst>
            <pc:docMk/>
            <pc:sldMk cId="2851409776" sldId="262"/>
            <ac:picMk id="7" creationId="{B513B079-D6CE-2579-9674-01B07A230BFB}"/>
          </ac:picMkLst>
        </pc:picChg>
        <pc:cxnChg chg="add mod">
          <ac:chgData name="Emmanuel Owiredu-Yeboah" userId="S::emmanuel.owireduyeboah@prism.training::c1ce481c-cd7c-4210-8cbc-276fd4b1dd28" providerId="AD" clId="Web-{579BA686-2BBF-13FE-286E-23FDCF632E88}" dt="2023-07-13T14:24:08.148" v="28" actId="1076"/>
          <ac:cxnSpMkLst>
            <pc:docMk/>
            <pc:sldMk cId="2851409776" sldId="262"/>
            <ac:cxnSpMk id="215" creationId="{7FFE281C-1DCB-4DB0-449B-93F6BE911C77}"/>
          </ac:cxnSpMkLst>
        </pc:cxnChg>
        <pc:cxnChg chg="add del mod">
          <ac:chgData name="Emmanuel Owiredu-Yeboah" userId="S::emmanuel.owireduyeboah@prism.training::c1ce481c-cd7c-4210-8cbc-276fd4b1dd28" providerId="AD" clId="Web-{579BA686-2BBF-13FE-286E-23FDCF632E88}" dt="2023-07-13T14:24:37.259" v="34"/>
          <ac:cxnSpMkLst>
            <pc:docMk/>
            <pc:sldMk cId="2851409776" sldId="262"/>
            <ac:cxnSpMk id="242" creationId="{9A2F8DF0-886D-A11B-4B68-4B6AC6EA9EAE}"/>
          </ac:cxnSpMkLst>
        </pc:cxnChg>
        <pc:cxnChg chg="add mod">
          <ac:chgData name="Emmanuel Owiredu-Yeboah" userId="S::emmanuel.owireduyeboah@prism.training::c1ce481c-cd7c-4210-8cbc-276fd4b1dd28" providerId="AD" clId="Web-{579BA686-2BBF-13FE-286E-23FDCF632E88}" dt="2023-07-13T14:25:40.088" v="39"/>
          <ac:cxnSpMkLst>
            <pc:docMk/>
            <pc:sldMk cId="2851409776" sldId="262"/>
            <ac:cxnSpMk id="269" creationId="{E6A94DA3-8470-0732-9406-C0EDEDF1CA65}"/>
          </ac:cxnSpMkLst>
        </pc:cxnChg>
      </pc:sldChg>
    </pc:docChg>
  </pc:docChgLst>
  <pc:docChgLst>
    <pc:chgData name="Khatuna Kurdovanidze" userId="S::khatuna.kurdovanidze@prism.training::b0cc7cdf-573a-49cf-a577-869940eee02d" providerId="AD" clId="Web-{4E974E26-AD09-F5CE-566C-85CBA11C9DA0}"/>
    <pc:docChg chg="modSld sldOrd">
      <pc:chgData name="Khatuna Kurdovanidze" userId="S::khatuna.kurdovanidze@prism.training::b0cc7cdf-573a-49cf-a577-869940eee02d" providerId="AD" clId="Web-{4E974E26-AD09-F5CE-566C-85CBA11C9DA0}" dt="2023-07-21T11:01:20.054" v="38"/>
      <pc:docMkLst>
        <pc:docMk/>
      </pc:docMkLst>
      <pc:sldChg chg="modSp">
        <pc:chgData name="Khatuna Kurdovanidze" userId="S::khatuna.kurdovanidze@prism.training::b0cc7cdf-573a-49cf-a577-869940eee02d" providerId="AD" clId="Web-{4E974E26-AD09-F5CE-566C-85CBA11C9DA0}" dt="2023-07-21T10:56:35.938" v="16" actId="20577"/>
        <pc:sldMkLst>
          <pc:docMk/>
          <pc:sldMk cId="1879783690" sldId="266"/>
        </pc:sldMkLst>
        <pc:spChg chg="mod">
          <ac:chgData name="Khatuna Kurdovanidze" userId="S::khatuna.kurdovanidze@prism.training::b0cc7cdf-573a-49cf-a577-869940eee02d" providerId="AD" clId="Web-{4E974E26-AD09-F5CE-566C-85CBA11C9DA0}" dt="2023-07-21T10:56:35.938" v="16" actId="20577"/>
          <ac:spMkLst>
            <pc:docMk/>
            <pc:sldMk cId="1879783690" sldId="266"/>
            <ac:spMk id="44" creationId="{D7EC159D-B15B-FD8E-E4BF-03453D5557EF}"/>
          </ac:spMkLst>
        </pc:spChg>
      </pc:sldChg>
      <pc:sldChg chg="modSp">
        <pc:chgData name="Khatuna Kurdovanidze" userId="S::khatuna.kurdovanidze@prism.training::b0cc7cdf-573a-49cf-a577-869940eee02d" providerId="AD" clId="Web-{4E974E26-AD09-F5CE-566C-85CBA11C9DA0}" dt="2023-07-21T10:55:46.375" v="9" actId="1076"/>
        <pc:sldMkLst>
          <pc:docMk/>
          <pc:sldMk cId="3936961313" sldId="276"/>
        </pc:sldMkLst>
        <pc:picChg chg="mod">
          <ac:chgData name="Khatuna Kurdovanidze" userId="S::khatuna.kurdovanidze@prism.training::b0cc7cdf-573a-49cf-a577-869940eee02d" providerId="AD" clId="Web-{4E974E26-AD09-F5CE-566C-85CBA11C9DA0}" dt="2023-07-21T10:55:46.375" v="9" actId="1076"/>
          <ac:picMkLst>
            <pc:docMk/>
            <pc:sldMk cId="3936961313" sldId="276"/>
            <ac:picMk id="862" creationId="{6D86175F-79D3-DA60-C22C-A3573FC4A912}"/>
          </ac:picMkLst>
        </pc:picChg>
      </pc:sldChg>
      <pc:sldChg chg="addSp delSp modSp mod ord setBg">
        <pc:chgData name="Khatuna Kurdovanidze" userId="S::khatuna.kurdovanidze@prism.training::b0cc7cdf-573a-49cf-a577-869940eee02d" providerId="AD" clId="Web-{4E974E26-AD09-F5CE-566C-85CBA11C9DA0}" dt="2023-07-21T11:01:20.054" v="38"/>
        <pc:sldMkLst>
          <pc:docMk/>
          <pc:sldMk cId="3151547236" sldId="281"/>
        </pc:sldMkLst>
        <pc:spChg chg="add del mod ord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19" creationId="{E19E59F4-DF2E-243B-7503-0A561D728F6D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2" creationId="{1996130F-9AB5-4DE9-8574-3AF891C5C172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4" creationId="{3623DEAC-F39C-45D6-86DC-1033F6429528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6" creationId="{F6167D22-B2B2-4469-BE4E-6B0DC972E45D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8" creationId="{E27E2F65-D0DD-4710-977A-873706F90177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60" creationId="{783A863A-BB4D-4ECD-8D75-B5B6F03D732A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3" creationId="{DE91395A-2D18-4AF6-A0AC-AAA7189FED11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5" creationId="{7BD08880-457D-4C62-A3B5-6A9B0878C7E9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7" creationId="{4CE9304C-7D47-49AD-9260-6DBF0A5B9A0A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9" creationId="{9DEDD006-D91C-4989-B39C-EEEA43F868FF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101" creationId="{35EF7FFE-55CC-444E-A630-F40A5C9C5C8B}"/>
          </ac:spMkLst>
        </pc:s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24" creationId="{166BF9EE-F7AC-4FA5-AC7E-001B3A642F75}"/>
          </ac:grpSpMkLst>
        </pc:gr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38" creationId="{E312DBA5-56D8-42B2-BA94-28168C2A6703}"/>
          </ac:grpSpMkLst>
        </pc:gr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65" creationId="{7398C59F-5A18-487B-91D6-B955AACF2E50}"/>
          </ac:grpSpMkLst>
        </pc:gr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79" creationId="{520234FB-542E-4550-9C2F-1B56FD41A1CA}"/>
          </ac:grpSpMkLst>
        </pc:grpChg>
        <pc:picChg chg="mod ord">
          <ac:chgData name="Khatuna Kurdovanidze" userId="S::khatuna.kurdovanidze@prism.training::b0cc7cdf-573a-49cf-a577-869940eee02d" providerId="AD" clId="Web-{4E974E26-AD09-F5CE-566C-85CBA11C9DA0}" dt="2023-07-21T11:01:20.054" v="38"/>
          <ac:picMkLst>
            <pc:docMk/>
            <pc:sldMk cId="3151547236" sldId="281"/>
            <ac:picMk id="16" creationId="{33E6D7EE-8473-CC73-1712-17C497B4DF6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Percentage Contactable</a:t>
            </a:r>
            <a:r>
              <a:rPr lang="en-GB" baseline="0"/>
              <a:t> </a:t>
            </a:r>
            <a:r>
              <a:rPr lang="en-GB"/>
              <a:t>by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Uncontactable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Champion</c:v>
                </c:pt>
                <c:pt idx="1">
                  <c:v>Loyal</c:v>
                </c:pt>
                <c:pt idx="2">
                  <c:v>Whale</c:v>
                </c:pt>
                <c:pt idx="3">
                  <c:v>New</c:v>
                </c:pt>
                <c:pt idx="4">
                  <c:v>Lost</c:v>
                </c:pt>
                <c:pt idx="5">
                  <c:v>At Risk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11715</c:v>
                </c:pt>
                <c:pt idx="1">
                  <c:v>20553</c:v>
                </c:pt>
                <c:pt idx="2">
                  <c:v>16133</c:v>
                </c:pt>
                <c:pt idx="3">
                  <c:v>76193</c:v>
                </c:pt>
                <c:pt idx="4">
                  <c:v>151926</c:v>
                </c:pt>
                <c:pt idx="5">
                  <c:v>62080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1-4548-82E2-06EA80EB4F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Champion</c:v>
                </c:pt>
                <c:pt idx="1">
                  <c:v>Loyal</c:v>
                </c:pt>
                <c:pt idx="2">
                  <c:v>Whale</c:v>
                </c:pt>
                <c:pt idx="3">
                  <c:v>New</c:v>
                </c:pt>
                <c:pt idx="4">
                  <c:v>Lost</c:v>
                </c:pt>
                <c:pt idx="5">
                  <c:v>At Risk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3328</c:v>
                </c:pt>
                <c:pt idx="1">
                  <c:v>3775</c:v>
                </c:pt>
                <c:pt idx="2">
                  <c:v>2198</c:v>
                </c:pt>
                <c:pt idx="3">
                  <c:v>8993</c:v>
                </c:pt>
                <c:pt idx="4">
                  <c:v>16204</c:v>
                </c:pt>
                <c:pt idx="5">
                  <c:v>5375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1-4548-82E2-06EA80EB4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6171807"/>
        <c:axId val="1356164607"/>
      </c:barChart>
      <c:catAx>
        <c:axId val="135617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164607"/>
        <c:crosses val="autoZero"/>
        <c:auto val="1"/>
        <c:lblAlgn val="ctr"/>
        <c:lblOffset val="100"/>
        <c:noMultiLvlLbl val="0"/>
      </c:catAx>
      <c:valAx>
        <c:axId val="135616460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1718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Total</cx:pt>
          <cx:pt idx="1">Registered</cx:pt>
          <cx:pt idx="2">Email Opt In</cx:pt>
          <cx:pt idx="3">Prism Plus</cx:pt>
        </cx:lvl>
      </cx:strDim>
      <cx:numDim type="val">
        <cx:f>Sheet1!$B$2:$B$6</cx:f>
        <cx:lvl ptCount="5" formatCode="General">
          <cx:pt idx="0">12191</cx:pt>
          <cx:pt idx="1">11715</cx:pt>
          <cx:pt idx="2">3328</cx:pt>
          <cx:pt idx="3">1614</cx:pt>
        </cx:lvl>
      </cx:numDim>
    </cx:data>
  </cx:chartData>
  <cx:chart>
    <cx:title pos="t" align="ctr" overlay="0">
      <cx:tx>
        <cx:txData>
          <cx:v>Champion Group Funnel Down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rPr>
            <a:t>Champion Group Funnel Down</a:t>
          </a:r>
        </a:p>
      </cx:txPr>
    </cx:title>
    <cx:plotArea>
      <cx:plotAreaRegion>
        <cx:series layoutId="funnel" uniqueId="{32CBC7E6-B2D5-47B0-AFE7-0655F055AEC1}">
          <cx:tx>
            <cx:txData>
              <cx:f>Sheet1!$B$1</cx:f>
              <cx:v>Champion Group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B_A7059A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1FCB6C-8F75-425C-A742-984312FA0DBB}" authorId="{BA7F6E69-655C-CD12-6B54-6F2A83F91809}" created="2023-07-21T08:56:55.8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02162196" sldId="267"/>
      <ac:spMk id="2" creationId="{CEF5C130-E90A-DAFE-4B8C-D5675106F905}"/>
    </ac:deMkLst>
    <p188:replyLst>
      <p188:reply id="{3195578D-2F4D-42CE-92A9-415FB2AE16A5}" authorId="{BA7F6E69-655C-CD12-6B54-6F2A83F91809}" created="2023-07-21T08:59:03.951">
        <p188:txBody>
          <a:bodyPr/>
          <a:lstStyle/>
          <a:p>
            <a:r>
              <a:rPr lang="en-GB"/>
              <a:t>Put them in at risk</a:t>
            </a:r>
          </a:p>
        </p188:txBody>
      </p188:reply>
    </p188:replyLst>
    <p188:txBody>
      <a:bodyPr/>
      <a:lstStyle/>
      <a:p>
        <a:r>
          <a:rPr lang="en-GB"/>
          <a:t>Reminder to double check this, 222</a:t>
        </a:r>
      </a:p>
    </p188:txBody>
  </p188:cm>
</p188:cmLst>
</file>

<file path=ppt/comments/modernComment_10D_3FDB1F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B38C50-A2C9-4A7D-98C6-BF99630432E1}" authorId="{BA7F6E69-655C-CD12-6B54-6F2A83F91809}" status="resolved" created="2023-07-20T16:12:51.54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71325159" sldId="269"/>
      <ac:spMk id="2" creationId="{8A6E4E5D-003B-E03A-CDA1-7E4B3A80BF56}"/>
    </ac:deMkLst>
    <p188:txBody>
      <a:bodyPr/>
      <a:lstStyle/>
      <a:p>
        <a:r>
          <a:rPr lang="en-GB"/>
          <a:t>Josh graph tomorrow</a:t>
        </a:r>
      </a:p>
    </p188:txBody>
  </p188:cm>
  <p188:cm id="{BF8B8956-7D9D-456A-954D-49B0418FE15F}" authorId="{BA7F6E69-655C-CD12-6B54-6F2A83F91809}" created="2023-07-20T21:05:44.615">
    <pc:sldMkLst xmlns:pc="http://schemas.microsoft.com/office/powerpoint/2013/main/command">
      <pc:docMk/>
      <pc:sldMk cId="1071325159" sldId="269"/>
    </pc:sldMkLst>
    <p188:replyLst>
      <p188:reply id="{1BA82583-E0AC-4FE6-8B7F-444D15B95F6D}" authorId="{894A5F01-8686-AFF5-28C0-3602C37391EF}" created="2023-07-21T07:57:07.230">
        <p188:txBody>
          <a:bodyPr/>
          <a:lstStyle/>
          <a:p>
            <a:r>
              <a:rPr lang="en-GB"/>
              <a:t>We should change the insight then talk about how we should increase loyalty scheme adoption in this group</a:t>
            </a:r>
          </a:p>
        </p188:txBody>
      </p188:reply>
      <p188:reply id="{5A65803D-EE1B-4B1D-BCA3-2F920142EE0A}" authorId="{894A5F01-8686-AFF5-28C0-3602C37391EF}" created="2023-07-21T07:57:30.820">
        <p188:txBody>
          <a:bodyPr/>
          <a:lstStyle/>
          <a:p>
            <a:r>
              <a:rPr lang="en-GB"/>
              <a:t>Not done with this graph gotta get right numbers
</a:t>
            </a:r>
          </a:p>
        </p188:txBody>
      </p188:reply>
    </p188:replyLst>
    <p188:txBody>
      <a:bodyPr/>
      <a:lstStyle/>
      <a:p>
        <a:r>
          <a:rPr lang="en-GB"/>
          <a:t>More specific insights?</a:t>
        </a:r>
      </a:p>
    </p188:txBody>
  </p188:cm>
</p188:cmLst>
</file>

<file path=ppt/comments/modernComment_111_735B4A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331A08-DBB1-4B4D-A284-9A447A3FE3C3}" authorId="{BA7F6E69-655C-CD12-6B54-6F2A83F91809}" created="2023-07-20T16:21:00.4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35362774" sldId="273"/>
      <ac:graphicFrameMk id="38" creationId="{7680E8B3-6879-B4BF-39A9-6C517160F177}"/>
    </ac:deMkLst>
    <p188:txBody>
      <a:bodyPr/>
      <a:lstStyle/>
      <a:p>
        <a:r>
          <a:rPr lang="en-GB"/>
          <a:t>Make it clear in the presentation what conversion rate means</a:t>
        </a:r>
      </a:p>
    </p188:txBody>
  </p188:cm>
  <p188:cm id="{69C5292E-AF12-4493-AC0E-05B07F8A2A63}" authorId="{BA7F6E69-655C-CD12-6B54-6F2A83F91809}" created="2023-07-20T16:39:25.448">
    <pc:sldMkLst xmlns:pc="http://schemas.microsoft.com/office/powerpoint/2013/main/command">
      <pc:docMk/>
      <pc:sldMk cId="1935362774" sldId="273"/>
    </pc:sldMkLst>
    <p188:txBody>
      <a:bodyPr/>
      <a:lstStyle/>
      <a:p>
        <a:r>
          <a:rPr lang="en-GB"/>
          <a:t>This is REGISTERED USERS ONLY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7FC53-31FD-4881-9C08-A8A672B89A47}" type="doc">
      <dgm:prSet loTypeId="urn:microsoft.com/office/officeart/2005/8/layout/vProcess5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F82AFC-17BD-4742-81A5-3C628C71A86D}">
      <dgm:prSet phldr="0"/>
      <dgm:spPr>
        <a:solidFill>
          <a:schemeClr val="accent2"/>
        </a:solidFill>
      </dgm:spPr>
      <dgm:t>
        <a:bodyPr/>
        <a:lstStyle/>
        <a:p>
          <a:pPr rtl="0"/>
          <a:r>
            <a:rPr lang="en-US">
              <a:solidFill>
                <a:schemeClr val="bg1"/>
              </a:solidFill>
              <a:latin typeface="Arial"/>
              <a:cs typeface="Arial"/>
            </a:rPr>
            <a:t>Percentage of opt-ins is an issue among registered users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EBC72496-02F4-4A2E-8F67-5D7CCC6BA5CD}" type="parTrans" cxnId="{BDF1378C-6337-494D-B131-C5737D28F26B}">
      <dgm:prSet/>
      <dgm:spPr/>
      <dgm:t>
        <a:bodyPr/>
        <a:lstStyle/>
        <a:p>
          <a:endParaRPr lang="en-US"/>
        </a:p>
      </dgm:t>
    </dgm:pt>
    <dgm:pt modelId="{8694383E-7003-4716-AED7-1FAEE23646C5}" type="sibTrans" cxnId="{BDF1378C-6337-494D-B131-C5737D28F26B}">
      <dgm:prSet/>
      <dgm:spPr/>
      <dgm:t>
        <a:bodyPr/>
        <a:lstStyle/>
        <a:p>
          <a:endParaRPr lang="en-US"/>
        </a:p>
      </dgm:t>
    </dgm:pt>
    <dgm:pt modelId="{022B6779-99C2-458E-8B66-D4664021F843}">
      <dgm:prSet phldr="0"/>
      <dgm:spPr>
        <a:solidFill>
          <a:schemeClr val="accent2"/>
        </a:solidFill>
      </dgm:spPr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Different groups require different approaches in order to increase overall engagement.</a:t>
          </a:r>
          <a:endParaRPr lang="en-US" dirty="0">
            <a:solidFill>
              <a:schemeClr val="bg1"/>
            </a:solidFill>
            <a:latin typeface="Arial"/>
            <a:cs typeface="Arial"/>
          </a:endParaRPr>
        </a:p>
      </dgm:t>
    </dgm:pt>
    <dgm:pt modelId="{0400EEC4-F165-4739-B8EE-37371F5C3CDD}" type="parTrans" cxnId="{20188B71-8573-413B-8DF9-DC3EE6A6691D}">
      <dgm:prSet/>
      <dgm:spPr/>
      <dgm:t>
        <a:bodyPr/>
        <a:lstStyle/>
        <a:p>
          <a:endParaRPr lang="en-GB"/>
        </a:p>
      </dgm:t>
    </dgm:pt>
    <dgm:pt modelId="{4A33F6E4-1746-42DC-BAD2-1CE15A4604A3}" type="sibTrans" cxnId="{20188B71-8573-413B-8DF9-DC3EE6A6691D}">
      <dgm:prSet/>
      <dgm:spPr/>
      <dgm:t>
        <a:bodyPr/>
        <a:lstStyle/>
        <a:p>
          <a:endParaRPr lang="en-GB"/>
        </a:p>
      </dgm:t>
    </dgm:pt>
    <dgm:pt modelId="{57BB9F91-389F-4C0E-9783-6E7F012835AC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C5EBFE46-14B7-4AC4-A0AF-C7B106D7EC1A}" type="parTrans" cxnId="{91E61868-5368-4EAB-B000-4D36ADBEC499}">
      <dgm:prSet/>
      <dgm:spPr/>
      <dgm:t>
        <a:bodyPr/>
        <a:lstStyle/>
        <a:p>
          <a:endParaRPr lang="en-GB"/>
        </a:p>
      </dgm:t>
    </dgm:pt>
    <dgm:pt modelId="{DF07B65E-32E1-4EB5-A713-2D0DCF314C3A}" type="sibTrans" cxnId="{91E61868-5368-4EAB-B000-4D36ADBEC499}">
      <dgm:prSet/>
      <dgm:spPr/>
      <dgm:t>
        <a:bodyPr/>
        <a:lstStyle/>
        <a:p>
          <a:endParaRPr lang="en-GB"/>
        </a:p>
      </dgm:t>
    </dgm:pt>
    <dgm:pt modelId="{3F104D23-58A8-41CE-BCDF-238377E2DA1D}">
      <dgm:prSet phldr="0"/>
      <dgm:spPr>
        <a:solidFill>
          <a:schemeClr val="accent5"/>
        </a:solidFill>
      </dgm:spPr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>
            <a:solidFill>
              <a:schemeClr val="bg1"/>
            </a:solidFill>
            <a:latin typeface="Arial"/>
            <a:cs typeface="Arial"/>
          </a:endParaRPr>
        </a:p>
      </dgm:t>
    </dgm:pt>
    <dgm:pt modelId="{B225C247-5C63-4C68-88AB-A547C311E723}" type="parTrans" cxnId="{22EFBDD3-3E33-4B9C-A3C7-D773E1BF611F}">
      <dgm:prSet/>
      <dgm:spPr/>
      <dgm:t>
        <a:bodyPr/>
        <a:lstStyle/>
        <a:p>
          <a:endParaRPr lang="en-GB"/>
        </a:p>
      </dgm:t>
    </dgm:pt>
    <dgm:pt modelId="{7D8B7B9B-B85A-4DC5-B253-77F17CDD9199}" type="sibTrans" cxnId="{22EFBDD3-3E33-4B9C-A3C7-D773E1BF611F}">
      <dgm:prSet/>
      <dgm:spPr/>
      <dgm:t>
        <a:bodyPr/>
        <a:lstStyle/>
        <a:p>
          <a:endParaRPr lang="en-GB"/>
        </a:p>
      </dgm:t>
    </dgm:pt>
    <dgm:pt modelId="{28BC92C5-1D86-4E54-9CB4-36FB648A6914}" type="pres">
      <dgm:prSet presAssocID="{3587FC53-31FD-4881-9C08-A8A672B89A47}" presName="outerComposite" presStyleCnt="0">
        <dgm:presLayoutVars>
          <dgm:chMax val="5"/>
          <dgm:dir/>
          <dgm:resizeHandles val="exact"/>
        </dgm:presLayoutVars>
      </dgm:prSet>
      <dgm:spPr/>
    </dgm:pt>
    <dgm:pt modelId="{FE42DE02-7B0F-45F0-9321-381236CCDC62}" type="pres">
      <dgm:prSet presAssocID="{3587FC53-31FD-4881-9C08-A8A672B89A47}" presName="dummyMaxCanvas" presStyleCnt="0">
        <dgm:presLayoutVars/>
      </dgm:prSet>
      <dgm:spPr/>
    </dgm:pt>
    <dgm:pt modelId="{7B541A4A-C122-49FF-9F70-33A6224B8460}" type="pres">
      <dgm:prSet presAssocID="{3587FC53-31FD-4881-9C08-A8A672B89A47}" presName="FourNodes_1" presStyleLbl="node1" presStyleIdx="0" presStyleCnt="4">
        <dgm:presLayoutVars>
          <dgm:bulletEnabled val="1"/>
        </dgm:presLayoutVars>
      </dgm:prSet>
      <dgm:spPr/>
    </dgm:pt>
    <dgm:pt modelId="{CB06B23D-0725-42A8-B1D9-30B9F87926A5}" type="pres">
      <dgm:prSet presAssocID="{3587FC53-31FD-4881-9C08-A8A672B89A47}" presName="FourNodes_2" presStyleLbl="node1" presStyleIdx="1" presStyleCnt="4">
        <dgm:presLayoutVars>
          <dgm:bulletEnabled val="1"/>
        </dgm:presLayoutVars>
      </dgm:prSet>
      <dgm:spPr/>
    </dgm:pt>
    <dgm:pt modelId="{44D5C1A4-DBAB-478D-90A9-126B6612BE0F}" type="pres">
      <dgm:prSet presAssocID="{3587FC53-31FD-4881-9C08-A8A672B89A47}" presName="FourNodes_3" presStyleLbl="node1" presStyleIdx="2" presStyleCnt="4">
        <dgm:presLayoutVars>
          <dgm:bulletEnabled val="1"/>
        </dgm:presLayoutVars>
      </dgm:prSet>
      <dgm:spPr/>
    </dgm:pt>
    <dgm:pt modelId="{E23E2198-1594-4F94-8A3F-8F6BB94C61C8}" type="pres">
      <dgm:prSet presAssocID="{3587FC53-31FD-4881-9C08-A8A672B89A47}" presName="FourNodes_4" presStyleLbl="node1" presStyleIdx="3" presStyleCnt="4">
        <dgm:presLayoutVars>
          <dgm:bulletEnabled val="1"/>
        </dgm:presLayoutVars>
      </dgm:prSet>
      <dgm:spPr/>
    </dgm:pt>
    <dgm:pt modelId="{8295783E-2299-42BE-9F0C-86F70A675CAC}" type="pres">
      <dgm:prSet presAssocID="{3587FC53-31FD-4881-9C08-A8A672B89A47}" presName="FourConn_1-2" presStyleLbl="fgAccFollowNode1" presStyleIdx="0" presStyleCnt="3">
        <dgm:presLayoutVars>
          <dgm:bulletEnabled val="1"/>
        </dgm:presLayoutVars>
      </dgm:prSet>
      <dgm:spPr/>
    </dgm:pt>
    <dgm:pt modelId="{C33FE698-741D-448D-BFEA-349B35C5C1ED}" type="pres">
      <dgm:prSet presAssocID="{3587FC53-31FD-4881-9C08-A8A672B89A47}" presName="FourConn_2-3" presStyleLbl="fgAccFollowNode1" presStyleIdx="1" presStyleCnt="3">
        <dgm:presLayoutVars>
          <dgm:bulletEnabled val="1"/>
        </dgm:presLayoutVars>
      </dgm:prSet>
      <dgm:spPr/>
    </dgm:pt>
    <dgm:pt modelId="{3F2DC554-1679-4530-B2C8-7A577AD98695}" type="pres">
      <dgm:prSet presAssocID="{3587FC53-31FD-4881-9C08-A8A672B89A47}" presName="FourConn_3-4" presStyleLbl="fgAccFollowNode1" presStyleIdx="2" presStyleCnt="3">
        <dgm:presLayoutVars>
          <dgm:bulletEnabled val="1"/>
        </dgm:presLayoutVars>
      </dgm:prSet>
      <dgm:spPr/>
    </dgm:pt>
    <dgm:pt modelId="{108ADD13-8C36-4795-A07C-9D3291165ED8}" type="pres">
      <dgm:prSet presAssocID="{3587FC53-31FD-4881-9C08-A8A672B89A47}" presName="FourNodes_1_text" presStyleLbl="node1" presStyleIdx="3" presStyleCnt="4">
        <dgm:presLayoutVars>
          <dgm:bulletEnabled val="1"/>
        </dgm:presLayoutVars>
      </dgm:prSet>
      <dgm:spPr/>
    </dgm:pt>
    <dgm:pt modelId="{6AF30309-1B1D-423A-BF97-6FA7A55B9FBE}" type="pres">
      <dgm:prSet presAssocID="{3587FC53-31FD-4881-9C08-A8A672B89A47}" presName="FourNodes_2_text" presStyleLbl="node1" presStyleIdx="3" presStyleCnt="4">
        <dgm:presLayoutVars>
          <dgm:bulletEnabled val="1"/>
        </dgm:presLayoutVars>
      </dgm:prSet>
      <dgm:spPr/>
    </dgm:pt>
    <dgm:pt modelId="{590A9E9F-0B8F-47CC-A7BE-8198FD86587E}" type="pres">
      <dgm:prSet presAssocID="{3587FC53-31FD-4881-9C08-A8A672B89A47}" presName="FourNodes_3_text" presStyleLbl="node1" presStyleIdx="3" presStyleCnt="4">
        <dgm:presLayoutVars>
          <dgm:bulletEnabled val="1"/>
        </dgm:presLayoutVars>
      </dgm:prSet>
      <dgm:spPr/>
    </dgm:pt>
    <dgm:pt modelId="{991D4A3F-3529-4997-A7C7-CE2EBE426524}" type="pres">
      <dgm:prSet presAssocID="{3587FC53-31FD-4881-9C08-A8A672B89A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F51901-F544-4E4D-B876-BDDB97DB76BF}" type="presOf" srcId="{022B6779-99C2-458E-8B66-D4664021F843}" destId="{7B541A4A-C122-49FF-9F70-33A6224B8460}" srcOrd="0" destOrd="0" presId="urn:microsoft.com/office/officeart/2005/8/layout/vProcess5"/>
    <dgm:cxn modelId="{A53C5A1B-299E-4AF9-814E-E14A872C6EE8}" type="presOf" srcId="{3587FC53-31FD-4881-9C08-A8A672B89A47}" destId="{28BC92C5-1D86-4E54-9CB4-36FB648A6914}" srcOrd="0" destOrd="0" presId="urn:microsoft.com/office/officeart/2005/8/layout/vProcess5"/>
    <dgm:cxn modelId="{91E61868-5368-4EAB-B000-4D36ADBEC499}" srcId="{3587FC53-31FD-4881-9C08-A8A672B89A47}" destId="{57BB9F91-389F-4C0E-9783-6E7F012835AC}" srcOrd="3" destOrd="0" parTransId="{C5EBFE46-14B7-4AC4-A0AF-C7B106D7EC1A}" sibTransId="{DF07B65E-32E1-4EB5-A713-2D0DCF314C3A}"/>
    <dgm:cxn modelId="{20188B71-8573-413B-8DF9-DC3EE6A6691D}" srcId="{3587FC53-31FD-4881-9C08-A8A672B89A47}" destId="{022B6779-99C2-458E-8B66-D4664021F843}" srcOrd="0" destOrd="0" parTransId="{0400EEC4-F165-4739-B8EE-37371F5C3CDD}" sibTransId="{4A33F6E4-1746-42DC-BAD2-1CE15A4604A3}"/>
    <dgm:cxn modelId="{BDF1378C-6337-494D-B131-C5737D28F26B}" srcId="{3587FC53-31FD-4881-9C08-A8A672B89A47}" destId="{F2F82AFC-17BD-4742-81A5-3C628C71A86D}" srcOrd="2" destOrd="0" parTransId="{EBC72496-02F4-4A2E-8F67-5D7CCC6BA5CD}" sibTransId="{8694383E-7003-4716-AED7-1FAEE23646C5}"/>
    <dgm:cxn modelId="{F94F0897-DD8D-4B74-944A-4F79CB9691BE}" type="presOf" srcId="{F2F82AFC-17BD-4742-81A5-3C628C71A86D}" destId="{590A9E9F-0B8F-47CC-A7BE-8198FD86587E}" srcOrd="1" destOrd="0" presId="urn:microsoft.com/office/officeart/2005/8/layout/vProcess5"/>
    <dgm:cxn modelId="{45DE2ABE-9E59-4DFD-8F47-6366B2866C71}" type="presOf" srcId="{F2F82AFC-17BD-4742-81A5-3C628C71A86D}" destId="{44D5C1A4-DBAB-478D-90A9-126B6612BE0F}" srcOrd="0" destOrd="0" presId="urn:microsoft.com/office/officeart/2005/8/layout/vProcess5"/>
    <dgm:cxn modelId="{7BA183C9-E5AB-420C-B0A7-093599F95C15}" type="presOf" srcId="{3F104D23-58A8-41CE-BCDF-238377E2DA1D}" destId="{6AF30309-1B1D-423A-BF97-6FA7A55B9FBE}" srcOrd="1" destOrd="0" presId="urn:microsoft.com/office/officeart/2005/8/layout/vProcess5"/>
    <dgm:cxn modelId="{22EFBDD3-3E33-4B9C-A3C7-D773E1BF611F}" srcId="{3587FC53-31FD-4881-9C08-A8A672B89A47}" destId="{3F104D23-58A8-41CE-BCDF-238377E2DA1D}" srcOrd="1" destOrd="0" parTransId="{B225C247-5C63-4C68-88AB-A547C311E723}" sibTransId="{7D8B7B9B-B85A-4DC5-B253-77F17CDD9199}"/>
    <dgm:cxn modelId="{35E342D8-8331-4A59-A8EC-44EAF9C5D4B9}" type="presOf" srcId="{4A33F6E4-1746-42DC-BAD2-1CE15A4604A3}" destId="{8295783E-2299-42BE-9F0C-86F70A675CAC}" srcOrd="0" destOrd="0" presId="urn:microsoft.com/office/officeart/2005/8/layout/vProcess5"/>
    <dgm:cxn modelId="{B96886E7-8877-44B7-A90A-1926F4436454}" type="presOf" srcId="{57BB9F91-389F-4C0E-9783-6E7F012835AC}" destId="{991D4A3F-3529-4997-A7C7-CE2EBE426524}" srcOrd="1" destOrd="0" presId="urn:microsoft.com/office/officeart/2005/8/layout/vProcess5"/>
    <dgm:cxn modelId="{2AD43CE9-3C1B-4038-B3B5-E3E77D685753}" type="presOf" srcId="{022B6779-99C2-458E-8B66-D4664021F843}" destId="{108ADD13-8C36-4795-A07C-9D3291165ED8}" srcOrd="1" destOrd="0" presId="urn:microsoft.com/office/officeart/2005/8/layout/vProcess5"/>
    <dgm:cxn modelId="{D4A1CAEB-BA81-482C-980C-7500F7FA05E8}" type="presOf" srcId="{57BB9F91-389F-4C0E-9783-6E7F012835AC}" destId="{E23E2198-1594-4F94-8A3F-8F6BB94C61C8}" srcOrd="0" destOrd="0" presId="urn:microsoft.com/office/officeart/2005/8/layout/vProcess5"/>
    <dgm:cxn modelId="{78CE18F8-EEDB-4321-A2F9-23991AA36684}" type="presOf" srcId="{3F104D23-58A8-41CE-BCDF-238377E2DA1D}" destId="{CB06B23D-0725-42A8-B1D9-30B9F87926A5}" srcOrd="0" destOrd="0" presId="urn:microsoft.com/office/officeart/2005/8/layout/vProcess5"/>
    <dgm:cxn modelId="{419D23F9-DCF2-4A2F-BDF1-51648AFACEB1}" type="presOf" srcId="{7D8B7B9B-B85A-4DC5-B253-77F17CDD9199}" destId="{C33FE698-741D-448D-BFEA-349B35C5C1ED}" srcOrd="0" destOrd="0" presId="urn:microsoft.com/office/officeart/2005/8/layout/vProcess5"/>
    <dgm:cxn modelId="{E3DC8AFC-7A84-446C-8996-C0E956C7155C}" type="presOf" srcId="{8694383E-7003-4716-AED7-1FAEE23646C5}" destId="{3F2DC554-1679-4530-B2C8-7A577AD98695}" srcOrd="0" destOrd="0" presId="urn:microsoft.com/office/officeart/2005/8/layout/vProcess5"/>
    <dgm:cxn modelId="{57F7C5C3-A368-48AC-AAC4-86303D535CDF}" type="presParOf" srcId="{28BC92C5-1D86-4E54-9CB4-36FB648A6914}" destId="{FE42DE02-7B0F-45F0-9321-381236CCDC62}" srcOrd="0" destOrd="0" presId="urn:microsoft.com/office/officeart/2005/8/layout/vProcess5"/>
    <dgm:cxn modelId="{1AF85BFA-20DA-49C5-B473-37289A2D8981}" type="presParOf" srcId="{28BC92C5-1D86-4E54-9CB4-36FB648A6914}" destId="{7B541A4A-C122-49FF-9F70-33A6224B8460}" srcOrd="1" destOrd="0" presId="urn:microsoft.com/office/officeart/2005/8/layout/vProcess5"/>
    <dgm:cxn modelId="{5A982396-3734-433E-9E20-12A9292998EE}" type="presParOf" srcId="{28BC92C5-1D86-4E54-9CB4-36FB648A6914}" destId="{CB06B23D-0725-42A8-B1D9-30B9F87926A5}" srcOrd="2" destOrd="0" presId="urn:microsoft.com/office/officeart/2005/8/layout/vProcess5"/>
    <dgm:cxn modelId="{6449BBCA-D9B5-49F1-AFF4-55168BDF70A0}" type="presParOf" srcId="{28BC92C5-1D86-4E54-9CB4-36FB648A6914}" destId="{44D5C1A4-DBAB-478D-90A9-126B6612BE0F}" srcOrd="3" destOrd="0" presId="urn:microsoft.com/office/officeart/2005/8/layout/vProcess5"/>
    <dgm:cxn modelId="{5AFC6678-D218-44C0-86C0-39B38A8C8818}" type="presParOf" srcId="{28BC92C5-1D86-4E54-9CB4-36FB648A6914}" destId="{E23E2198-1594-4F94-8A3F-8F6BB94C61C8}" srcOrd="4" destOrd="0" presId="urn:microsoft.com/office/officeart/2005/8/layout/vProcess5"/>
    <dgm:cxn modelId="{DB4A96EB-DBAF-422B-A943-66B943B45C92}" type="presParOf" srcId="{28BC92C5-1D86-4E54-9CB4-36FB648A6914}" destId="{8295783E-2299-42BE-9F0C-86F70A675CAC}" srcOrd="5" destOrd="0" presId="urn:microsoft.com/office/officeart/2005/8/layout/vProcess5"/>
    <dgm:cxn modelId="{06545317-158A-4271-AC02-9B56FADED1C2}" type="presParOf" srcId="{28BC92C5-1D86-4E54-9CB4-36FB648A6914}" destId="{C33FE698-741D-448D-BFEA-349B35C5C1ED}" srcOrd="6" destOrd="0" presId="urn:microsoft.com/office/officeart/2005/8/layout/vProcess5"/>
    <dgm:cxn modelId="{A2C1CE29-21EF-4D0B-91F6-F565C5D856AC}" type="presParOf" srcId="{28BC92C5-1D86-4E54-9CB4-36FB648A6914}" destId="{3F2DC554-1679-4530-B2C8-7A577AD98695}" srcOrd="7" destOrd="0" presId="urn:microsoft.com/office/officeart/2005/8/layout/vProcess5"/>
    <dgm:cxn modelId="{920C4C27-40D5-48D2-A621-D1B17EEF0C48}" type="presParOf" srcId="{28BC92C5-1D86-4E54-9CB4-36FB648A6914}" destId="{108ADD13-8C36-4795-A07C-9D3291165ED8}" srcOrd="8" destOrd="0" presId="urn:microsoft.com/office/officeart/2005/8/layout/vProcess5"/>
    <dgm:cxn modelId="{161BE154-2FF7-4B45-A46C-D44710A27CAD}" type="presParOf" srcId="{28BC92C5-1D86-4E54-9CB4-36FB648A6914}" destId="{6AF30309-1B1D-423A-BF97-6FA7A55B9FBE}" srcOrd="9" destOrd="0" presId="urn:microsoft.com/office/officeart/2005/8/layout/vProcess5"/>
    <dgm:cxn modelId="{0E1D2941-9DF0-4D1A-88B3-564C6938FA9F}" type="presParOf" srcId="{28BC92C5-1D86-4E54-9CB4-36FB648A6914}" destId="{590A9E9F-0B8F-47CC-A7BE-8198FD86587E}" srcOrd="10" destOrd="0" presId="urn:microsoft.com/office/officeart/2005/8/layout/vProcess5"/>
    <dgm:cxn modelId="{CC74B7C9-D70B-4F39-906C-2F67BE148998}" type="presParOf" srcId="{28BC92C5-1D86-4E54-9CB4-36FB648A6914}" destId="{991D4A3F-3529-4997-A7C7-CE2EBE4265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E25EC-452B-47C5-8CD4-CADD916820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F7C38-18F3-4969-A1BE-CE68530AC0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Insight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Average transaction count for Prism+ is higher than users without loyalty.</a:t>
          </a:r>
          <a:endParaRPr lang="en-US"/>
        </a:p>
      </dgm:t>
    </dgm:pt>
    <dgm:pt modelId="{A43AAF90-67C5-4577-87D0-CD9C216F8589}" type="parTrans" cxnId="{17726F2B-41B6-44EA-9BB6-E5BE9E15ACF6}">
      <dgm:prSet/>
      <dgm:spPr/>
      <dgm:t>
        <a:bodyPr/>
        <a:lstStyle/>
        <a:p>
          <a:endParaRPr lang="en-US"/>
        </a:p>
      </dgm:t>
    </dgm:pt>
    <dgm:pt modelId="{96035EC5-E433-4BAE-909A-6BA30FC1FFB8}" type="sibTrans" cxnId="{17726F2B-41B6-44EA-9BB6-E5BE9E15ACF6}">
      <dgm:prSet/>
      <dgm:spPr/>
      <dgm:t>
        <a:bodyPr/>
        <a:lstStyle/>
        <a:p>
          <a:endParaRPr lang="en-US"/>
        </a:p>
      </dgm:t>
    </dgm:pt>
    <dgm:pt modelId="{B5C4F474-3DF0-44AC-B33C-904705A36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Recommendation</a:t>
          </a:r>
          <a:r>
            <a:rPr lang="en-GB"/>
            <a:t>: Send thank you emails, exclusive offers and introduce </a:t>
          </a:r>
          <a:r>
            <a:rPr lang="en-GB">
              <a:latin typeface="Century Gothic" panose="020B0502020202020204"/>
            </a:rPr>
            <a:t>new </a:t>
          </a:r>
          <a:r>
            <a:rPr lang="en-GB" b="0">
              <a:latin typeface="Century Gothic" panose="020B0502020202020204"/>
            </a:rPr>
            <a:t>users to Prism+</a:t>
          </a:r>
          <a:endParaRPr lang="en-US" b="0">
            <a:latin typeface="Century Gothic" panose="020B0502020202020204"/>
          </a:endParaRPr>
        </a:p>
      </dgm:t>
    </dgm:pt>
    <dgm:pt modelId="{2EBF83A8-EC62-43CD-9D6B-FBAA0631210D}" type="parTrans" cxnId="{006F7A53-4FA2-4FCE-B03A-EBE1A6430093}">
      <dgm:prSet/>
      <dgm:spPr/>
      <dgm:t>
        <a:bodyPr/>
        <a:lstStyle/>
        <a:p>
          <a:endParaRPr lang="en-US"/>
        </a:p>
      </dgm:t>
    </dgm:pt>
    <dgm:pt modelId="{BC1AF681-8787-4744-92D0-7FC334EA8D54}" type="sibTrans" cxnId="{006F7A53-4FA2-4FCE-B03A-EBE1A6430093}">
      <dgm:prSet/>
      <dgm:spPr/>
      <dgm:t>
        <a:bodyPr/>
        <a:lstStyle/>
        <a:p>
          <a:endParaRPr lang="en-US"/>
        </a:p>
      </dgm:t>
    </dgm:pt>
    <dgm:pt modelId="{1A1546B8-A556-4E48-9F4C-6FB4B917BE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entury Gothic" panose="020B0502020202020204"/>
            </a:rPr>
            <a:t> Impact</a:t>
          </a:r>
          <a:r>
            <a:rPr lang="en-GB">
              <a:latin typeface="Century Gothic" panose="020B0502020202020204"/>
            </a:rPr>
            <a:t>: </a:t>
          </a:r>
          <a:r>
            <a:rPr lang="en-GB"/>
            <a:t>Solidify high-revenue customer loyalty</a:t>
          </a:r>
          <a:r>
            <a:rPr lang="en-GB">
              <a:latin typeface="Century Gothic" panose="020B0502020202020204"/>
            </a:rPr>
            <a:t> </a:t>
          </a:r>
          <a:endParaRPr lang="en-GB"/>
        </a:p>
      </dgm:t>
    </dgm:pt>
    <dgm:pt modelId="{D5520879-9325-4D93-A39E-69AC654A7602}" type="parTrans" cxnId="{92D7487F-A102-4499-AA8C-9E60EAD9D4D1}">
      <dgm:prSet/>
      <dgm:spPr/>
    </dgm:pt>
    <dgm:pt modelId="{3B622184-F31E-4F96-BC5D-AD6EDC6A0DCB}" type="sibTrans" cxnId="{92D7487F-A102-4499-AA8C-9E60EAD9D4D1}">
      <dgm:prSet/>
      <dgm:spPr/>
    </dgm:pt>
    <dgm:pt modelId="{FC33B504-4CE2-41F2-B5BE-89DCD3F963E5}" type="pres">
      <dgm:prSet presAssocID="{D07E25EC-452B-47C5-8CD4-CADD916820C0}" presName="root" presStyleCnt="0">
        <dgm:presLayoutVars>
          <dgm:dir/>
          <dgm:resizeHandles val="exact"/>
        </dgm:presLayoutVars>
      </dgm:prSet>
      <dgm:spPr/>
    </dgm:pt>
    <dgm:pt modelId="{24E5958D-E0FF-4203-9812-42F2D23A5372}" type="pres">
      <dgm:prSet presAssocID="{F3CF7C38-18F3-4969-A1BE-CE68530AC06D}" presName="compNode" presStyleCnt="0"/>
      <dgm:spPr/>
    </dgm:pt>
    <dgm:pt modelId="{126C9059-D9CB-484A-96BA-ADAF375B676A}" type="pres">
      <dgm:prSet presAssocID="{F3CF7C38-18F3-4969-A1BE-CE68530AC06D}" presName="bgRect" presStyleLbl="bgShp" presStyleIdx="0" presStyleCnt="3"/>
      <dgm:spPr/>
    </dgm:pt>
    <dgm:pt modelId="{44C10DD7-8EC1-4CB6-B0EE-6B66477988F7}" type="pres">
      <dgm:prSet presAssocID="{F3CF7C38-18F3-4969-A1BE-CE68530AC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9E7FD92B-5563-403F-A36F-5DE72413792E}" type="pres">
      <dgm:prSet presAssocID="{F3CF7C38-18F3-4969-A1BE-CE68530AC06D}" presName="spaceRect" presStyleCnt="0"/>
      <dgm:spPr/>
    </dgm:pt>
    <dgm:pt modelId="{018B8EFD-6A08-4D86-8C58-D529587CF972}" type="pres">
      <dgm:prSet presAssocID="{F3CF7C38-18F3-4969-A1BE-CE68530AC06D}" presName="parTx" presStyleLbl="revTx" presStyleIdx="0" presStyleCnt="3">
        <dgm:presLayoutVars>
          <dgm:chMax val="0"/>
          <dgm:chPref val="0"/>
        </dgm:presLayoutVars>
      </dgm:prSet>
      <dgm:spPr/>
    </dgm:pt>
    <dgm:pt modelId="{D8A6C5F3-786E-43B5-A6D6-C695775CA7DF}" type="pres">
      <dgm:prSet presAssocID="{96035EC5-E433-4BAE-909A-6BA30FC1FFB8}" presName="sibTrans" presStyleCnt="0"/>
      <dgm:spPr/>
    </dgm:pt>
    <dgm:pt modelId="{5205A455-AB99-44C8-BE11-0E8E38ADDFE7}" type="pres">
      <dgm:prSet presAssocID="{B5C4F474-3DF0-44AC-B33C-904705A3670B}" presName="compNode" presStyleCnt="0"/>
      <dgm:spPr/>
    </dgm:pt>
    <dgm:pt modelId="{EFF833AC-EF2F-4D76-A1F5-E089C9042BCE}" type="pres">
      <dgm:prSet presAssocID="{B5C4F474-3DF0-44AC-B33C-904705A3670B}" presName="bgRect" presStyleLbl="bgShp" presStyleIdx="1" presStyleCnt="3"/>
      <dgm:spPr/>
    </dgm:pt>
    <dgm:pt modelId="{1EB9921F-942A-4B90-8E8D-2C0C7FD7575E}" type="pres">
      <dgm:prSet presAssocID="{B5C4F474-3DF0-44AC-B33C-904705A36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6AC458E-CDDA-4C47-8B8D-32C9A9C2E67F}" type="pres">
      <dgm:prSet presAssocID="{B5C4F474-3DF0-44AC-B33C-904705A3670B}" presName="spaceRect" presStyleCnt="0"/>
      <dgm:spPr/>
    </dgm:pt>
    <dgm:pt modelId="{520C0F75-97BC-4206-8FCF-1C95949B1FDE}" type="pres">
      <dgm:prSet presAssocID="{B5C4F474-3DF0-44AC-B33C-904705A3670B}" presName="parTx" presStyleLbl="revTx" presStyleIdx="1" presStyleCnt="3" custScaleX="93669">
        <dgm:presLayoutVars>
          <dgm:chMax val="0"/>
          <dgm:chPref val="0"/>
        </dgm:presLayoutVars>
      </dgm:prSet>
      <dgm:spPr/>
    </dgm:pt>
    <dgm:pt modelId="{767635F0-BE9E-43AA-ADEC-C852C2828DDB}" type="pres">
      <dgm:prSet presAssocID="{BC1AF681-8787-4744-92D0-7FC334EA8D54}" presName="sibTrans" presStyleCnt="0"/>
      <dgm:spPr/>
    </dgm:pt>
    <dgm:pt modelId="{9C8560AF-E616-47CC-91E1-DA3D2BCE5D87}" type="pres">
      <dgm:prSet presAssocID="{1A1546B8-A556-4E48-9F4C-6FB4B917BE4C}" presName="compNode" presStyleCnt="0"/>
      <dgm:spPr/>
    </dgm:pt>
    <dgm:pt modelId="{C3D30751-D045-428A-9945-DD88089562A8}" type="pres">
      <dgm:prSet presAssocID="{1A1546B8-A556-4E48-9F4C-6FB4B917BE4C}" presName="bgRect" presStyleLbl="bgShp" presStyleIdx="2" presStyleCnt="3"/>
      <dgm:spPr/>
    </dgm:pt>
    <dgm:pt modelId="{4A49DB94-EA80-4B80-88C7-E9EA2DF64EA6}" type="pres">
      <dgm:prSet presAssocID="{1A1546B8-A556-4E48-9F4C-6FB4B917BE4C}" presName="iconRect" presStyleLbl="node1" presStyleIdx="2" presStyleCnt="3"/>
      <dgm:spPr/>
    </dgm:pt>
    <dgm:pt modelId="{A7F68412-167C-4DEA-9971-EEDD796C686F}" type="pres">
      <dgm:prSet presAssocID="{1A1546B8-A556-4E48-9F4C-6FB4B917BE4C}" presName="spaceRect" presStyleCnt="0"/>
      <dgm:spPr/>
    </dgm:pt>
    <dgm:pt modelId="{91C505BC-FF51-4D8A-9C22-4BAC088FE45A}" type="pres">
      <dgm:prSet presAssocID="{1A1546B8-A556-4E48-9F4C-6FB4B917BE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B1D915-8269-4959-AEFC-2A75DD05AA21}" type="presOf" srcId="{D07E25EC-452B-47C5-8CD4-CADD916820C0}" destId="{FC33B504-4CE2-41F2-B5BE-89DCD3F963E5}" srcOrd="0" destOrd="0" presId="urn:microsoft.com/office/officeart/2018/2/layout/IconVerticalSolidList"/>
    <dgm:cxn modelId="{17726F2B-41B6-44EA-9BB6-E5BE9E15ACF6}" srcId="{D07E25EC-452B-47C5-8CD4-CADD916820C0}" destId="{F3CF7C38-18F3-4969-A1BE-CE68530AC06D}" srcOrd="0" destOrd="0" parTransId="{A43AAF90-67C5-4577-87D0-CD9C216F8589}" sibTransId="{96035EC5-E433-4BAE-909A-6BA30FC1FFB8}"/>
    <dgm:cxn modelId="{E4709245-AFF1-456F-A15B-4D644387A0B8}" type="presOf" srcId="{F3CF7C38-18F3-4969-A1BE-CE68530AC06D}" destId="{018B8EFD-6A08-4D86-8C58-D529587CF972}" srcOrd="0" destOrd="0" presId="urn:microsoft.com/office/officeart/2018/2/layout/IconVerticalSolidList"/>
    <dgm:cxn modelId="{006F7A53-4FA2-4FCE-B03A-EBE1A6430093}" srcId="{D07E25EC-452B-47C5-8CD4-CADD916820C0}" destId="{B5C4F474-3DF0-44AC-B33C-904705A3670B}" srcOrd="1" destOrd="0" parTransId="{2EBF83A8-EC62-43CD-9D6B-FBAA0631210D}" sibTransId="{BC1AF681-8787-4744-92D0-7FC334EA8D54}"/>
    <dgm:cxn modelId="{92D7487F-A102-4499-AA8C-9E60EAD9D4D1}" srcId="{D07E25EC-452B-47C5-8CD4-CADD916820C0}" destId="{1A1546B8-A556-4E48-9F4C-6FB4B917BE4C}" srcOrd="2" destOrd="0" parTransId="{D5520879-9325-4D93-A39E-69AC654A7602}" sibTransId="{3B622184-F31E-4F96-BC5D-AD6EDC6A0DCB}"/>
    <dgm:cxn modelId="{C6F4E894-8B29-4EC6-9D71-045F62345613}" type="presOf" srcId="{1A1546B8-A556-4E48-9F4C-6FB4B917BE4C}" destId="{91C505BC-FF51-4D8A-9C22-4BAC088FE45A}" srcOrd="0" destOrd="0" presId="urn:microsoft.com/office/officeart/2018/2/layout/IconVerticalSolidList"/>
    <dgm:cxn modelId="{9109D8E8-E090-48C4-B857-0E8DFDA9FC7F}" type="presOf" srcId="{B5C4F474-3DF0-44AC-B33C-904705A3670B}" destId="{520C0F75-97BC-4206-8FCF-1C95949B1FDE}" srcOrd="0" destOrd="0" presId="urn:microsoft.com/office/officeart/2018/2/layout/IconVerticalSolidList"/>
    <dgm:cxn modelId="{4FD35846-D77F-4FF8-BC99-30F853C9012A}" type="presParOf" srcId="{FC33B504-4CE2-41F2-B5BE-89DCD3F963E5}" destId="{24E5958D-E0FF-4203-9812-42F2D23A5372}" srcOrd="0" destOrd="0" presId="urn:microsoft.com/office/officeart/2018/2/layout/IconVerticalSolidList"/>
    <dgm:cxn modelId="{BD06F483-A7D2-4FED-835C-1EA55989C2F3}" type="presParOf" srcId="{24E5958D-E0FF-4203-9812-42F2D23A5372}" destId="{126C9059-D9CB-484A-96BA-ADAF375B676A}" srcOrd="0" destOrd="0" presId="urn:microsoft.com/office/officeart/2018/2/layout/IconVerticalSolidList"/>
    <dgm:cxn modelId="{1E90A8D2-5329-4796-8081-A8F9C6D85BD3}" type="presParOf" srcId="{24E5958D-E0FF-4203-9812-42F2D23A5372}" destId="{44C10DD7-8EC1-4CB6-B0EE-6B66477988F7}" srcOrd="1" destOrd="0" presId="urn:microsoft.com/office/officeart/2018/2/layout/IconVerticalSolidList"/>
    <dgm:cxn modelId="{C3DFF677-1177-4FC4-993A-38090B1D2C43}" type="presParOf" srcId="{24E5958D-E0FF-4203-9812-42F2D23A5372}" destId="{9E7FD92B-5563-403F-A36F-5DE72413792E}" srcOrd="2" destOrd="0" presId="urn:microsoft.com/office/officeart/2018/2/layout/IconVerticalSolidList"/>
    <dgm:cxn modelId="{3CAC6736-82BD-48F9-998E-4DE2B10EC1F9}" type="presParOf" srcId="{24E5958D-E0FF-4203-9812-42F2D23A5372}" destId="{018B8EFD-6A08-4D86-8C58-D529587CF972}" srcOrd="3" destOrd="0" presId="urn:microsoft.com/office/officeart/2018/2/layout/IconVerticalSolidList"/>
    <dgm:cxn modelId="{E494264F-6C92-419E-9CB3-CC6C9C93BC69}" type="presParOf" srcId="{FC33B504-4CE2-41F2-B5BE-89DCD3F963E5}" destId="{D8A6C5F3-786E-43B5-A6D6-C695775CA7DF}" srcOrd="1" destOrd="0" presId="urn:microsoft.com/office/officeart/2018/2/layout/IconVerticalSolidList"/>
    <dgm:cxn modelId="{807A1B83-5C1A-465F-B148-BF657EA6CE59}" type="presParOf" srcId="{FC33B504-4CE2-41F2-B5BE-89DCD3F963E5}" destId="{5205A455-AB99-44C8-BE11-0E8E38ADDFE7}" srcOrd="2" destOrd="0" presId="urn:microsoft.com/office/officeart/2018/2/layout/IconVerticalSolidList"/>
    <dgm:cxn modelId="{769C4E1D-2E65-45E2-A708-906B18530C3E}" type="presParOf" srcId="{5205A455-AB99-44C8-BE11-0E8E38ADDFE7}" destId="{EFF833AC-EF2F-4D76-A1F5-E089C9042BCE}" srcOrd="0" destOrd="0" presId="urn:microsoft.com/office/officeart/2018/2/layout/IconVerticalSolidList"/>
    <dgm:cxn modelId="{03857D81-8EB5-407B-9971-90719B174AA4}" type="presParOf" srcId="{5205A455-AB99-44C8-BE11-0E8E38ADDFE7}" destId="{1EB9921F-942A-4B90-8E8D-2C0C7FD7575E}" srcOrd="1" destOrd="0" presId="urn:microsoft.com/office/officeart/2018/2/layout/IconVerticalSolidList"/>
    <dgm:cxn modelId="{CB1F49D4-F516-4B83-8802-CE7D6B5FD7D0}" type="presParOf" srcId="{5205A455-AB99-44C8-BE11-0E8E38ADDFE7}" destId="{76AC458E-CDDA-4C47-8B8D-32C9A9C2E67F}" srcOrd="2" destOrd="0" presId="urn:microsoft.com/office/officeart/2018/2/layout/IconVerticalSolidList"/>
    <dgm:cxn modelId="{114E3073-A0F4-4946-8390-FF859EC83936}" type="presParOf" srcId="{5205A455-AB99-44C8-BE11-0E8E38ADDFE7}" destId="{520C0F75-97BC-4206-8FCF-1C95949B1FDE}" srcOrd="3" destOrd="0" presId="urn:microsoft.com/office/officeart/2018/2/layout/IconVerticalSolidList"/>
    <dgm:cxn modelId="{A32CEC2E-29F7-45CA-9D67-25E80E075161}" type="presParOf" srcId="{FC33B504-4CE2-41F2-B5BE-89DCD3F963E5}" destId="{767635F0-BE9E-43AA-ADEC-C852C2828DDB}" srcOrd="3" destOrd="0" presId="urn:microsoft.com/office/officeart/2018/2/layout/IconVerticalSolidList"/>
    <dgm:cxn modelId="{B5D5AE75-D805-4675-BB0B-5F3B74C4D48E}" type="presParOf" srcId="{FC33B504-4CE2-41F2-B5BE-89DCD3F963E5}" destId="{9C8560AF-E616-47CC-91E1-DA3D2BCE5D87}" srcOrd="4" destOrd="0" presId="urn:microsoft.com/office/officeart/2018/2/layout/IconVerticalSolidList"/>
    <dgm:cxn modelId="{72AA7E5B-23F2-4A3C-B935-2B50878F4885}" type="presParOf" srcId="{9C8560AF-E616-47CC-91E1-DA3D2BCE5D87}" destId="{C3D30751-D045-428A-9945-DD88089562A8}" srcOrd="0" destOrd="0" presId="urn:microsoft.com/office/officeart/2018/2/layout/IconVerticalSolidList"/>
    <dgm:cxn modelId="{18FF4B2E-2EB4-4829-AAE0-01751E71E583}" type="presParOf" srcId="{9C8560AF-E616-47CC-91E1-DA3D2BCE5D87}" destId="{4A49DB94-EA80-4B80-88C7-E9EA2DF64EA6}" srcOrd="1" destOrd="0" presId="urn:microsoft.com/office/officeart/2018/2/layout/IconVerticalSolidList"/>
    <dgm:cxn modelId="{42899354-DE3C-445D-934E-8904B0256397}" type="presParOf" srcId="{9C8560AF-E616-47CC-91E1-DA3D2BCE5D87}" destId="{A7F68412-167C-4DEA-9971-EEDD796C686F}" srcOrd="2" destOrd="0" presId="urn:microsoft.com/office/officeart/2018/2/layout/IconVerticalSolidList"/>
    <dgm:cxn modelId="{39FB4D73-3A6E-401B-B833-5CF94C781A73}" type="presParOf" srcId="{9C8560AF-E616-47CC-91E1-DA3D2BCE5D87}" destId="{91C505BC-FF51-4D8A-9C22-4BAC088FE4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AAD7C-64BB-4E9D-8D6E-4322B4AF51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58663-0159-4BF9-9AC8-A571AA894E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Insight</a:t>
          </a:r>
          <a:r>
            <a:rPr lang="en-GB"/>
            <a:t>: </a:t>
          </a:r>
          <a:r>
            <a:rPr lang="en-GB">
              <a:latin typeface="Century Gothic" panose="020B0502020202020204"/>
            </a:rPr>
            <a:t>We are losing more customers YoY</a:t>
          </a:r>
          <a:endParaRPr lang="en-US"/>
        </a:p>
      </dgm:t>
    </dgm:pt>
    <dgm:pt modelId="{8298767D-EBEA-4D41-9ED5-A16E80148707}" type="parTrans" cxnId="{7B801D23-C16D-46BB-8CDC-9D9A7D2F091D}">
      <dgm:prSet/>
      <dgm:spPr/>
      <dgm:t>
        <a:bodyPr/>
        <a:lstStyle/>
        <a:p>
          <a:endParaRPr lang="en-US"/>
        </a:p>
      </dgm:t>
    </dgm:pt>
    <dgm:pt modelId="{FFE39328-4A30-40EE-BAC2-93BA49527DB6}" type="sibTrans" cxnId="{7B801D23-C16D-46BB-8CDC-9D9A7D2F091D}">
      <dgm:prSet/>
      <dgm:spPr/>
      <dgm:t>
        <a:bodyPr/>
        <a:lstStyle/>
        <a:p>
          <a:endParaRPr lang="en-US"/>
        </a:p>
      </dgm:t>
    </dgm:pt>
    <dgm:pt modelId="{0F4434BF-D1AA-4FDF-AEDD-C042C9F959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Recommendation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 </a:t>
          </a:r>
          <a:r>
            <a:rPr lang="en-GB"/>
            <a:t>Plan </a:t>
          </a:r>
          <a:r>
            <a:rPr lang="en-GB">
              <a:latin typeface="Century Gothic" panose="020B0502020202020204"/>
            </a:rPr>
            <a:t>re-engagement email</a:t>
          </a:r>
          <a:r>
            <a:rPr lang="en-GB"/>
            <a:t> offering a substantial </a:t>
          </a:r>
          <a:r>
            <a:rPr lang="en-GB">
              <a:latin typeface="Century Gothic" panose="020B0502020202020204"/>
            </a:rPr>
            <a:t>discount</a:t>
          </a:r>
          <a:r>
            <a:rPr lang="en-GB" b="0">
              <a:latin typeface="Century Gothic" panose="020B0502020202020204"/>
            </a:rPr>
            <a:t>. A/B test.</a:t>
          </a:r>
          <a:endParaRPr lang="en-US" b="0">
            <a:latin typeface="Century Gothic" panose="020B0502020202020204"/>
          </a:endParaRPr>
        </a:p>
      </dgm:t>
    </dgm:pt>
    <dgm:pt modelId="{5AAB300B-C507-4099-8B48-85E31DF9BAA5}" type="parTrans" cxnId="{8C54C269-7A60-4FF7-AD86-2043B3EA5155}">
      <dgm:prSet/>
      <dgm:spPr/>
      <dgm:t>
        <a:bodyPr/>
        <a:lstStyle/>
        <a:p>
          <a:endParaRPr lang="en-US"/>
        </a:p>
      </dgm:t>
    </dgm:pt>
    <dgm:pt modelId="{E8C67D43-D796-43BC-BD01-54D556588518}" type="sibTrans" cxnId="{8C54C269-7A60-4FF7-AD86-2043B3EA5155}">
      <dgm:prSet/>
      <dgm:spPr/>
      <dgm:t>
        <a:bodyPr/>
        <a:lstStyle/>
        <a:p>
          <a:endParaRPr lang="en-US"/>
        </a:p>
      </dgm:t>
    </dgm:pt>
    <dgm:pt modelId="{1BEE3F9F-7438-4EA0-833C-CD744CE3A40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entury Gothic" panose="020B0502020202020204"/>
            </a:rPr>
            <a:t>Impact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Bring back 15</a:t>
          </a:r>
          <a:r>
            <a:rPr lang="en-GB"/>
            <a:t>% of Lost users</a:t>
          </a:r>
        </a:p>
      </dgm:t>
    </dgm:pt>
    <dgm:pt modelId="{61554320-8CA6-43A5-869C-783C0310F3B6}" type="parTrans" cxnId="{EEDE9D78-29C3-4D1D-A832-C1DBEF471EAD}">
      <dgm:prSet/>
      <dgm:spPr/>
    </dgm:pt>
    <dgm:pt modelId="{C7B63629-C0D1-4840-B43C-6AC5D8222FA6}" type="sibTrans" cxnId="{EEDE9D78-29C3-4D1D-A832-C1DBEF471EAD}">
      <dgm:prSet/>
      <dgm:spPr/>
    </dgm:pt>
    <dgm:pt modelId="{BE053C00-31AE-43D2-AD8D-756B7F8BDDED}" type="pres">
      <dgm:prSet presAssocID="{65EAAD7C-64BB-4E9D-8D6E-4322B4AF51BD}" presName="root" presStyleCnt="0">
        <dgm:presLayoutVars>
          <dgm:dir/>
          <dgm:resizeHandles val="exact"/>
        </dgm:presLayoutVars>
      </dgm:prSet>
      <dgm:spPr/>
    </dgm:pt>
    <dgm:pt modelId="{0D59111B-BE40-4ACA-AB74-32113A7D643C}" type="pres">
      <dgm:prSet presAssocID="{66B58663-0159-4BF9-9AC8-A571AA894E2E}" presName="compNode" presStyleCnt="0"/>
      <dgm:spPr/>
    </dgm:pt>
    <dgm:pt modelId="{CFF51630-5718-4AE4-A1D3-E89E4D984C11}" type="pres">
      <dgm:prSet presAssocID="{66B58663-0159-4BF9-9AC8-A571AA894E2E}" presName="bgRect" presStyleLbl="bgShp" presStyleIdx="0" presStyleCnt="3"/>
      <dgm:spPr/>
    </dgm:pt>
    <dgm:pt modelId="{1097E214-5CB8-4303-8773-883680F6353F}" type="pres">
      <dgm:prSet presAssocID="{66B58663-0159-4BF9-9AC8-A571AA894E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A161A78-27A8-47A0-8BA7-0679C789B07B}" type="pres">
      <dgm:prSet presAssocID="{66B58663-0159-4BF9-9AC8-A571AA894E2E}" presName="spaceRect" presStyleCnt="0"/>
      <dgm:spPr/>
    </dgm:pt>
    <dgm:pt modelId="{E8BA812B-2274-4631-816D-11419B4B5201}" type="pres">
      <dgm:prSet presAssocID="{66B58663-0159-4BF9-9AC8-A571AA894E2E}" presName="parTx" presStyleLbl="revTx" presStyleIdx="0" presStyleCnt="3">
        <dgm:presLayoutVars>
          <dgm:chMax val="0"/>
          <dgm:chPref val="0"/>
        </dgm:presLayoutVars>
      </dgm:prSet>
      <dgm:spPr/>
    </dgm:pt>
    <dgm:pt modelId="{E3189E04-426F-4FB7-A080-DFA616D552AF}" type="pres">
      <dgm:prSet presAssocID="{FFE39328-4A30-40EE-BAC2-93BA49527DB6}" presName="sibTrans" presStyleCnt="0"/>
      <dgm:spPr/>
    </dgm:pt>
    <dgm:pt modelId="{1EC8FD8B-4676-4D44-B32B-F82D20CE0E86}" type="pres">
      <dgm:prSet presAssocID="{0F4434BF-D1AA-4FDF-AEDD-C042C9F959BB}" presName="compNode" presStyleCnt="0"/>
      <dgm:spPr/>
    </dgm:pt>
    <dgm:pt modelId="{C06292A2-9094-4D4B-BBF1-3B520F34D94A}" type="pres">
      <dgm:prSet presAssocID="{0F4434BF-D1AA-4FDF-AEDD-C042C9F959BB}" presName="bgRect" presStyleLbl="bgShp" presStyleIdx="1" presStyleCnt="3"/>
      <dgm:spPr/>
    </dgm:pt>
    <dgm:pt modelId="{BAB2B420-38FC-4FD0-83E0-42B1FFD3A356}" type="pres">
      <dgm:prSet presAssocID="{0F4434BF-D1AA-4FDF-AEDD-C042C9F959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B1EB837-A7BC-4885-85CC-4142CE5DC310}" type="pres">
      <dgm:prSet presAssocID="{0F4434BF-D1AA-4FDF-AEDD-C042C9F959BB}" presName="spaceRect" presStyleCnt="0"/>
      <dgm:spPr/>
    </dgm:pt>
    <dgm:pt modelId="{4540D7FD-3A0F-455E-830D-F708881E652E}" type="pres">
      <dgm:prSet presAssocID="{0F4434BF-D1AA-4FDF-AEDD-C042C9F959BB}" presName="parTx" presStyleLbl="revTx" presStyleIdx="1" presStyleCnt="3">
        <dgm:presLayoutVars>
          <dgm:chMax val="0"/>
          <dgm:chPref val="0"/>
        </dgm:presLayoutVars>
      </dgm:prSet>
      <dgm:spPr/>
    </dgm:pt>
    <dgm:pt modelId="{BA333AA1-543E-4EFE-B92F-3FBF4AA322A6}" type="pres">
      <dgm:prSet presAssocID="{E8C67D43-D796-43BC-BD01-54D556588518}" presName="sibTrans" presStyleCnt="0"/>
      <dgm:spPr/>
    </dgm:pt>
    <dgm:pt modelId="{9DBDA9CE-6720-43AE-AE75-999999D04DE5}" type="pres">
      <dgm:prSet presAssocID="{1BEE3F9F-7438-4EA0-833C-CD744CE3A407}" presName="compNode" presStyleCnt="0"/>
      <dgm:spPr/>
    </dgm:pt>
    <dgm:pt modelId="{7688F3F0-8141-40CC-AECB-A0F176378010}" type="pres">
      <dgm:prSet presAssocID="{1BEE3F9F-7438-4EA0-833C-CD744CE3A407}" presName="bgRect" presStyleLbl="bgShp" presStyleIdx="2" presStyleCnt="3"/>
      <dgm:spPr/>
    </dgm:pt>
    <dgm:pt modelId="{FD6FA26F-E1F4-414E-B790-5EBDFB3694D5}" type="pres">
      <dgm:prSet presAssocID="{1BEE3F9F-7438-4EA0-833C-CD744CE3A407}" presName="iconRect" presStyleLbl="node1" presStyleIdx="2" presStyleCnt="3" custLinFactNeighborX="2686" custLinFactNeighborY="17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1 with solid fill"/>
        </a:ext>
      </dgm:extLst>
    </dgm:pt>
    <dgm:pt modelId="{AFADD3B5-7A28-4DC6-890A-B7E2A402A37A}" type="pres">
      <dgm:prSet presAssocID="{1BEE3F9F-7438-4EA0-833C-CD744CE3A407}" presName="spaceRect" presStyleCnt="0"/>
      <dgm:spPr/>
    </dgm:pt>
    <dgm:pt modelId="{B7AB7788-64E4-470D-93FE-0C3E0A3762DE}" type="pres">
      <dgm:prSet presAssocID="{1BEE3F9F-7438-4EA0-833C-CD744CE3A4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801D23-C16D-46BB-8CDC-9D9A7D2F091D}" srcId="{65EAAD7C-64BB-4E9D-8D6E-4322B4AF51BD}" destId="{66B58663-0159-4BF9-9AC8-A571AA894E2E}" srcOrd="0" destOrd="0" parTransId="{8298767D-EBEA-4D41-9ED5-A16E80148707}" sibTransId="{FFE39328-4A30-40EE-BAC2-93BA49527DB6}"/>
    <dgm:cxn modelId="{6B030469-50E4-4DD9-9E11-A681276E0610}" type="presOf" srcId="{65EAAD7C-64BB-4E9D-8D6E-4322B4AF51BD}" destId="{BE053C00-31AE-43D2-AD8D-756B7F8BDDED}" srcOrd="0" destOrd="0" presId="urn:microsoft.com/office/officeart/2018/2/layout/IconVerticalSolidList"/>
    <dgm:cxn modelId="{8C54C269-7A60-4FF7-AD86-2043B3EA5155}" srcId="{65EAAD7C-64BB-4E9D-8D6E-4322B4AF51BD}" destId="{0F4434BF-D1AA-4FDF-AEDD-C042C9F959BB}" srcOrd="1" destOrd="0" parTransId="{5AAB300B-C507-4099-8B48-85E31DF9BAA5}" sibTransId="{E8C67D43-D796-43BC-BD01-54D556588518}"/>
    <dgm:cxn modelId="{EEDE9D78-29C3-4D1D-A832-C1DBEF471EAD}" srcId="{65EAAD7C-64BB-4E9D-8D6E-4322B4AF51BD}" destId="{1BEE3F9F-7438-4EA0-833C-CD744CE3A407}" srcOrd="2" destOrd="0" parTransId="{61554320-8CA6-43A5-869C-783C0310F3B6}" sibTransId="{C7B63629-C0D1-4840-B43C-6AC5D8222FA6}"/>
    <dgm:cxn modelId="{A4559D94-CAC3-43E4-A3F8-42BD323A3F81}" type="presOf" srcId="{0F4434BF-D1AA-4FDF-AEDD-C042C9F959BB}" destId="{4540D7FD-3A0F-455E-830D-F708881E652E}" srcOrd="0" destOrd="0" presId="urn:microsoft.com/office/officeart/2018/2/layout/IconVerticalSolidList"/>
    <dgm:cxn modelId="{1E49DBCF-2AD5-4DE9-B81C-72D30CE9F5B3}" type="presOf" srcId="{1BEE3F9F-7438-4EA0-833C-CD744CE3A407}" destId="{B7AB7788-64E4-470D-93FE-0C3E0A3762DE}" srcOrd="0" destOrd="0" presId="urn:microsoft.com/office/officeart/2018/2/layout/IconVerticalSolidList"/>
    <dgm:cxn modelId="{FC5553EE-3F1C-44EE-BA1B-2C09EC97B114}" type="presOf" srcId="{66B58663-0159-4BF9-9AC8-A571AA894E2E}" destId="{E8BA812B-2274-4631-816D-11419B4B5201}" srcOrd="0" destOrd="0" presId="urn:microsoft.com/office/officeart/2018/2/layout/IconVerticalSolidList"/>
    <dgm:cxn modelId="{6E41283C-4734-4156-A0E0-621E2A4C9192}" type="presParOf" srcId="{BE053C00-31AE-43D2-AD8D-756B7F8BDDED}" destId="{0D59111B-BE40-4ACA-AB74-32113A7D643C}" srcOrd="0" destOrd="0" presId="urn:microsoft.com/office/officeart/2018/2/layout/IconVerticalSolidList"/>
    <dgm:cxn modelId="{D8BD204C-E485-4EF0-9D1C-A8488DE041FC}" type="presParOf" srcId="{0D59111B-BE40-4ACA-AB74-32113A7D643C}" destId="{CFF51630-5718-4AE4-A1D3-E89E4D984C11}" srcOrd="0" destOrd="0" presId="urn:microsoft.com/office/officeart/2018/2/layout/IconVerticalSolidList"/>
    <dgm:cxn modelId="{4C380C58-7BBD-4CBE-B7D5-0F71E54A00AB}" type="presParOf" srcId="{0D59111B-BE40-4ACA-AB74-32113A7D643C}" destId="{1097E214-5CB8-4303-8773-883680F6353F}" srcOrd="1" destOrd="0" presId="urn:microsoft.com/office/officeart/2018/2/layout/IconVerticalSolidList"/>
    <dgm:cxn modelId="{ACCCF141-7CB1-459F-A40A-F5ABD26C75E6}" type="presParOf" srcId="{0D59111B-BE40-4ACA-AB74-32113A7D643C}" destId="{2A161A78-27A8-47A0-8BA7-0679C789B07B}" srcOrd="2" destOrd="0" presId="urn:microsoft.com/office/officeart/2018/2/layout/IconVerticalSolidList"/>
    <dgm:cxn modelId="{B18F05DC-A8E7-448A-B639-293994277F94}" type="presParOf" srcId="{0D59111B-BE40-4ACA-AB74-32113A7D643C}" destId="{E8BA812B-2274-4631-816D-11419B4B5201}" srcOrd="3" destOrd="0" presId="urn:microsoft.com/office/officeart/2018/2/layout/IconVerticalSolidList"/>
    <dgm:cxn modelId="{3B0AAF09-702C-4C1F-AC4A-6035FCFA3A9F}" type="presParOf" srcId="{BE053C00-31AE-43D2-AD8D-756B7F8BDDED}" destId="{E3189E04-426F-4FB7-A080-DFA616D552AF}" srcOrd="1" destOrd="0" presId="urn:microsoft.com/office/officeart/2018/2/layout/IconVerticalSolidList"/>
    <dgm:cxn modelId="{4E7A6763-D175-45A1-9ABF-0ABF642A77AF}" type="presParOf" srcId="{BE053C00-31AE-43D2-AD8D-756B7F8BDDED}" destId="{1EC8FD8B-4676-4D44-B32B-F82D20CE0E86}" srcOrd="2" destOrd="0" presId="urn:microsoft.com/office/officeart/2018/2/layout/IconVerticalSolidList"/>
    <dgm:cxn modelId="{86AEA2E1-5F5F-4D8E-A249-BB14DB4F2855}" type="presParOf" srcId="{1EC8FD8B-4676-4D44-B32B-F82D20CE0E86}" destId="{C06292A2-9094-4D4B-BBF1-3B520F34D94A}" srcOrd="0" destOrd="0" presId="urn:microsoft.com/office/officeart/2018/2/layout/IconVerticalSolidList"/>
    <dgm:cxn modelId="{A01F972C-7901-4FDA-9B20-DDA954CC5785}" type="presParOf" srcId="{1EC8FD8B-4676-4D44-B32B-F82D20CE0E86}" destId="{BAB2B420-38FC-4FD0-83E0-42B1FFD3A356}" srcOrd="1" destOrd="0" presId="urn:microsoft.com/office/officeart/2018/2/layout/IconVerticalSolidList"/>
    <dgm:cxn modelId="{D43E2F65-807E-4505-BF81-92684D23C15E}" type="presParOf" srcId="{1EC8FD8B-4676-4D44-B32B-F82D20CE0E86}" destId="{9B1EB837-A7BC-4885-85CC-4142CE5DC310}" srcOrd="2" destOrd="0" presId="urn:microsoft.com/office/officeart/2018/2/layout/IconVerticalSolidList"/>
    <dgm:cxn modelId="{CFA395DE-C77F-4558-B2BB-B7A4D80BF6CD}" type="presParOf" srcId="{1EC8FD8B-4676-4D44-B32B-F82D20CE0E86}" destId="{4540D7FD-3A0F-455E-830D-F708881E652E}" srcOrd="3" destOrd="0" presId="urn:microsoft.com/office/officeart/2018/2/layout/IconVerticalSolidList"/>
    <dgm:cxn modelId="{B63BC86A-E37E-4493-83D4-14022137351C}" type="presParOf" srcId="{BE053C00-31AE-43D2-AD8D-756B7F8BDDED}" destId="{BA333AA1-543E-4EFE-B92F-3FBF4AA322A6}" srcOrd="3" destOrd="0" presId="urn:microsoft.com/office/officeart/2018/2/layout/IconVerticalSolidList"/>
    <dgm:cxn modelId="{D5721781-3086-4E8A-87F7-96FB62C25413}" type="presParOf" srcId="{BE053C00-31AE-43D2-AD8D-756B7F8BDDED}" destId="{9DBDA9CE-6720-43AE-AE75-999999D04DE5}" srcOrd="4" destOrd="0" presId="urn:microsoft.com/office/officeart/2018/2/layout/IconVerticalSolidList"/>
    <dgm:cxn modelId="{26EE05E5-F17E-4AA7-BFA9-F33E51178141}" type="presParOf" srcId="{9DBDA9CE-6720-43AE-AE75-999999D04DE5}" destId="{7688F3F0-8141-40CC-AECB-A0F176378010}" srcOrd="0" destOrd="0" presId="urn:microsoft.com/office/officeart/2018/2/layout/IconVerticalSolidList"/>
    <dgm:cxn modelId="{815960BD-AF37-447A-BEC3-2EB15E4D4E68}" type="presParOf" srcId="{9DBDA9CE-6720-43AE-AE75-999999D04DE5}" destId="{FD6FA26F-E1F4-414E-B790-5EBDFB3694D5}" srcOrd="1" destOrd="0" presId="urn:microsoft.com/office/officeart/2018/2/layout/IconVerticalSolidList"/>
    <dgm:cxn modelId="{FD130EEC-C73B-4244-AECD-5C959547CA9F}" type="presParOf" srcId="{9DBDA9CE-6720-43AE-AE75-999999D04DE5}" destId="{AFADD3B5-7A28-4DC6-890A-B7E2A402A37A}" srcOrd="2" destOrd="0" presId="urn:microsoft.com/office/officeart/2018/2/layout/IconVerticalSolidList"/>
    <dgm:cxn modelId="{D78C5B7C-BD6E-4970-9039-3A9A52A9D2A3}" type="presParOf" srcId="{9DBDA9CE-6720-43AE-AE75-999999D04DE5}" destId="{B7AB7788-64E4-470D-93FE-0C3E0A3762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C46875-46BD-4E7F-AE7D-4DFEDF3DFF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25608-3DC7-4DD2-942C-116240833E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Insight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Around 9000 new customers opt in.</a:t>
          </a:r>
          <a:endParaRPr lang="en-US"/>
        </a:p>
      </dgm:t>
    </dgm:pt>
    <dgm:pt modelId="{ACFC9426-E2C5-4645-9744-7E707C9BE63E}" type="parTrans" cxnId="{8D27FBFE-4641-47D2-8E1C-A72FDC15335B}">
      <dgm:prSet/>
      <dgm:spPr/>
      <dgm:t>
        <a:bodyPr/>
        <a:lstStyle/>
        <a:p>
          <a:endParaRPr lang="en-US"/>
        </a:p>
      </dgm:t>
    </dgm:pt>
    <dgm:pt modelId="{D799E0A8-5E07-48B5-96B3-520A536419E9}" type="sibTrans" cxnId="{8D27FBFE-4641-47D2-8E1C-A72FDC15335B}">
      <dgm:prSet/>
      <dgm:spPr/>
      <dgm:t>
        <a:bodyPr/>
        <a:lstStyle/>
        <a:p>
          <a:endParaRPr lang="en-US"/>
        </a:p>
      </dgm:t>
    </dgm:pt>
    <dgm:pt modelId="{84D2FEFF-1E8F-4A95-8FBA-23F9B1F6FA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Recommendation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Use Prism+ to partner with Everyman Cinemas and Alton Towers</a:t>
          </a:r>
          <a:endParaRPr lang="en-GB"/>
        </a:p>
      </dgm:t>
    </dgm:pt>
    <dgm:pt modelId="{49FFBFAB-34C4-48F8-A9C3-3E148D1AFC25}" type="parTrans" cxnId="{426DD27D-6363-4826-B0D9-7B68B1F5821C}">
      <dgm:prSet/>
      <dgm:spPr/>
      <dgm:t>
        <a:bodyPr/>
        <a:lstStyle/>
        <a:p>
          <a:endParaRPr lang="en-US"/>
        </a:p>
      </dgm:t>
    </dgm:pt>
    <dgm:pt modelId="{1A90F266-849E-40AA-9E73-62196DAF6CD1}" type="sibTrans" cxnId="{426DD27D-6363-4826-B0D9-7B68B1F5821C}">
      <dgm:prSet/>
      <dgm:spPr/>
      <dgm:t>
        <a:bodyPr/>
        <a:lstStyle/>
        <a:p>
          <a:endParaRPr lang="en-US"/>
        </a:p>
      </dgm:t>
    </dgm:pt>
    <dgm:pt modelId="{EA2ABE7C-EAD8-47F7-AE77-D07C3AB737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Impact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Converting new users to loyal group by encouraging increased frequency</a:t>
          </a:r>
          <a:endParaRPr lang="en-GB"/>
        </a:p>
      </dgm:t>
    </dgm:pt>
    <dgm:pt modelId="{881C7468-2701-4295-A0E4-BD3DEF017EB9}" type="parTrans" cxnId="{DCD9C202-6568-4760-95D8-842E98A2474E}">
      <dgm:prSet/>
      <dgm:spPr/>
      <dgm:t>
        <a:bodyPr/>
        <a:lstStyle/>
        <a:p>
          <a:endParaRPr lang="en-US"/>
        </a:p>
      </dgm:t>
    </dgm:pt>
    <dgm:pt modelId="{0F768C89-DE6B-4DEE-AB09-FE4AB57233EE}" type="sibTrans" cxnId="{DCD9C202-6568-4760-95D8-842E98A2474E}">
      <dgm:prSet/>
      <dgm:spPr/>
      <dgm:t>
        <a:bodyPr/>
        <a:lstStyle/>
        <a:p>
          <a:endParaRPr lang="en-US"/>
        </a:p>
      </dgm:t>
    </dgm:pt>
    <dgm:pt modelId="{B46DAF5F-E9B2-4E69-B0C9-D5EDC0EFC643}" type="pres">
      <dgm:prSet presAssocID="{B7C46875-46BD-4E7F-AE7D-4DFEDF3DFF90}" presName="root" presStyleCnt="0">
        <dgm:presLayoutVars>
          <dgm:dir/>
          <dgm:resizeHandles val="exact"/>
        </dgm:presLayoutVars>
      </dgm:prSet>
      <dgm:spPr/>
    </dgm:pt>
    <dgm:pt modelId="{ECCE8352-386D-4920-BA87-387822805D45}" type="pres">
      <dgm:prSet presAssocID="{3C425608-3DC7-4DD2-942C-116240833E7A}" presName="compNode" presStyleCnt="0"/>
      <dgm:spPr/>
    </dgm:pt>
    <dgm:pt modelId="{A4BEE19D-2048-4176-9F98-69F030CB41AF}" type="pres">
      <dgm:prSet presAssocID="{3C425608-3DC7-4DD2-942C-116240833E7A}" presName="bgRect" presStyleLbl="bgShp" presStyleIdx="0" presStyleCnt="3"/>
      <dgm:spPr>
        <a:solidFill>
          <a:srgbClr val="E1CDCC"/>
        </a:solidFill>
      </dgm:spPr>
    </dgm:pt>
    <dgm:pt modelId="{D1702404-7DA9-4304-B584-03A9F9BE648F}" type="pres">
      <dgm:prSet presAssocID="{3C425608-3DC7-4DD2-942C-116240833E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D0722F8-564C-425F-B264-9222CC4B4272}" type="pres">
      <dgm:prSet presAssocID="{3C425608-3DC7-4DD2-942C-116240833E7A}" presName="spaceRect" presStyleCnt="0"/>
      <dgm:spPr/>
    </dgm:pt>
    <dgm:pt modelId="{65B793E0-27C4-4EAC-8658-94D515BC0B3D}" type="pres">
      <dgm:prSet presAssocID="{3C425608-3DC7-4DD2-942C-116240833E7A}" presName="parTx" presStyleLbl="revTx" presStyleIdx="0" presStyleCnt="3">
        <dgm:presLayoutVars>
          <dgm:chMax val="0"/>
          <dgm:chPref val="0"/>
        </dgm:presLayoutVars>
      </dgm:prSet>
      <dgm:spPr/>
    </dgm:pt>
    <dgm:pt modelId="{4F314491-CE1D-41A0-ABD7-616E34C2DF2B}" type="pres">
      <dgm:prSet presAssocID="{D799E0A8-5E07-48B5-96B3-520A536419E9}" presName="sibTrans" presStyleCnt="0"/>
      <dgm:spPr/>
    </dgm:pt>
    <dgm:pt modelId="{B210728B-C78D-4205-B755-102ED443AFC8}" type="pres">
      <dgm:prSet presAssocID="{84D2FEFF-1E8F-4A95-8FBA-23F9B1F6FA20}" presName="compNode" presStyleCnt="0"/>
      <dgm:spPr/>
    </dgm:pt>
    <dgm:pt modelId="{8EFA940B-2649-438B-845D-F5507A220B09}" type="pres">
      <dgm:prSet presAssocID="{84D2FEFF-1E8F-4A95-8FBA-23F9B1F6FA20}" presName="bgRect" presStyleLbl="bgShp" presStyleIdx="1" presStyleCnt="3"/>
      <dgm:spPr/>
    </dgm:pt>
    <dgm:pt modelId="{DA6D210F-364F-43EF-A00B-D995BED8B52D}" type="pres">
      <dgm:prSet presAssocID="{84D2FEFF-1E8F-4A95-8FBA-23F9B1F6FA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587316D-CAB8-4975-8052-EA851940A875}" type="pres">
      <dgm:prSet presAssocID="{84D2FEFF-1E8F-4A95-8FBA-23F9B1F6FA20}" presName="spaceRect" presStyleCnt="0"/>
      <dgm:spPr/>
    </dgm:pt>
    <dgm:pt modelId="{60C0B22C-C122-4360-8DF7-2B018818A623}" type="pres">
      <dgm:prSet presAssocID="{84D2FEFF-1E8F-4A95-8FBA-23F9B1F6FA20}" presName="parTx" presStyleLbl="revTx" presStyleIdx="1" presStyleCnt="3">
        <dgm:presLayoutVars>
          <dgm:chMax val="0"/>
          <dgm:chPref val="0"/>
        </dgm:presLayoutVars>
      </dgm:prSet>
      <dgm:spPr/>
    </dgm:pt>
    <dgm:pt modelId="{CA33268F-DA64-4390-AAAE-45B29E408FBE}" type="pres">
      <dgm:prSet presAssocID="{1A90F266-849E-40AA-9E73-62196DAF6CD1}" presName="sibTrans" presStyleCnt="0"/>
      <dgm:spPr/>
    </dgm:pt>
    <dgm:pt modelId="{0373D9CB-B31C-43E8-9C60-CEC21979BB4F}" type="pres">
      <dgm:prSet presAssocID="{EA2ABE7C-EAD8-47F7-AE77-D07C3AB7372E}" presName="compNode" presStyleCnt="0"/>
      <dgm:spPr/>
    </dgm:pt>
    <dgm:pt modelId="{F1A6C8F2-32FB-40BC-9D84-1B67D53C7C1D}" type="pres">
      <dgm:prSet presAssocID="{EA2ABE7C-EAD8-47F7-AE77-D07C3AB7372E}" presName="bgRect" presStyleLbl="bgShp" presStyleIdx="2" presStyleCnt="3"/>
      <dgm:spPr/>
    </dgm:pt>
    <dgm:pt modelId="{6F0D5160-09F7-4112-A56F-2BE00B40A460}" type="pres">
      <dgm:prSet presAssocID="{EA2ABE7C-EAD8-47F7-AE77-D07C3AB737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8A3FC5-E2F1-4759-8F2F-88059020C9BC}" type="pres">
      <dgm:prSet presAssocID="{EA2ABE7C-EAD8-47F7-AE77-D07C3AB7372E}" presName="spaceRect" presStyleCnt="0"/>
      <dgm:spPr/>
    </dgm:pt>
    <dgm:pt modelId="{4F8F329B-C49A-490C-91DB-03ED80AE3142}" type="pres">
      <dgm:prSet presAssocID="{EA2ABE7C-EAD8-47F7-AE77-D07C3AB737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D9C202-6568-4760-95D8-842E98A2474E}" srcId="{B7C46875-46BD-4E7F-AE7D-4DFEDF3DFF90}" destId="{EA2ABE7C-EAD8-47F7-AE77-D07C3AB7372E}" srcOrd="2" destOrd="0" parTransId="{881C7468-2701-4295-A0E4-BD3DEF017EB9}" sibTransId="{0F768C89-DE6B-4DEE-AB09-FE4AB57233EE}"/>
    <dgm:cxn modelId="{8B853C30-8E29-474D-9020-340ECEACCA6F}" type="presOf" srcId="{84D2FEFF-1E8F-4A95-8FBA-23F9B1F6FA20}" destId="{60C0B22C-C122-4360-8DF7-2B018818A623}" srcOrd="0" destOrd="0" presId="urn:microsoft.com/office/officeart/2018/2/layout/IconVerticalSolidList"/>
    <dgm:cxn modelId="{30A5D132-9633-45B9-9E58-7022060DF52C}" type="presOf" srcId="{B7C46875-46BD-4E7F-AE7D-4DFEDF3DFF90}" destId="{B46DAF5F-E9B2-4E69-B0C9-D5EDC0EFC643}" srcOrd="0" destOrd="0" presId="urn:microsoft.com/office/officeart/2018/2/layout/IconVerticalSolidList"/>
    <dgm:cxn modelId="{9022AC75-E6B5-466A-87BD-A5F5314AF28F}" type="presOf" srcId="{3C425608-3DC7-4DD2-942C-116240833E7A}" destId="{65B793E0-27C4-4EAC-8658-94D515BC0B3D}" srcOrd="0" destOrd="0" presId="urn:microsoft.com/office/officeart/2018/2/layout/IconVerticalSolidList"/>
    <dgm:cxn modelId="{426DD27D-6363-4826-B0D9-7B68B1F5821C}" srcId="{B7C46875-46BD-4E7F-AE7D-4DFEDF3DFF90}" destId="{84D2FEFF-1E8F-4A95-8FBA-23F9B1F6FA20}" srcOrd="1" destOrd="0" parTransId="{49FFBFAB-34C4-48F8-A9C3-3E148D1AFC25}" sibTransId="{1A90F266-849E-40AA-9E73-62196DAF6CD1}"/>
    <dgm:cxn modelId="{9DB394F1-70D4-4CDC-A945-DF80355F2832}" type="presOf" srcId="{EA2ABE7C-EAD8-47F7-AE77-D07C3AB7372E}" destId="{4F8F329B-C49A-490C-91DB-03ED80AE3142}" srcOrd="0" destOrd="0" presId="urn:microsoft.com/office/officeart/2018/2/layout/IconVerticalSolidList"/>
    <dgm:cxn modelId="{8D27FBFE-4641-47D2-8E1C-A72FDC15335B}" srcId="{B7C46875-46BD-4E7F-AE7D-4DFEDF3DFF90}" destId="{3C425608-3DC7-4DD2-942C-116240833E7A}" srcOrd="0" destOrd="0" parTransId="{ACFC9426-E2C5-4645-9744-7E707C9BE63E}" sibTransId="{D799E0A8-5E07-48B5-96B3-520A536419E9}"/>
    <dgm:cxn modelId="{5DDB2277-F6AD-41F0-BED4-28F9755CD744}" type="presParOf" srcId="{B46DAF5F-E9B2-4E69-B0C9-D5EDC0EFC643}" destId="{ECCE8352-386D-4920-BA87-387822805D45}" srcOrd="0" destOrd="0" presId="urn:microsoft.com/office/officeart/2018/2/layout/IconVerticalSolidList"/>
    <dgm:cxn modelId="{D02B8423-C360-479B-B80E-987135904DEE}" type="presParOf" srcId="{ECCE8352-386D-4920-BA87-387822805D45}" destId="{A4BEE19D-2048-4176-9F98-69F030CB41AF}" srcOrd="0" destOrd="0" presId="urn:microsoft.com/office/officeart/2018/2/layout/IconVerticalSolidList"/>
    <dgm:cxn modelId="{445BADF4-AB06-4E1F-A9CE-65D60E6801FC}" type="presParOf" srcId="{ECCE8352-386D-4920-BA87-387822805D45}" destId="{D1702404-7DA9-4304-B584-03A9F9BE648F}" srcOrd="1" destOrd="0" presId="urn:microsoft.com/office/officeart/2018/2/layout/IconVerticalSolidList"/>
    <dgm:cxn modelId="{4422E400-5158-46A3-966F-66853A863C47}" type="presParOf" srcId="{ECCE8352-386D-4920-BA87-387822805D45}" destId="{3D0722F8-564C-425F-B264-9222CC4B4272}" srcOrd="2" destOrd="0" presId="urn:microsoft.com/office/officeart/2018/2/layout/IconVerticalSolidList"/>
    <dgm:cxn modelId="{A5EA8EF8-DE00-4FA4-A1D2-D91E75DBEDFC}" type="presParOf" srcId="{ECCE8352-386D-4920-BA87-387822805D45}" destId="{65B793E0-27C4-4EAC-8658-94D515BC0B3D}" srcOrd="3" destOrd="0" presId="urn:microsoft.com/office/officeart/2018/2/layout/IconVerticalSolidList"/>
    <dgm:cxn modelId="{51EBBDA8-7819-4D3B-B88D-C69CE1AB1116}" type="presParOf" srcId="{B46DAF5F-E9B2-4E69-B0C9-D5EDC0EFC643}" destId="{4F314491-CE1D-41A0-ABD7-616E34C2DF2B}" srcOrd="1" destOrd="0" presId="urn:microsoft.com/office/officeart/2018/2/layout/IconVerticalSolidList"/>
    <dgm:cxn modelId="{0B9B6546-EC59-4F16-97F3-BE3E56A33BA7}" type="presParOf" srcId="{B46DAF5F-E9B2-4E69-B0C9-D5EDC0EFC643}" destId="{B210728B-C78D-4205-B755-102ED443AFC8}" srcOrd="2" destOrd="0" presId="urn:microsoft.com/office/officeart/2018/2/layout/IconVerticalSolidList"/>
    <dgm:cxn modelId="{69EBEC84-0F1B-4AA1-96C2-04F31C358C21}" type="presParOf" srcId="{B210728B-C78D-4205-B755-102ED443AFC8}" destId="{8EFA940B-2649-438B-845D-F5507A220B09}" srcOrd="0" destOrd="0" presId="urn:microsoft.com/office/officeart/2018/2/layout/IconVerticalSolidList"/>
    <dgm:cxn modelId="{D97066A4-DB05-451F-8B71-1D9BB84AB30C}" type="presParOf" srcId="{B210728B-C78D-4205-B755-102ED443AFC8}" destId="{DA6D210F-364F-43EF-A00B-D995BED8B52D}" srcOrd="1" destOrd="0" presId="urn:microsoft.com/office/officeart/2018/2/layout/IconVerticalSolidList"/>
    <dgm:cxn modelId="{C57FD248-914F-431C-8B00-F21957CFED96}" type="presParOf" srcId="{B210728B-C78D-4205-B755-102ED443AFC8}" destId="{0587316D-CAB8-4975-8052-EA851940A875}" srcOrd="2" destOrd="0" presId="urn:microsoft.com/office/officeart/2018/2/layout/IconVerticalSolidList"/>
    <dgm:cxn modelId="{DC306223-A889-47DB-BCF4-7A35E618CD7C}" type="presParOf" srcId="{B210728B-C78D-4205-B755-102ED443AFC8}" destId="{60C0B22C-C122-4360-8DF7-2B018818A623}" srcOrd="3" destOrd="0" presId="urn:microsoft.com/office/officeart/2018/2/layout/IconVerticalSolidList"/>
    <dgm:cxn modelId="{7E48516B-A6A5-4685-B472-B4912B512DF1}" type="presParOf" srcId="{B46DAF5F-E9B2-4E69-B0C9-D5EDC0EFC643}" destId="{CA33268F-DA64-4390-AAAE-45B29E408FBE}" srcOrd="3" destOrd="0" presId="urn:microsoft.com/office/officeart/2018/2/layout/IconVerticalSolidList"/>
    <dgm:cxn modelId="{31BB07E9-FB0E-46C5-B29F-6DB857CB9665}" type="presParOf" srcId="{B46DAF5F-E9B2-4E69-B0C9-D5EDC0EFC643}" destId="{0373D9CB-B31C-43E8-9C60-CEC21979BB4F}" srcOrd="4" destOrd="0" presId="urn:microsoft.com/office/officeart/2018/2/layout/IconVerticalSolidList"/>
    <dgm:cxn modelId="{400CB6EE-A36B-4C97-B396-66C569154B1C}" type="presParOf" srcId="{0373D9CB-B31C-43E8-9C60-CEC21979BB4F}" destId="{F1A6C8F2-32FB-40BC-9D84-1B67D53C7C1D}" srcOrd="0" destOrd="0" presId="urn:microsoft.com/office/officeart/2018/2/layout/IconVerticalSolidList"/>
    <dgm:cxn modelId="{1F81B05C-FC39-4C0F-BC65-BCF88683EADF}" type="presParOf" srcId="{0373D9CB-B31C-43E8-9C60-CEC21979BB4F}" destId="{6F0D5160-09F7-4112-A56F-2BE00B40A460}" srcOrd="1" destOrd="0" presId="urn:microsoft.com/office/officeart/2018/2/layout/IconVerticalSolidList"/>
    <dgm:cxn modelId="{7CF91C05-E339-4AB5-83E5-75CDABC72324}" type="presParOf" srcId="{0373D9CB-B31C-43E8-9C60-CEC21979BB4F}" destId="{ED8A3FC5-E2F1-4759-8F2F-88059020C9BC}" srcOrd="2" destOrd="0" presId="urn:microsoft.com/office/officeart/2018/2/layout/IconVerticalSolidList"/>
    <dgm:cxn modelId="{03CB3C8F-9CD4-4127-9051-12798BFDE16B}" type="presParOf" srcId="{0373D9CB-B31C-43E8-9C60-CEC21979BB4F}" destId="{4F8F329B-C49A-490C-91DB-03ED80AE31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DB0BE-CF62-430A-9F8D-FD3B9D5E07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E6F8F0-8DB0-4916-B39A-E2B2C8CEB7F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1C1917"/>
              </a:solidFill>
              <a:latin typeface="-apple-system"/>
            </a:rPr>
            <a:t>Insight: </a:t>
          </a:r>
          <a:r>
            <a:rPr lang="en-US" dirty="0">
              <a:solidFill>
                <a:srgbClr val="1C1917"/>
              </a:solidFill>
              <a:latin typeface="-apple-system"/>
            </a:rPr>
            <a:t>On average, less than 15% of users are contactable.</a:t>
          </a:r>
          <a:endParaRPr lang="en-US" dirty="0">
            <a:solidFill>
              <a:srgbClr val="1C1917"/>
            </a:solidFill>
            <a:latin typeface="Century Gothic" panose="020B0502020202020204"/>
          </a:endParaRPr>
        </a:p>
      </dgm:t>
    </dgm:pt>
    <dgm:pt modelId="{82D7DAD9-0B7C-451C-99B8-3A643874A47F}" type="parTrans" cxnId="{03A9F533-2796-456D-98E3-E8D7DB68C208}">
      <dgm:prSet/>
      <dgm:spPr/>
      <dgm:t>
        <a:bodyPr/>
        <a:lstStyle/>
        <a:p>
          <a:endParaRPr lang="en-US"/>
        </a:p>
      </dgm:t>
    </dgm:pt>
    <dgm:pt modelId="{E25A43FC-8779-455E-9825-6E1726E555D2}" type="sibTrans" cxnId="{03A9F533-2796-456D-98E3-E8D7DB68C208}">
      <dgm:prSet/>
      <dgm:spPr/>
      <dgm:t>
        <a:bodyPr/>
        <a:lstStyle/>
        <a:p>
          <a:endParaRPr lang="en-US"/>
        </a:p>
      </dgm:t>
    </dgm:pt>
    <dgm:pt modelId="{104D8F32-343A-4518-83D1-B3216DF70F0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1C1917"/>
              </a:solidFill>
              <a:latin typeface="-apple-system"/>
            </a:rPr>
            <a:t>Impact: </a:t>
          </a:r>
          <a:r>
            <a:rPr lang="en-GB" dirty="0">
              <a:solidFill>
                <a:srgbClr val="1C1917"/>
              </a:solidFill>
              <a:latin typeface="-apple-system"/>
            </a:rPr>
            <a:t>Getting 10% of uncontactable only at-risk users to opt-in for communication could enable re-engagement efforts with over 6,000 users.</a:t>
          </a:r>
        </a:p>
      </dgm:t>
    </dgm:pt>
    <dgm:pt modelId="{1458EF05-60F8-48A5-A94D-066146B48D65}" type="parTrans" cxnId="{1442FEE4-4CBA-418B-9F4D-0CE42B2B286F}">
      <dgm:prSet/>
      <dgm:spPr/>
      <dgm:t>
        <a:bodyPr/>
        <a:lstStyle/>
        <a:p>
          <a:endParaRPr lang="en-GB"/>
        </a:p>
      </dgm:t>
    </dgm:pt>
    <dgm:pt modelId="{F1A4CEC8-37FA-4952-B647-C5CDF3DB6CF7}" type="sibTrans" cxnId="{1442FEE4-4CBA-418B-9F4D-0CE42B2B286F}">
      <dgm:prSet/>
      <dgm:spPr/>
      <dgm:t>
        <a:bodyPr/>
        <a:lstStyle/>
        <a:p>
          <a:endParaRPr lang="en-GB"/>
        </a:p>
      </dgm:t>
    </dgm:pt>
    <dgm:pt modelId="{6E432E9A-2DFD-47B5-B5DF-752C8CF7C39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>
              <a:solidFill>
                <a:schemeClr val="tx1"/>
              </a:solidFill>
              <a:latin typeface="-apple-system"/>
            </a:rPr>
            <a:t>Recommendation: </a:t>
          </a:r>
          <a:r>
            <a:rPr lang="en-GB" b="0" dirty="0">
              <a:solidFill>
                <a:schemeClr val="tx1"/>
              </a:solidFill>
              <a:latin typeface="-apple-system"/>
            </a:rPr>
            <a:t>Offer discounts on next orders when you opt in to emails.</a:t>
          </a:r>
        </a:p>
      </dgm:t>
    </dgm:pt>
    <dgm:pt modelId="{4A2F28EA-E8F6-48E0-B74F-7473839F1CD0}" type="parTrans" cxnId="{3024AA99-6461-4FA8-92AF-751DD306C25D}">
      <dgm:prSet/>
      <dgm:spPr/>
      <dgm:t>
        <a:bodyPr/>
        <a:lstStyle/>
        <a:p>
          <a:endParaRPr lang="en-GB"/>
        </a:p>
      </dgm:t>
    </dgm:pt>
    <dgm:pt modelId="{796EB8C0-121F-4064-BE11-9BC9F3AE5EF6}" type="sibTrans" cxnId="{3024AA99-6461-4FA8-92AF-751DD306C25D}">
      <dgm:prSet/>
      <dgm:spPr/>
      <dgm:t>
        <a:bodyPr/>
        <a:lstStyle/>
        <a:p>
          <a:endParaRPr lang="en-GB"/>
        </a:p>
      </dgm:t>
    </dgm:pt>
    <dgm:pt modelId="{16C877DE-3E85-4169-B470-D10A5B84850C}" type="pres">
      <dgm:prSet presAssocID="{CCDDB0BE-CF62-430A-9F8D-FD3B9D5E07C1}" presName="root" presStyleCnt="0">
        <dgm:presLayoutVars>
          <dgm:dir/>
          <dgm:resizeHandles val="exact"/>
        </dgm:presLayoutVars>
      </dgm:prSet>
      <dgm:spPr/>
    </dgm:pt>
    <dgm:pt modelId="{C1896BCE-A4BC-4AF9-B2B1-100E538D98C6}" type="pres">
      <dgm:prSet presAssocID="{41E6F8F0-8DB0-4916-B39A-E2B2C8CEB7F7}" presName="compNode" presStyleCnt="0"/>
      <dgm:spPr/>
    </dgm:pt>
    <dgm:pt modelId="{906C0EE9-3DC1-4D88-A507-C7CB6C3C5C27}" type="pres">
      <dgm:prSet presAssocID="{41E6F8F0-8DB0-4916-B39A-E2B2C8CEB7F7}" presName="bgRect" presStyleLbl="bgShp" presStyleIdx="0" presStyleCnt="3"/>
      <dgm:spPr>
        <a:solidFill>
          <a:srgbClr val="E1CDCC"/>
        </a:solidFill>
      </dgm:spPr>
    </dgm:pt>
    <dgm:pt modelId="{67C3B7B7-D110-41AB-917E-BE5725345F86}" type="pres">
      <dgm:prSet presAssocID="{41E6F8F0-8DB0-4916-B39A-E2B2C8CEB7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Pie chart outline"/>
        </a:ext>
      </dgm:extLst>
    </dgm:pt>
    <dgm:pt modelId="{258404EA-7A2F-4789-8D38-020267D42EFD}" type="pres">
      <dgm:prSet presAssocID="{41E6F8F0-8DB0-4916-B39A-E2B2C8CEB7F7}" presName="spaceRect" presStyleCnt="0"/>
      <dgm:spPr/>
    </dgm:pt>
    <dgm:pt modelId="{1D0FB7AF-FF72-4187-9279-70A77415220C}" type="pres">
      <dgm:prSet presAssocID="{41E6F8F0-8DB0-4916-B39A-E2B2C8CEB7F7}" presName="parTx" presStyleLbl="revTx" presStyleIdx="0" presStyleCnt="3">
        <dgm:presLayoutVars>
          <dgm:chMax val="0"/>
          <dgm:chPref val="0"/>
        </dgm:presLayoutVars>
      </dgm:prSet>
      <dgm:spPr/>
    </dgm:pt>
    <dgm:pt modelId="{190EF0FA-ECDB-45CB-8855-861539771DB6}" type="pres">
      <dgm:prSet presAssocID="{E25A43FC-8779-455E-9825-6E1726E555D2}" presName="sibTrans" presStyleCnt="0"/>
      <dgm:spPr/>
    </dgm:pt>
    <dgm:pt modelId="{F977EF91-EE05-4C43-8A98-9C51119F13A4}" type="pres">
      <dgm:prSet presAssocID="{6E432E9A-2DFD-47B5-B5DF-752C8CF7C39E}" presName="compNode" presStyleCnt="0"/>
      <dgm:spPr/>
    </dgm:pt>
    <dgm:pt modelId="{B8EE5BF7-D54B-4CD4-A307-C90F66C5A7FE}" type="pres">
      <dgm:prSet presAssocID="{6E432E9A-2DFD-47B5-B5DF-752C8CF7C39E}" presName="bgRect" presStyleLbl="bgShp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BB05BCD7-DD26-4CD6-B6C5-072D5441225B}" type="pres">
      <dgm:prSet presAssocID="{6E432E9A-2DFD-47B5-B5DF-752C8CF7C3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50% with solid fill"/>
        </a:ext>
      </dgm:extLst>
    </dgm:pt>
    <dgm:pt modelId="{C429838C-90D1-4F3A-BE77-ECA3C24BC619}" type="pres">
      <dgm:prSet presAssocID="{6E432E9A-2DFD-47B5-B5DF-752C8CF7C39E}" presName="spaceRect" presStyleCnt="0"/>
      <dgm:spPr/>
    </dgm:pt>
    <dgm:pt modelId="{FFFF6D22-47BA-4383-94ED-DCA0C02D3D37}" type="pres">
      <dgm:prSet presAssocID="{6E432E9A-2DFD-47B5-B5DF-752C8CF7C39E}" presName="parTx" presStyleLbl="revTx" presStyleIdx="1" presStyleCnt="3">
        <dgm:presLayoutVars>
          <dgm:chMax val="0"/>
          <dgm:chPref val="0"/>
        </dgm:presLayoutVars>
      </dgm:prSet>
      <dgm:spPr/>
    </dgm:pt>
    <dgm:pt modelId="{4B711397-118E-43FA-919E-3EB3140FB09D}" type="pres">
      <dgm:prSet presAssocID="{796EB8C0-121F-4064-BE11-9BC9F3AE5EF6}" presName="sibTrans" presStyleCnt="0"/>
      <dgm:spPr/>
    </dgm:pt>
    <dgm:pt modelId="{15C28E40-2DAC-4D13-A0B9-23D3BDE366C9}" type="pres">
      <dgm:prSet presAssocID="{104D8F32-343A-4518-83D1-B3216DF70F01}" presName="compNode" presStyleCnt="0"/>
      <dgm:spPr/>
    </dgm:pt>
    <dgm:pt modelId="{DDB8BA6D-0FD2-4AC4-985C-A800D81407D4}" type="pres">
      <dgm:prSet presAssocID="{104D8F32-343A-4518-83D1-B3216DF70F01}" presName="bgRect" presStyleLbl="bgShp" presStyleIdx="2" presStyleCnt="3"/>
      <dgm:spPr>
        <a:solidFill>
          <a:srgbClr val="E1CDCC"/>
        </a:solidFill>
      </dgm:spPr>
    </dgm:pt>
    <dgm:pt modelId="{8A5A228F-3C2D-4543-9BDC-185B04CA3CEF}" type="pres">
      <dgm:prSet presAssocID="{104D8F32-343A-4518-83D1-B3216DF70F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EC7AC481-D741-4370-9286-B3D4FBA0B05E}" type="pres">
      <dgm:prSet presAssocID="{104D8F32-343A-4518-83D1-B3216DF70F01}" presName="spaceRect" presStyleCnt="0"/>
      <dgm:spPr/>
    </dgm:pt>
    <dgm:pt modelId="{5C374CFF-0BE5-4E2E-9763-3C3DE766940A}" type="pres">
      <dgm:prSet presAssocID="{104D8F32-343A-4518-83D1-B3216DF70F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A9F533-2796-456D-98E3-E8D7DB68C208}" srcId="{CCDDB0BE-CF62-430A-9F8D-FD3B9D5E07C1}" destId="{41E6F8F0-8DB0-4916-B39A-E2B2C8CEB7F7}" srcOrd="0" destOrd="0" parTransId="{82D7DAD9-0B7C-451C-99B8-3A643874A47F}" sibTransId="{E25A43FC-8779-455E-9825-6E1726E555D2}"/>
    <dgm:cxn modelId="{F5097866-4AF6-48C6-8149-10528448D8B1}" type="presOf" srcId="{104D8F32-343A-4518-83D1-B3216DF70F01}" destId="{5C374CFF-0BE5-4E2E-9763-3C3DE766940A}" srcOrd="0" destOrd="0" presId="urn:microsoft.com/office/officeart/2018/2/layout/IconVerticalSolidList"/>
    <dgm:cxn modelId="{4F4D7B69-D3E0-4750-AF6D-97587111701B}" type="presOf" srcId="{6E432E9A-2DFD-47B5-B5DF-752C8CF7C39E}" destId="{FFFF6D22-47BA-4383-94ED-DCA0C02D3D37}" srcOrd="0" destOrd="0" presId="urn:microsoft.com/office/officeart/2018/2/layout/IconVerticalSolidList"/>
    <dgm:cxn modelId="{B99E0C4F-7A93-4822-B5CE-4000F0C54468}" type="presOf" srcId="{41E6F8F0-8DB0-4916-B39A-E2B2C8CEB7F7}" destId="{1D0FB7AF-FF72-4187-9279-70A77415220C}" srcOrd="0" destOrd="0" presId="urn:microsoft.com/office/officeart/2018/2/layout/IconVerticalSolidList"/>
    <dgm:cxn modelId="{3BA4B57F-7669-4E20-8D25-D633E7F81B64}" type="presOf" srcId="{CCDDB0BE-CF62-430A-9F8D-FD3B9D5E07C1}" destId="{16C877DE-3E85-4169-B470-D10A5B84850C}" srcOrd="0" destOrd="0" presId="urn:microsoft.com/office/officeart/2018/2/layout/IconVerticalSolidList"/>
    <dgm:cxn modelId="{3024AA99-6461-4FA8-92AF-751DD306C25D}" srcId="{CCDDB0BE-CF62-430A-9F8D-FD3B9D5E07C1}" destId="{6E432E9A-2DFD-47B5-B5DF-752C8CF7C39E}" srcOrd="1" destOrd="0" parTransId="{4A2F28EA-E8F6-48E0-B74F-7473839F1CD0}" sibTransId="{796EB8C0-121F-4064-BE11-9BC9F3AE5EF6}"/>
    <dgm:cxn modelId="{1442FEE4-4CBA-418B-9F4D-0CE42B2B286F}" srcId="{CCDDB0BE-CF62-430A-9F8D-FD3B9D5E07C1}" destId="{104D8F32-343A-4518-83D1-B3216DF70F01}" srcOrd="2" destOrd="0" parTransId="{1458EF05-60F8-48A5-A94D-066146B48D65}" sibTransId="{F1A4CEC8-37FA-4952-B647-C5CDF3DB6CF7}"/>
    <dgm:cxn modelId="{E00D9D52-B3EB-402C-B8F7-E001E570B520}" type="presParOf" srcId="{16C877DE-3E85-4169-B470-D10A5B84850C}" destId="{C1896BCE-A4BC-4AF9-B2B1-100E538D98C6}" srcOrd="0" destOrd="0" presId="urn:microsoft.com/office/officeart/2018/2/layout/IconVerticalSolidList"/>
    <dgm:cxn modelId="{FA9584C0-65A2-4343-81B0-39FCEDB53900}" type="presParOf" srcId="{C1896BCE-A4BC-4AF9-B2B1-100E538D98C6}" destId="{906C0EE9-3DC1-4D88-A507-C7CB6C3C5C27}" srcOrd="0" destOrd="0" presId="urn:microsoft.com/office/officeart/2018/2/layout/IconVerticalSolidList"/>
    <dgm:cxn modelId="{D66DF37A-B232-402B-A0C7-C9CBD40D1CA2}" type="presParOf" srcId="{C1896BCE-A4BC-4AF9-B2B1-100E538D98C6}" destId="{67C3B7B7-D110-41AB-917E-BE5725345F86}" srcOrd="1" destOrd="0" presId="urn:microsoft.com/office/officeart/2018/2/layout/IconVerticalSolidList"/>
    <dgm:cxn modelId="{4F7E4C5D-D728-4458-82A5-0AC9E220445C}" type="presParOf" srcId="{C1896BCE-A4BC-4AF9-B2B1-100E538D98C6}" destId="{258404EA-7A2F-4789-8D38-020267D42EFD}" srcOrd="2" destOrd="0" presId="urn:microsoft.com/office/officeart/2018/2/layout/IconVerticalSolidList"/>
    <dgm:cxn modelId="{36878392-D2A5-4AE0-8C05-413E266B93D2}" type="presParOf" srcId="{C1896BCE-A4BC-4AF9-B2B1-100E538D98C6}" destId="{1D0FB7AF-FF72-4187-9279-70A77415220C}" srcOrd="3" destOrd="0" presId="urn:microsoft.com/office/officeart/2018/2/layout/IconVerticalSolidList"/>
    <dgm:cxn modelId="{BBC3CDB8-B6DE-4009-8245-5645FE223765}" type="presParOf" srcId="{16C877DE-3E85-4169-B470-D10A5B84850C}" destId="{190EF0FA-ECDB-45CB-8855-861539771DB6}" srcOrd="1" destOrd="0" presId="urn:microsoft.com/office/officeart/2018/2/layout/IconVerticalSolidList"/>
    <dgm:cxn modelId="{A43F5EE2-13C5-4F59-A648-52F4B90089CC}" type="presParOf" srcId="{16C877DE-3E85-4169-B470-D10A5B84850C}" destId="{F977EF91-EE05-4C43-8A98-9C51119F13A4}" srcOrd="2" destOrd="0" presId="urn:microsoft.com/office/officeart/2018/2/layout/IconVerticalSolidList"/>
    <dgm:cxn modelId="{8798C64E-4D24-4CDD-A140-3BCFD6FD81DB}" type="presParOf" srcId="{F977EF91-EE05-4C43-8A98-9C51119F13A4}" destId="{B8EE5BF7-D54B-4CD4-A307-C90F66C5A7FE}" srcOrd="0" destOrd="0" presId="urn:microsoft.com/office/officeart/2018/2/layout/IconVerticalSolidList"/>
    <dgm:cxn modelId="{D8681198-897B-4B83-B4F8-EF69F8428534}" type="presParOf" srcId="{F977EF91-EE05-4C43-8A98-9C51119F13A4}" destId="{BB05BCD7-DD26-4CD6-B6C5-072D5441225B}" srcOrd="1" destOrd="0" presId="urn:microsoft.com/office/officeart/2018/2/layout/IconVerticalSolidList"/>
    <dgm:cxn modelId="{8F78FDFF-ED9F-4CD8-BF63-E281D16CB0AB}" type="presParOf" srcId="{F977EF91-EE05-4C43-8A98-9C51119F13A4}" destId="{C429838C-90D1-4F3A-BE77-ECA3C24BC619}" srcOrd="2" destOrd="0" presId="urn:microsoft.com/office/officeart/2018/2/layout/IconVerticalSolidList"/>
    <dgm:cxn modelId="{91D58DF7-0CAA-418B-94F5-AC05C79A561D}" type="presParOf" srcId="{F977EF91-EE05-4C43-8A98-9C51119F13A4}" destId="{FFFF6D22-47BA-4383-94ED-DCA0C02D3D37}" srcOrd="3" destOrd="0" presId="urn:microsoft.com/office/officeart/2018/2/layout/IconVerticalSolidList"/>
    <dgm:cxn modelId="{AA181A8B-3662-4A7C-B2AE-88037C337C5B}" type="presParOf" srcId="{16C877DE-3E85-4169-B470-D10A5B84850C}" destId="{4B711397-118E-43FA-919E-3EB3140FB09D}" srcOrd="3" destOrd="0" presId="urn:microsoft.com/office/officeart/2018/2/layout/IconVerticalSolidList"/>
    <dgm:cxn modelId="{8E3BEB7D-E0C4-4D2A-8AA3-4560A97437DA}" type="presParOf" srcId="{16C877DE-3E85-4169-B470-D10A5B84850C}" destId="{15C28E40-2DAC-4D13-A0B9-23D3BDE366C9}" srcOrd="4" destOrd="0" presId="urn:microsoft.com/office/officeart/2018/2/layout/IconVerticalSolidList"/>
    <dgm:cxn modelId="{AB71760C-3F17-4660-AD47-79D8A4345367}" type="presParOf" srcId="{15C28E40-2DAC-4D13-A0B9-23D3BDE366C9}" destId="{DDB8BA6D-0FD2-4AC4-985C-A800D81407D4}" srcOrd="0" destOrd="0" presId="urn:microsoft.com/office/officeart/2018/2/layout/IconVerticalSolidList"/>
    <dgm:cxn modelId="{D8667CEB-72A2-4EDA-9ED4-5D5A2E6ACF65}" type="presParOf" srcId="{15C28E40-2DAC-4D13-A0B9-23D3BDE366C9}" destId="{8A5A228F-3C2D-4543-9BDC-185B04CA3CEF}" srcOrd="1" destOrd="0" presId="urn:microsoft.com/office/officeart/2018/2/layout/IconVerticalSolidList"/>
    <dgm:cxn modelId="{4D554468-EA22-483E-BB18-DA2E339186AA}" type="presParOf" srcId="{15C28E40-2DAC-4D13-A0B9-23D3BDE366C9}" destId="{EC7AC481-D741-4370-9286-B3D4FBA0B05E}" srcOrd="2" destOrd="0" presId="urn:microsoft.com/office/officeart/2018/2/layout/IconVerticalSolidList"/>
    <dgm:cxn modelId="{ED739A6B-C870-4ADE-B27E-D4D8D729D9B0}" type="presParOf" srcId="{15C28E40-2DAC-4D13-A0B9-23D3BDE366C9}" destId="{5C374CFF-0BE5-4E2E-9763-3C3DE766940A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87FC53-31FD-4881-9C08-A8A672B89A47}" type="doc">
      <dgm:prSet loTypeId="urn:microsoft.com/office/officeart/2005/8/layout/vProcess5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F82AFC-17BD-4742-81A5-3C628C71A86D}">
      <dgm:prSet phldr="0"/>
      <dgm:spPr>
        <a:solidFill>
          <a:schemeClr val="accent2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rial"/>
              <a:cs typeface="Arial"/>
            </a:rPr>
            <a:t>Percentage contactable is an issue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EBC72496-02F4-4A2E-8F67-5D7CCC6BA5CD}" type="parTrans" cxnId="{BDF1378C-6337-494D-B131-C5737D28F26B}">
      <dgm:prSet/>
      <dgm:spPr/>
      <dgm:t>
        <a:bodyPr/>
        <a:lstStyle/>
        <a:p>
          <a:endParaRPr lang="en-US"/>
        </a:p>
      </dgm:t>
    </dgm:pt>
    <dgm:pt modelId="{8694383E-7003-4716-AED7-1FAEE23646C5}" type="sibTrans" cxnId="{BDF1378C-6337-494D-B131-C5737D28F26B}">
      <dgm:prSet/>
      <dgm:spPr/>
      <dgm:t>
        <a:bodyPr/>
        <a:lstStyle/>
        <a:p>
          <a:endParaRPr lang="en-US"/>
        </a:p>
      </dgm:t>
    </dgm:pt>
    <dgm:pt modelId="{022B6779-99C2-458E-8B66-D4664021F843}">
      <dgm:prSet phldr="0"/>
      <dgm:spPr>
        <a:solidFill>
          <a:schemeClr val="accent2"/>
        </a:solidFill>
      </dgm:spPr>
      <dgm:t>
        <a:bodyPr/>
        <a:lstStyle/>
        <a:p>
          <a:r>
            <a:rPr lang="en-GB">
              <a:solidFill>
                <a:schemeClr val="bg1"/>
              </a:solidFill>
              <a:latin typeface="Arial"/>
              <a:cs typeface="Arial"/>
            </a:rPr>
            <a:t>Different groups have different spending trends</a:t>
          </a:r>
          <a:endParaRPr lang="en-US">
            <a:solidFill>
              <a:schemeClr val="bg1"/>
            </a:solidFill>
            <a:latin typeface="Arial"/>
            <a:cs typeface="Arial"/>
          </a:endParaRPr>
        </a:p>
      </dgm:t>
    </dgm:pt>
    <dgm:pt modelId="{0400EEC4-F165-4739-B8EE-37371F5C3CDD}" type="parTrans" cxnId="{20188B71-8573-413B-8DF9-DC3EE6A6691D}">
      <dgm:prSet/>
      <dgm:spPr/>
      <dgm:t>
        <a:bodyPr/>
        <a:lstStyle/>
        <a:p>
          <a:endParaRPr lang="en-GB"/>
        </a:p>
      </dgm:t>
    </dgm:pt>
    <dgm:pt modelId="{4A33F6E4-1746-42DC-BAD2-1CE15A4604A3}" type="sibTrans" cxnId="{20188B71-8573-413B-8DF9-DC3EE6A6691D}">
      <dgm:prSet/>
      <dgm:spPr/>
      <dgm:t>
        <a:bodyPr/>
        <a:lstStyle/>
        <a:p>
          <a:endParaRPr lang="en-GB"/>
        </a:p>
      </dgm:t>
    </dgm:pt>
    <dgm:pt modelId="{57BB9F91-389F-4C0E-9783-6E7F012835AC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options.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C5EBFE46-14B7-4AC4-A0AF-C7B106D7EC1A}" type="parTrans" cxnId="{91E61868-5368-4EAB-B000-4D36ADBEC499}">
      <dgm:prSet/>
      <dgm:spPr/>
      <dgm:t>
        <a:bodyPr/>
        <a:lstStyle/>
        <a:p>
          <a:endParaRPr lang="en-GB"/>
        </a:p>
      </dgm:t>
    </dgm:pt>
    <dgm:pt modelId="{DF07B65E-32E1-4EB5-A713-2D0DCF314C3A}" type="sibTrans" cxnId="{91E61868-5368-4EAB-B000-4D36ADBEC499}">
      <dgm:prSet/>
      <dgm:spPr/>
      <dgm:t>
        <a:bodyPr/>
        <a:lstStyle/>
        <a:p>
          <a:endParaRPr lang="en-GB"/>
        </a:p>
      </dgm:t>
    </dgm:pt>
    <dgm:pt modelId="{3F104D23-58A8-41CE-BCDF-238377E2DA1D}">
      <dgm:prSet phldr="0"/>
      <dgm:spPr>
        <a:solidFill>
          <a:schemeClr val="accent5"/>
        </a:solidFill>
      </dgm:spPr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>
            <a:solidFill>
              <a:schemeClr val="bg1"/>
            </a:solidFill>
            <a:latin typeface="Arial"/>
            <a:cs typeface="Arial"/>
          </a:endParaRPr>
        </a:p>
      </dgm:t>
    </dgm:pt>
    <dgm:pt modelId="{B225C247-5C63-4C68-88AB-A547C311E723}" type="parTrans" cxnId="{22EFBDD3-3E33-4B9C-A3C7-D773E1BF611F}">
      <dgm:prSet/>
      <dgm:spPr/>
      <dgm:t>
        <a:bodyPr/>
        <a:lstStyle/>
        <a:p>
          <a:endParaRPr lang="en-GB"/>
        </a:p>
      </dgm:t>
    </dgm:pt>
    <dgm:pt modelId="{7D8B7B9B-B85A-4DC5-B253-77F17CDD9199}" type="sibTrans" cxnId="{22EFBDD3-3E33-4B9C-A3C7-D773E1BF611F}">
      <dgm:prSet/>
      <dgm:spPr/>
      <dgm:t>
        <a:bodyPr/>
        <a:lstStyle/>
        <a:p>
          <a:endParaRPr lang="en-GB"/>
        </a:p>
      </dgm:t>
    </dgm:pt>
    <dgm:pt modelId="{28BC92C5-1D86-4E54-9CB4-36FB648A6914}" type="pres">
      <dgm:prSet presAssocID="{3587FC53-31FD-4881-9C08-A8A672B89A47}" presName="outerComposite" presStyleCnt="0">
        <dgm:presLayoutVars>
          <dgm:chMax val="5"/>
          <dgm:dir/>
          <dgm:resizeHandles val="exact"/>
        </dgm:presLayoutVars>
      </dgm:prSet>
      <dgm:spPr/>
    </dgm:pt>
    <dgm:pt modelId="{FE42DE02-7B0F-45F0-9321-381236CCDC62}" type="pres">
      <dgm:prSet presAssocID="{3587FC53-31FD-4881-9C08-A8A672B89A47}" presName="dummyMaxCanvas" presStyleCnt="0">
        <dgm:presLayoutVars/>
      </dgm:prSet>
      <dgm:spPr/>
    </dgm:pt>
    <dgm:pt modelId="{7B541A4A-C122-49FF-9F70-33A6224B8460}" type="pres">
      <dgm:prSet presAssocID="{3587FC53-31FD-4881-9C08-A8A672B89A47}" presName="FourNodes_1" presStyleLbl="node1" presStyleIdx="0" presStyleCnt="4">
        <dgm:presLayoutVars>
          <dgm:bulletEnabled val="1"/>
        </dgm:presLayoutVars>
      </dgm:prSet>
      <dgm:spPr/>
    </dgm:pt>
    <dgm:pt modelId="{CB06B23D-0725-42A8-B1D9-30B9F87926A5}" type="pres">
      <dgm:prSet presAssocID="{3587FC53-31FD-4881-9C08-A8A672B89A47}" presName="FourNodes_2" presStyleLbl="node1" presStyleIdx="1" presStyleCnt="4">
        <dgm:presLayoutVars>
          <dgm:bulletEnabled val="1"/>
        </dgm:presLayoutVars>
      </dgm:prSet>
      <dgm:spPr/>
    </dgm:pt>
    <dgm:pt modelId="{44D5C1A4-DBAB-478D-90A9-126B6612BE0F}" type="pres">
      <dgm:prSet presAssocID="{3587FC53-31FD-4881-9C08-A8A672B89A47}" presName="FourNodes_3" presStyleLbl="node1" presStyleIdx="2" presStyleCnt="4">
        <dgm:presLayoutVars>
          <dgm:bulletEnabled val="1"/>
        </dgm:presLayoutVars>
      </dgm:prSet>
      <dgm:spPr/>
    </dgm:pt>
    <dgm:pt modelId="{E23E2198-1594-4F94-8A3F-8F6BB94C61C8}" type="pres">
      <dgm:prSet presAssocID="{3587FC53-31FD-4881-9C08-A8A672B89A47}" presName="FourNodes_4" presStyleLbl="node1" presStyleIdx="3" presStyleCnt="4">
        <dgm:presLayoutVars>
          <dgm:bulletEnabled val="1"/>
        </dgm:presLayoutVars>
      </dgm:prSet>
      <dgm:spPr/>
    </dgm:pt>
    <dgm:pt modelId="{8295783E-2299-42BE-9F0C-86F70A675CAC}" type="pres">
      <dgm:prSet presAssocID="{3587FC53-31FD-4881-9C08-A8A672B89A47}" presName="FourConn_1-2" presStyleLbl="fgAccFollowNode1" presStyleIdx="0" presStyleCnt="3">
        <dgm:presLayoutVars>
          <dgm:bulletEnabled val="1"/>
        </dgm:presLayoutVars>
      </dgm:prSet>
      <dgm:spPr/>
    </dgm:pt>
    <dgm:pt modelId="{C33FE698-741D-448D-BFEA-349B35C5C1ED}" type="pres">
      <dgm:prSet presAssocID="{3587FC53-31FD-4881-9C08-A8A672B89A47}" presName="FourConn_2-3" presStyleLbl="fgAccFollowNode1" presStyleIdx="1" presStyleCnt="3">
        <dgm:presLayoutVars>
          <dgm:bulletEnabled val="1"/>
        </dgm:presLayoutVars>
      </dgm:prSet>
      <dgm:spPr/>
    </dgm:pt>
    <dgm:pt modelId="{3F2DC554-1679-4530-B2C8-7A577AD98695}" type="pres">
      <dgm:prSet presAssocID="{3587FC53-31FD-4881-9C08-A8A672B89A47}" presName="FourConn_3-4" presStyleLbl="fgAccFollowNode1" presStyleIdx="2" presStyleCnt="3">
        <dgm:presLayoutVars>
          <dgm:bulletEnabled val="1"/>
        </dgm:presLayoutVars>
      </dgm:prSet>
      <dgm:spPr/>
    </dgm:pt>
    <dgm:pt modelId="{108ADD13-8C36-4795-A07C-9D3291165ED8}" type="pres">
      <dgm:prSet presAssocID="{3587FC53-31FD-4881-9C08-A8A672B89A47}" presName="FourNodes_1_text" presStyleLbl="node1" presStyleIdx="3" presStyleCnt="4">
        <dgm:presLayoutVars>
          <dgm:bulletEnabled val="1"/>
        </dgm:presLayoutVars>
      </dgm:prSet>
      <dgm:spPr/>
    </dgm:pt>
    <dgm:pt modelId="{6AF30309-1B1D-423A-BF97-6FA7A55B9FBE}" type="pres">
      <dgm:prSet presAssocID="{3587FC53-31FD-4881-9C08-A8A672B89A47}" presName="FourNodes_2_text" presStyleLbl="node1" presStyleIdx="3" presStyleCnt="4">
        <dgm:presLayoutVars>
          <dgm:bulletEnabled val="1"/>
        </dgm:presLayoutVars>
      </dgm:prSet>
      <dgm:spPr/>
    </dgm:pt>
    <dgm:pt modelId="{590A9E9F-0B8F-47CC-A7BE-8198FD86587E}" type="pres">
      <dgm:prSet presAssocID="{3587FC53-31FD-4881-9C08-A8A672B89A47}" presName="FourNodes_3_text" presStyleLbl="node1" presStyleIdx="3" presStyleCnt="4">
        <dgm:presLayoutVars>
          <dgm:bulletEnabled val="1"/>
        </dgm:presLayoutVars>
      </dgm:prSet>
      <dgm:spPr/>
    </dgm:pt>
    <dgm:pt modelId="{991D4A3F-3529-4997-A7C7-CE2EBE426524}" type="pres">
      <dgm:prSet presAssocID="{3587FC53-31FD-4881-9C08-A8A672B89A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F51901-F544-4E4D-B876-BDDB97DB76BF}" type="presOf" srcId="{022B6779-99C2-458E-8B66-D4664021F843}" destId="{7B541A4A-C122-49FF-9F70-33A6224B8460}" srcOrd="0" destOrd="0" presId="urn:microsoft.com/office/officeart/2005/8/layout/vProcess5"/>
    <dgm:cxn modelId="{A53C5A1B-299E-4AF9-814E-E14A872C6EE8}" type="presOf" srcId="{3587FC53-31FD-4881-9C08-A8A672B89A47}" destId="{28BC92C5-1D86-4E54-9CB4-36FB648A6914}" srcOrd="0" destOrd="0" presId="urn:microsoft.com/office/officeart/2005/8/layout/vProcess5"/>
    <dgm:cxn modelId="{91E61868-5368-4EAB-B000-4D36ADBEC499}" srcId="{3587FC53-31FD-4881-9C08-A8A672B89A47}" destId="{57BB9F91-389F-4C0E-9783-6E7F012835AC}" srcOrd="3" destOrd="0" parTransId="{C5EBFE46-14B7-4AC4-A0AF-C7B106D7EC1A}" sibTransId="{DF07B65E-32E1-4EB5-A713-2D0DCF314C3A}"/>
    <dgm:cxn modelId="{20188B71-8573-413B-8DF9-DC3EE6A6691D}" srcId="{3587FC53-31FD-4881-9C08-A8A672B89A47}" destId="{022B6779-99C2-458E-8B66-D4664021F843}" srcOrd="0" destOrd="0" parTransId="{0400EEC4-F165-4739-B8EE-37371F5C3CDD}" sibTransId="{4A33F6E4-1746-42DC-BAD2-1CE15A4604A3}"/>
    <dgm:cxn modelId="{BDF1378C-6337-494D-B131-C5737D28F26B}" srcId="{3587FC53-31FD-4881-9C08-A8A672B89A47}" destId="{F2F82AFC-17BD-4742-81A5-3C628C71A86D}" srcOrd="2" destOrd="0" parTransId="{EBC72496-02F4-4A2E-8F67-5D7CCC6BA5CD}" sibTransId="{8694383E-7003-4716-AED7-1FAEE23646C5}"/>
    <dgm:cxn modelId="{F94F0897-DD8D-4B74-944A-4F79CB9691BE}" type="presOf" srcId="{F2F82AFC-17BD-4742-81A5-3C628C71A86D}" destId="{590A9E9F-0B8F-47CC-A7BE-8198FD86587E}" srcOrd="1" destOrd="0" presId="urn:microsoft.com/office/officeart/2005/8/layout/vProcess5"/>
    <dgm:cxn modelId="{45DE2ABE-9E59-4DFD-8F47-6366B2866C71}" type="presOf" srcId="{F2F82AFC-17BD-4742-81A5-3C628C71A86D}" destId="{44D5C1A4-DBAB-478D-90A9-126B6612BE0F}" srcOrd="0" destOrd="0" presId="urn:microsoft.com/office/officeart/2005/8/layout/vProcess5"/>
    <dgm:cxn modelId="{7BA183C9-E5AB-420C-B0A7-093599F95C15}" type="presOf" srcId="{3F104D23-58A8-41CE-BCDF-238377E2DA1D}" destId="{6AF30309-1B1D-423A-BF97-6FA7A55B9FBE}" srcOrd="1" destOrd="0" presId="urn:microsoft.com/office/officeart/2005/8/layout/vProcess5"/>
    <dgm:cxn modelId="{22EFBDD3-3E33-4B9C-A3C7-D773E1BF611F}" srcId="{3587FC53-31FD-4881-9C08-A8A672B89A47}" destId="{3F104D23-58A8-41CE-BCDF-238377E2DA1D}" srcOrd="1" destOrd="0" parTransId="{B225C247-5C63-4C68-88AB-A547C311E723}" sibTransId="{7D8B7B9B-B85A-4DC5-B253-77F17CDD9199}"/>
    <dgm:cxn modelId="{35E342D8-8331-4A59-A8EC-44EAF9C5D4B9}" type="presOf" srcId="{4A33F6E4-1746-42DC-BAD2-1CE15A4604A3}" destId="{8295783E-2299-42BE-9F0C-86F70A675CAC}" srcOrd="0" destOrd="0" presId="urn:microsoft.com/office/officeart/2005/8/layout/vProcess5"/>
    <dgm:cxn modelId="{B96886E7-8877-44B7-A90A-1926F4436454}" type="presOf" srcId="{57BB9F91-389F-4C0E-9783-6E7F012835AC}" destId="{991D4A3F-3529-4997-A7C7-CE2EBE426524}" srcOrd="1" destOrd="0" presId="urn:microsoft.com/office/officeart/2005/8/layout/vProcess5"/>
    <dgm:cxn modelId="{2AD43CE9-3C1B-4038-B3B5-E3E77D685753}" type="presOf" srcId="{022B6779-99C2-458E-8B66-D4664021F843}" destId="{108ADD13-8C36-4795-A07C-9D3291165ED8}" srcOrd="1" destOrd="0" presId="urn:microsoft.com/office/officeart/2005/8/layout/vProcess5"/>
    <dgm:cxn modelId="{D4A1CAEB-BA81-482C-980C-7500F7FA05E8}" type="presOf" srcId="{57BB9F91-389F-4C0E-9783-6E7F012835AC}" destId="{E23E2198-1594-4F94-8A3F-8F6BB94C61C8}" srcOrd="0" destOrd="0" presId="urn:microsoft.com/office/officeart/2005/8/layout/vProcess5"/>
    <dgm:cxn modelId="{78CE18F8-EEDB-4321-A2F9-23991AA36684}" type="presOf" srcId="{3F104D23-58A8-41CE-BCDF-238377E2DA1D}" destId="{CB06B23D-0725-42A8-B1D9-30B9F87926A5}" srcOrd="0" destOrd="0" presId="urn:microsoft.com/office/officeart/2005/8/layout/vProcess5"/>
    <dgm:cxn modelId="{419D23F9-DCF2-4A2F-BDF1-51648AFACEB1}" type="presOf" srcId="{7D8B7B9B-B85A-4DC5-B253-77F17CDD9199}" destId="{C33FE698-741D-448D-BFEA-349B35C5C1ED}" srcOrd="0" destOrd="0" presId="urn:microsoft.com/office/officeart/2005/8/layout/vProcess5"/>
    <dgm:cxn modelId="{E3DC8AFC-7A84-446C-8996-C0E956C7155C}" type="presOf" srcId="{8694383E-7003-4716-AED7-1FAEE23646C5}" destId="{3F2DC554-1679-4530-B2C8-7A577AD98695}" srcOrd="0" destOrd="0" presId="urn:microsoft.com/office/officeart/2005/8/layout/vProcess5"/>
    <dgm:cxn modelId="{57F7C5C3-A368-48AC-AAC4-86303D535CDF}" type="presParOf" srcId="{28BC92C5-1D86-4E54-9CB4-36FB648A6914}" destId="{FE42DE02-7B0F-45F0-9321-381236CCDC62}" srcOrd="0" destOrd="0" presId="urn:microsoft.com/office/officeart/2005/8/layout/vProcess5"/>
    <dgm:cxn modelId="{1AF85BFA-20DA-49C5-B473-37289A2D8981}" type="presParOf" srcId="{28BC92C5-1D86-4E54-9CB4-36FB648A6914}" destId="{7B541A4A-C122-49FF-9F70-33A6224B8460}" srcOrd="1" destOrd="0" presId="urn:microsoft.com/office/officeart/2005/8/layout/vProcess5"/>
    <dgm:cxn modelId="{5A982396-3734-433E-9E20-12A9292998EE}" type="presParOf" srcId="{28BC92C5-1D86-4E54-9CB4-36FB648A6914}" destId="{CB06B23D-0725-42A8-B1D9-30B9F87926A5}" srcOrd="2" destOrd="0" presId="urn:microsoft.com/office/officeart/2005/8/layout/vProcess5"/>
    <dgm:cxn modelId="{6449BBCA-D9B5-49F1-AFF4-55168BDF70A0}" type="presParOf" srcId="{28BC92C5-1D86-4E54-9CB4-36FB648A6914}" destId="{44D5C1A4-DBAB-478D-90A9-126B6612BE0F}" srcOrd="3" destOrd="0" presId="urn:microsoft.com/office/officeart/2005/8/layout/vProcess5"/>
    <dgm:cxn modelId="{5AFC6678-D218-44C0-86C0-39B38A8C8818}" type="presParOf" srcId="{28BC92C5-1D86-4E54-9CB4-36FB648A6914}" destId="{E23E2198-1594-4F94-8A3F-8F6BB94C61C8}" srcOrd="4" destOrd="0" presId="urn:microsoft.com/office/officeart/2005/8/layout/vProcess5"/>
    <dgm:cxn modelId="{DB4A96EB-DBAF-422B-A943-66B943B45C92}" type="presParOf" srcId="{28BC92C5-1D86-4E54-9CB4-36FB648A6914}" destId="{8295783E-2299-42BE-9F0C-86F70A675CAC}" srcOrd="5" destOrd="0" presId="urn:microsoft.com/office/officeart/2005/8/layout/vProcess5"/>
    <dgm:cxn modelId="{06545317-158A-4271-AC02-9B56FADED1C2}" type="presParOf" srcId="{28BC92C5-1D86-4E54-9CB4-36FB648A6914}" destId="{C33FE698-741D-448D-BFEA-349B35C5C1ED}" srcOrd="6" destOrd="0" presId="urn:microsoft.com/office/officeart/2005/8/layout/vProcess5"/>
    <dgm:cxn modelId="{A2C1CE29-21EF-4D0B-91F6-F565C5D856AC}" type="presParOf" srcId="{28BC92C5-1D86-4E54-9CB4-36FB648A6914}" destId="{3F2DC554-1679-4530-B2C8-7A577AD98695}" srcOrd="7" destOrd="0" presId="urn:microsoft.com/office/officeart/2005/8/layout/vProcess5"/>
    <dgm:cxn modelId="{920C4C27-40D5-48D2-A621-D1B17EEF0C48}" type="presParOf" srcId="{28BC92C5-1D86-4E54-9CB4-36FB648A6914}" destId="{108ADD13-8C36-4795-A07C-9D3291165ED8}" srcOrd="8" destOrd="0" presId="urn:microsoft.com/office/officeart/2005/8/layout/vProcess5"/>
    <dgm:cxn modelId="{161BE154-2FF7-4B45-A46C-D44710A27CAD}" type="presParOf" srcId="{28BC92C5-1D86-4E54-9CB4-36FB648A6914}" destId="{6AF30309-1B1D-423A-BF97-6FA7A55B9FBE}" srcOrd="9" destOrd="0" presId="urn:microsoft.com/office/officeart/2005/8/layout/vProcess5"/>
    <dgm:cxn modelId="{0E1D2941-9DF0-4D1A-88B3-564C6938FA9F}" type="presParOf" srcId="{28BC92C5-1D86-4E54-9CB4-36FB648A6914}" destId="{590A9E9F-0B8F-47CC-A7BE-8198FD86587E}" srcOrd="10" destOrd="0" presId="urn:microsoft.com/office/officeart/2005/8/layout/vProcess5"/>
    <dgm:cxn modelId="{CC74B7C9-D70B-4F39-906C-2F67BE148998}" type="presParOf" srcId="{28BC92C5-1D86-4E54-9CB4-36FB648A6914}" destId="{991D4A3F-3529-4997-A7C7-CE2EBE4265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1A4A-C122-49FF-9F70-33A6224B8460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bg1"/>
              </a:solidFill>
              <a:latin typeface="Arial"/>
              <a:cs typeface="Arial"/>
            </a:rPr>
            <a:t>Different groups require different approaches in order to increase overall engagement.</a:t>
          </a:r>
          <a:endParaRPr lang="en-US" sz="1600" kern="120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23544" y="23544"/>
        <a:ext cx="6254562" cy="756779"/>
      </dsp:txXfrm>
    </dsp:sp>
    <dsp:sp modelId="{CB06B23D-0725-42A8-B1D9-30B9F87926A5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 sz="1600" kern="1200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625700" y="973568"/>
        <a:ext cx="6018165" cy="756779"/>
      </dsp:txXfrm>
    </dsp:sp>
    <dsp:sp modelId="{44D5C1A4-DBAB-478D-90A9-126B6612BE0F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Percentage of opt-ins is an issue among registered users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218868" y="1923593"/>
        <a:ext cx="6027152" cy="756779"/>
      </dsp:txXfrm>
    </dsp:sp>
    <dsp:sp modelId="{E23E2198-1594-4F94-8A3F-8F6BB94C61C8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821024" y="2873617"/>
        <a:ext cx="6018165" cy="756779"/>
      </dsp:txXfrm>
    </dsp:sp>
    <dsp:sp modelId="{8295783E-2299-42BE-9F0C-86F70A675CAC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6784974" y="615689"/>
        <a:ext cx="287383" cy="393191"/>
      </dsp:txXfrm>
    </dsp:sp>
    <dsp:sp modelId="{C33FE698-741D-448D-BFEA-349B35C5C1ED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7387130" y="1565713"/>
        <a:ext cx="287383" cy="393191"/>
      </dsp:txXfrm>
    </dsp:sp>
    <dsp:sp modelId="{3F2DC554-1679-4530-B2C8-7A577AD98695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80299" y="2515738"/>
        <a:ext cx="287383" cy="39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C9059-D9CB-484A-96BA-ADAF375B676A}">
      <dsp:nvSpPr>
        <dsp:cNvPr id="0" name=""/>
        <dsp:cNvSpPr/>
      </dsp:nvSpPr>
      <dsp:spPr>
        <a:xfrm>
          <a:off x="0" y="527"/>
          <a:ext cx="4837811" cy="1233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0DD7-8EC1-4CB6-B0EE-6B66477988F7}">
      <dsp:nvSpPr>
        <dsp:cNvPr id="0" name=""/>
        <dsp:cNvSpPr/>
      </dsp:nvSpPr>
      <dsp:spPr>
        <a:xfrm>
          <a:off x="373053" y="278004"/>
          <a:ext cx="678278" cy="678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8EFD-6A08-4D86-8C58-D529587CF972}">
      <dsp:nvSpPr>
        <dsp:cNvPr id="0" name=""/>
        <dsp:cNvSpPr/>
      </dsp:nvSpPr>
      <dsp:spPr>
        <a:xfrm>
          <a:off x="1424384" y="527"/>
          <a:ext cx="3413426" cy="123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17" tIns="130517" rIns="130517" bIns="1305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Insight</a:t>
          </a:r>
          <a:r>
            <a:rPr lang="en-GB" sz="1500" kern="1200"/>
            <a:t>:</a:t>
          </a:r>
          <a:r>
            <a:rPr lang="en-GB" sz="1500" kern="1200">
              <a:latin typeface="Century Gothic" panose="020B0502020202020204"/>
            </a:rPr>
            <a:t> Average transaction count for Prism+ is higher than users without loyalty.</a:t>
          </a:r>
          <a:endParaRPr lang="en-US" sz="1500" kern="1200"/>
        </a:p>
      </dsp:txBody>
      <dsp:txXfrm>
        <a:off x="1424384" y="527"/>
        <a:ext cx="3413426" cy="1233233"/>
      </dsp:txXfrm>
    </dsp:sp>
    <dsp:sp modelId="{EFF833AC-EF2F-4D76-A1F5-E089C9042BCE}">
      <dsp:nvSpPr>
        <dsp:cNvPr id="0" name=""/>
        <dsp:cNvSpPr/>
      </dsp:nvSpPr>
      <dsp:spPr>
        <a:xfrm>
          <a:off x="0" y="1542069"/>
          <a:ext cx="4837811" cy="1233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9921F-942A-4B90-8E8D-2C0C7FD7575E}">
      <dsp:nvSpPr>
        <dsp:cNvPr id="0" name=""/>
        <dsp:cNvSpPr/>
      </dsp:nvSpPr>
      <dsp:spPr>
        <a:xfrm>
          <a:off x="373053" y="1819546"/>
          <a:ext cx="678278" cy="678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0F75-97BC-4206-8FCF-1C95949B1FDE}">
      <dsp:nvSpPr>
        <dsp:cNvPr id="0" name=""/>
        <dsp:cNvSpPr/>
      </dsp:nvSpPr>
      <dsp:spPr>
        <a:xfrm>
          <a:off x="1532436" y="1542069"/>
          <a:ext cx="3197322" cy="123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17" tIns="130517" rIns="130517" bIns="1305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Recommendation</a:t>
          </a:r>
          <a:r>
            <a:rPr lang="en-GB" sz="1500" kern="1200"/>
            <a:t>: Send thank you emails, exclusive offers and introduce </a:t>
          </a:r>
          <a:r>
            <a:rPr lang="en-GB" sz="1500" kern="1200">
              <a:latin typeface="Century Gothic" panose="020B0502020202020204"/>
            </a:rPr>
            <a:t>new </a:t>
          </a:r>
          <a:r>
            <a:rPr lang="en-GB" sz="1500" b="0" kern="1200">
              <a:latin typeface="Century Gothic" panose="020B0502020202020204"/>
            </a:rPr>
            <a:t>users to Prism+</a:t>
          </a:r>
          <a:endParaRPr lang="en-US" sz="1500" b="0" kern="1200">
            <a:latin typeface="Century Gothic" panose="020B0502020202020204"/>
          </a:endParaRPr>
        </a:p>
      </dsp:txBody>
      <dsp:txXfrm>
        <a:off x="1532436" y="1542069"/>
        <a:ext cx="3197322" cy="1233233"/>
      </dsp:txXfrm>
    </dsp:sp>
    <dsp:sp modelId="{C3D30751-D045-428A-9945-DD88089562A8}">
      <dsp:nvSpPr>
        <dsp:cNvPr id="0" name=""/>
        <dsp:cNvSpPr/>
      </dsp:nvSpPr>
      <dsp:spPr>
        <a:xfrm>
          <a:off x="0" y="3083611"/>
          <a:ext cx="4837811" cy="1233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DB94-EA80-4B80-88C7-E9EA2DF64EA6}">
      <dsp:nvSpPr>
        <dsp:cNvPr id="0" name=""/>
        <dsp:cNvSpPr/>
      </dsp:nvSpPr>
      <dsp:spPr>
        <a:xfrm>
          <a:off x="373053" y="3361088"/>
          <a:ext cx="678278" cy="678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05BC-FF51-4D8A-9C22-4BAC088FE45A}">
      <dsp:nvSpPr>
        <dsp:cNvPr id="0" name=""/>
        <dsp:cNvSpPr/>
      </dsp:nvSpPr>
      <dsp:spPr>
        <a:xfrm>
          <a:off x="1424384" y="3083611"/>
          <a:ext cx="3413426" cy="123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17" tIns="130517" rIns="130517" bIns="1305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Century Gothic" panose="020B0502020202020204"/>
            </a:rPr>
            <a:t> Impact</a:t>
          </a:r>
          <a:r>
            <a:rPr lang="en-GB" sz="1500" kern="1200">
              <a:latin typeface="Century Gothic" panose="020B0502020202020204"/>
            </a:rPr>
            <a:t>: </a:t>
          </a:r>
          <a:r>
            <a:rPr lang="en-GB" sz="1500" kern="1200"/>
            <a:t>Solidify high-revenue customer loyalty</a:t>
          </a:r>
          <a:r>
            <a:rPr lang="en-GB" sz="1500" kern="1200">
              <a:latin typeface="Century Gothic" panose="020B0502020202020204"/>
            </a:rPr>
            <a:t> </a:t>
          </a:r>
          <a:endParaRPr lang="en-GB" sz="1500" kern="1200"/>
        </a:p>
      </dsp:txBody>
      <dsp:txXfrm>
        <a:off x="1424384" y="3083611"/>
        <a:ext cx="3413426" cy="1233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51630-5718-4AE4-A1D3-E89E4D984C11}">
      <dsp:nvSpPr>
        <dsp:cNvPr id="0" name=""/>
        <dsp:cNvSpPr/>
      </dsp:nvSpPr>
      <dsp:spPr>
        <a:xfrm>
          <a:off x="0" y="461"/>
          <a:ext cx="4558840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7E214-5CB8-4303-8773-883680F6353F}">
      <dsp:nvSpPr>
        <dsp:cNvPr id="0" name=""/>
        <dsp:cNvSpPr/>
      </dsp:nvSpPr>
      <dsp:spPr>
        <a:xfrm>
          <a:off x="326414" y="243248"/>
          <a:ext cx="593481" cy="593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12B-2274-4631-816D-11419B4B5201}">
      <dsp:nvSpPr>
        <dsp:cNvPr id="0" name=""/>
        <dsp:cNvSpPr/>
      </dsp:nvSpPr>
      <dsp:spPr>
        <a:xfrm>
          <a:off x="1246310" y="461"/>
          <a:ext cx="331252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Insight</a:t>
          </a:r>
          <a:r>
            <a:rPr lang="en-GB" sz="1600" kern="1200"/>
            <a:t>: </a:t>
          </a:r>
          <a:r>
            <a:rPr lang="en-GB" sz="1600" kern="1200">
              <a:latin typeface="Century Gothic" panose="020B0502020202020204"/>
            </a:rPr>
            <a:t>We are losing more customers YoY</a:t>
          </a:r>
          <a:endParaRPr lang="en-US" sz="1600" kern="1200"/>
        </a:p>
      </dsp:txBody>
      <dsp:txXfrm>
        <a:off x="1246310" y="461"/>
        <a:ext cx="3312529" cy="1079057"/>
      </dsp:txXfrm>
    </dsp:sp>
    <dsp:sp modelId="{C06292A2-9094-4D4B-BBF1-3B520F34D94A}">
      <dsp:nvSpPr>
        <dsp:cNvPr id="0" name=""/>
        <dsp:cNvSpPr/>
      </dsp:nvSpPr>
      <dsp:spPr>
        <a:xfrm>
          <a:off x="0" y="1349282"/>
          <a:ext cx="4558840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2B420-38FC-4FD0-83E0-42B1FFD3A356}">
      <dsp:nvSpPr>
        <dsp:cNvPr id="0" name=""/>
        <dsp:cNvSpPr/>
      </dsp:nvSpPr>
      <dsp:spPr>
        <a:xfrm>
          <a:off x="326414" y="1592070"/>
          <a:ext cx="593481" cy="593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0D7FD-3A0F-455E-830D-F708881E652E}">
      <dsp:nvSpPr>
        <dsp:cNvPr id="0" name=""/>
        <dsp:cNvSpPr/>
      </dsp:nvSpPr>
      <dsp:spPr>
        <a:xfrm>
          <a:off x="1246310" y="1349282"/>
          <a:ext cx="331252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Recommendation</a:t>
          </a:r>
          <a:r>
            <a:rPr lang="en-GB" sz="1600" kern="1200"/>
            <a:t>:</a:t>
          </a:r>
          <a:r>
            <a:rPr lang="en-GB" sz="1600" kern="1200">
              <a:latin typeface="Century Gothic" panose="020B0502020202020204"/>
            </a:rPr>
            <a:t> </a:t>
          </a:r>
          <a:r>
            <a:rPr lang="en-GB" sz="1600" kern="1200"/>
            <a:t>Plan </a:t>
          </a:r>
          <a:r>
            <a:rPr lang="en-GB" sz="1600" kern="1200">
              <a:latin typeface="Century Gothic" panose="020B0502020202020204"/>
            </a:rPr>
            <a:t>re-engagement email</a:t>
          </a:r>
          <a:r>
            <a:rPr lang="en-GB" sz="1600" kern="1200"/>
            <a:t> offering a substantial </a:t>
          </a:r>
          <a:r>
            <a:rPr lang="en-GB" sz="1600" kern="1200">
              <a:latin typeface="Century Gothic" panose="020B0502020202020204"/>
            </a:rPr>
            <a:t>discount</a:t>
          </a:r>
          <a:r>
            <a:rPr lang="en-GB" sz="1600" b="0" kern="1200">
              <a:latin typeface="Century Gothic" panose="020B0502020202020204"/>
            </a:rPr>
            <a:t>. A/B test.</a:t>
          </a:r>
          <a:endParaRPr lang="en-US" sz="1600" b="0" kern="1200">
            <a:latin typeface="Century Gothic" panose="020B0502020202020204"/>
          </a:endParaRPr>
        </a:p>
      </dsp:txBody>
      <dsp:txXfrm>
        <a:off x="1246310" y="1349282"/>
        <a:ext cx="3312529" cy="1079057"/>
      </dsp:txXfrm>
    </dsp:sp>
    <dsp:sp modelId="{7688F3F0-8141-40CC-AECB-A0F176378010}">
      <dsp:nvSpPr>
        <dsp:cNvPr id="0" name=""/>
        <dsp:cNvSpPr/>
      </dsp:nvSpPr>
      <dsp:spPr>
        <a:xfrm>
          <a:off x="0" y="2698103"/>
          <a:ext cx="4558840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A26F-E1F4-414E-B790-5EBDFB3694D5}">
      <dsp:nvSpPr>
        <dsp:cNvPr id="0" name=""/>
        <dsp:cNvSpPr/>
      </dsp:nvSpPr>
      <dsp:spPr>
        <a:xfrm>
          <a:off x="342355" y="2951046"/>
          <a:ext cx="593481" cy="593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B7788-64E4-470D-93FE-0C3E0A3762DE}">
      <dsp:nvSpPr>
        <dsp:cNvPr id="0" name=""/>
        <dsp:cNvSpPr/>
      </dsp:nvSpPr>
      <dsp:spPr>
        <a:xfrm>
          <a:off x="1246310" y="2698103"/>
          <a:ext cx="331252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entury Gothic" panose="020B0502020202020204"/>
            </a:rPr>
            <a:t>Impact</a:t>
          </a:r>
          <a:r>
            <a:rPr lang="en-GB" sz="1600" kern="1200"/>
            <a:t>:</a:t>
          </a:r>
          <a:r>
            <a:rPr lang="en-GB" sz="1600" kern="1200">
              <a:latin typeface="Century Gothic" panose="020B0502020202020204"/>
            </a:rPr>
            <a:t> Bring back 15</a:t>
          </a:r>
          <a:r>
            <a:rPr lang="en-GB" sz="1600" kern="1200"/>
            <a:t>% of Lost users</a:t>
          </a:r>
        </a:p>
      </dsp:txBody>
      <dsp:txXfrm>
        <a:off x="1246310" y="2698103"/>
        <a:ext cx="3312529" cy="1079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EE19D-2048-4176-9F98-69F030CB41AF}">
      <dsp:nvSpPr>
        <dsp:cNvPr id="0" name=""/>
        <dsp:cNvSpPr/>
      </dsp:nvSpPr>
      <dsp:spPr>
        <a:xfrm>
          <a:off x="0" y="563"/>
          <a:ext cx="10314936" cy="1319629"/>
        </a:xfrm>
        <a:prstGeom prst="roundRect">
          <a:avLst>
            <a:gd name="adj" fmla="val 10000"/>
          </a:avLst>
        </a:prstGeom>
        <a:solidFill>
          <a:srgbClr val="E1C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02404-7DA9-4304-B584-03A9F9BE648F}">
      <dsp:nvSpPr>
        <dsp:cNvPr id="0" name=""/>
        <dsp:cNvSpPr/>
      </dsp:nvSpPr>
      <dsp:spPr>
        <a:xfrm>
          <a:off x="399187" y="297480"/>
          <a:ext cx="725796" cy="725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93E0-27C4-4EAC-8658-94D515BC0B3D}">
      <dsp:nvSpPr>
        <dsp:cNvPr id="0" name=""/>
        <dsp:cNvSpPr/>
      </dsp:nvSpPr>
      <dsp:spPr>
        <a:xfrm>
          <a:off x="1524172" y="563"/>
          <a:ext cx="8790764" cy="13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1" tIns="139661" rIns="139661" bIns="139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Insight</a:t>
          </a:r>
          <a:r>
            <a:rPr lang="en-GB" sz="2500" kern="1200"/>
            <a:t>:</a:t>
          </a:r>
          <a:r>
            <a:rPr lang="en-GB" sz="2500" kern="1200">
              <a:latin typeface="Century Gothic" panose="020B0502020202020204"/>
            </a:rPr>
            <a:t> Around 9000 new customers opt in.</a:t>
          </a:r>
          <a:endParaRPr lang="en-US" sz="2500" kern="1200"/>
        </a:p>
      </dsp:txBody>
      <dsp:txXfrm>
        <a:off x="1524172" y="563"/>
        <a:ext cx="8790764" cy="1319629"/>
      </dsp:txXfrm>
    </dsp:sp>
    <dsp:sp modelId="{8EFA940B-2649-438B-845D-F5507A220B09}">
      <dsp:nvSpPr>
        <dsp:cNvPr id="0" name=""/>
        <dsp:cNvSpPr/>
      </dsp:nvSpPr>
      <dsp:spPr>
        <a:xfrm>
          <a:off x="0" y="1650101"/>
          <a:ext cx="10314936" cy="131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D210F-364F-43EF-A00B-D995BED8B52D}">
      <dsp:nvSpPr>
        <dsp:cNvPr id="0" name=""/>
        <dsp:cNvSpPr/>
      </dsp:nvSpPr>
      <dsp:spPr>
        <a:xfrm>
          <a:off x="399187" y="1947017"/>
          <a:ext cx="725796" cy="725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0B22C-C122-4360-8DF7-2B018818A623}">
      <dsp:nvSpPr>
        <dsp:cNvPr id="0" name=""/>
        <dsp:cNvSpPr/>
      </dsp:nvSpPr>
      <dsp:spPr>
        <a:xfrm>
          <a:off x="1524172" y="1650101"/>
          <a:ext cx="8790764" cy="13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1" tIns="139661" rIns="139661" bIns="139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Recommendation</a:t>
          </a:r>
          <a:r>
            <a:rPr lang="en-GB" sz="2500" kern="1200"/>
            <a:t>:</a:t>
          </a:r>
          <a:r>
            <a:rPr lang="en-GB" sz="2500" kern="1200">
              <a:latin typeface="Century Gothic" panose="020B0502020202020204"/>
            </a:rPr>
            <a:t> Use Prism+ to partner with Everyman Cinemas and Alton Towers</a:t>
          </a:r>
          <a:endParaRPr lang="en-GB" sz="2500" kern="1200"/>
        </a:p>
      </dsp:txBody>
      <dsp:txXfrm>
        <a:off x="1524172" y="1650101"/>
        <a:ext cx="8790764" cy="1319629"/>
      </dsp:txXfrm>
    </dsp:sp>
    <dsp:sp modelId="{F1A6C8F2-32FB-40BC-9D84-1B67D53C7C1D}">
      <dsp:nvSpPr>
        <dsp:cNvPr id="0" name=""/>
        <dsp:cNvSpPr/>
      </dsp:nvSpPr>
      <dsp:spPr>
        <a:xfrm>
          <a:off x="0" y="3299638"/>
          <a:ext cx="10314936" cy="131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D5160-09F7-4112-A56F-2BE00B40A460}">
      <dsp:nvSpPr>
        <dsp:cNvPr id="0" name=""/>
        <dsp:cNvSpPr/>
      </dsp:nvSpPr>
      <dsp:spPr>
        <a:xfrm>
          <a:off x="399187" y="3596555"/>
          <a:ext cx="725796" cy="725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329B-C49A-490C-91DB-03ED80AE3142}">
      <dsp:nvSpPr>
        <dsp:cNvPr id="0" name=""/>
        <dsp:cNvSpPr/>
      </dsp:nvSpPr>
      <dsp:spPr>
        <a:xfrm>
          <a:off x="1524172" y="3299638"/>
          <a:ext cx="8790764" cy="13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1" tIns="139661" rIns="139661" bIns="139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Impact</a:t>
          </a:r>
          <a:r>
            <a:rPr lang="en-GB" sz="2500" kern="1200"/>
            <a:t>:</a:t>
          </a:r>
          <a:r>
            <a:rPr lang="en-GB" sz="2500" kern="1200">
              <a:latin typeface="Century Gothic" panose="020B0502020202020204"/>
            </a:rPr>
            <a:t> Converting new users to loyal group by encouraging increased frequency</a:t>
          </a:r>
          <a:endParaRPr lang="en-GB" sz="2500" kern="1200"/>
        </a:p>
      </dsp:txBody>
      <dsp:txXfrm>
        <a:off x="1524172" y="3299638"/>
        <a:ext cx="8790764" cy="1319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C0EE9-3DC1-4D88-A507-C7CB6C3C5C27}">
      <dsp:nvSpPr>
        <dsp:cNvPr id="0" name=""/>
        <dsp:cNvSpPr/>
      </dsp:nvSpPr>
      <dsp:spPr>
        <a:xfrm>
          <a:off x="0" y="2815"/>
          <a:ext cx="4219224" cy="1239000"/>
        </a:xfrm>
        <a:prstGeom prst="roundRect">
          <a:avLst>
            <a:gd name="adj" fmla="val 10000"/>
          </a:avLst>
        </a:prstGeom>
        <a:solidFill>
          <a:srgbClr val="E1C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3B7B7-D110-41AB-917E-BE5725345F86}">
      <dsp:nvSpPr>
        <dsp:cNvPr id="0" name=""/>
        <dsp:cNvSpPr/>
      </dsp:nvSpPr>
      <dsp:spPr>
        <a:xfrm>
          <a:off x="374797" y="281590"/>
          <a:ext cx="682116" cy="681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FB7AF-FF72-4187-9279-70A77415220C}">
      <dsp:nvSpPr>
        <dsp:cNvPr id="0" name=""/>
        <dsp:cNvSpPr/>
      </dsp:nvSpPr>
      <dsp:spPr>
        <a:xfrm>
          <a:off x="1431711" y="2815"/>
          <a:ext cx="2744147" cy="13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23" tIns="139323" rIns="139323" bIns="139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1C1917"/>
              </a:solidFill>
              <a:latin typeface="-apple-system"/>
            </a:rPr>
            <a:t>Insight: </a:t>
          </a:r>
          <a:r>
            <a:rPr lang="en-US" sz="1400" kern="1200" dirty="0">
              <a:solidFill>
                <a:srgbClr val="1C1917"/>
              </a:solidFill>
              <a:latin typeface="-apple-system"/>
            </a:rPr>
            <a:t>On average, less than 15% of users are contactable.</a:t>
          </a:r>
          <a:endParaRPr lang="en-US" sz="1400" kern="1200" dirty="0">
            <a:solidFill>
              <a:srgbClr val="1C1917"/>
            </a:solidFill>
            <a:latin typeface="Century Gothic" panose="020B0502020202020204"/>
          </a:endParaRPr>
        </a:p>
      </dsp:txBody>
      <dsp:txXfrm>
        <a:off x="1431711" y="2815"/>
        <a:ext cx="2744147" cy="1316437"/>
      </dsp:txXfrm>
    </dsp:sp>
    <dsp:sp modelId="{B8EE5BF7-D54B-4CD4-A307-C90F66C5A7FE}">
      <dsp:nvSpPr>
        <dsp:cNvPr id="0" name=""/>
        <dsp:cNvSpPr/>
      </dsp:nvSpPr>
      <dsp:spPr>
        <a:xfrm>
          <a:off x="0" y="1648362"/>
          <a:ext cx="4219224" cy="12390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5BCD7-DD26-4CD6-B6C5-072D5441225B}">
      <dsp:nvSpPr>
        <dsp:cNvPr id="0" name=""/>
        <dsp:cNvSpPr/>
      </dsp:nvSpPr>
      <dsp:spPr>
        <a:xfrm>
          <a:off x="374797" y="1927137"/>
          <a:ext cx="682116" cy="681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F6D22-47BA-4383-94ED-DCA0C02D3D37}">
      <dsp:nvSpPr>
        <dsp:cNvPr id="0" name=""/>
        <dsp:cNvSpPr/>
      </dsp:nvSpPr>
      <dsp:spPr>
        <a:xfrm>
          <a:off x="1431711" y="1648362"/>
          <a:ext cx="2744147" cy="13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23" tIns="139323" rIns="139323" bIns="139323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-apple-system"/>
            </a:rPr>
            <a:t>Recommendation: </a:t>
          </a:r>
          <a:r>
            <a:rPr lang="en-GB" sz="1400" b="0" kern="1200" dirty="0">
              <a:solidFill>
                <a:schemeClr val="tx1"/>
              </a:solidFill>
              <a:latin typeface="-apple-system"/>
            </a:rPr>
            <a:t>Offer discounts on next orders when you opt in to emails.</a:t>
          </a:r>
        </a:p>
      </dsp:txBody>
      <dsp:txXfrm>
        <a:off x="1431711" y="1648362"/>
        <a:ext cx="2744147" cy="1316437"/>
      </dsp:txXfrm>
    </dsp:sp>
    <dsp:sp modelId="{DDB8BA6D-0FD2-4AC4-985C-A800D81407D4}">
      <dsp:nvSpPr>
        <dsp:cNvPr id="0" name=""/>
        <dsp:cNvSpPr/>
      </dsp:nvSpPr>
      <dsp:spPr>
        <a:xfrm>
          <a:off x="0" y="3293909"/>
          <a:ext cx="4219224" cy="1239000"/>
        </a:xfrm>
        <a:prstGeom prst="roundRect">
          <a:avLst>
            <a:gd name="adj" fmla="val 10000"/>
          </a:avLst>
        </a:prstGeom>
        <a:solidFill>
          <a:srgbClr val="E1C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A228F-3C2D-4543-9BDC-185B04CA3CEF}">
      <dsp:nvSpPr>
        <dsp:cNvPr id="0" name=""/>
        <dsp:cNvSpPr/>
      </dsp:nvSpPr>
      <dsp:spPr>
        <a:xfrm>
          <a:off x="375163" y="3572685"/>
          <a:ext cx="682116" cy="681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4CFF-0BE5-4E2E-9763-3C3DE766940A}">
      <dsp:nvSpPr>
        <dsp:cNvPr id="0" name=""/>
        <dsp:cNvSpPr/>
      </dsp:nvSpPr>
      <dsp:spPr>
        <a:xfrm>
          <a:off x="1432444" y="3293909"/>
          <a:ext cx="2697251" cy="13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23" tIns="139323" rIns="139323" bIns="139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1C1917"/>
              </a:solidFill>
              <a:latin typeface="-apple-system"/>
            </a:rPr>
            <a:t>Impact: </a:t>
          </a:r>
          <a:r>
            <a:rPr lang="en-GB" sz="1400" kern="1200" dirty="0">
              <a:solidFill>
                <a:srgbClr val="1C1917"/>
              </a:solidFill>
              <a:latin typeface="-apple-system"/>
            </a:rPr>
            <a:t>Getting 10% of uncontactable only at-risk users to opt-in for communication could enable re-engagement efforts with over 6,000 users.</a:t>
          </a:r>
        </a:p>
      </dsp:txBody>
      <dsp:txXfrm>
        <a:off x="1432444" y="3293909"/>
        <a:ext cx="2697251" cy="1316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1A4A-C122-49FF-9F70-33A6224B8460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  <a:latin typeface="Arial"/>
              <a:cs typeface="Arial"/>
            </a:rPr>
            <a:t>Different groups have different spending trends</a:t>
          </a:r>
          <a:endParaRPr lang="en-US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23544" y="23544"/>
        <a:ext cx="6254562" cy="756779"/>
      </dsp:txXfrm>
    </dsp:sp>
    <dsp:sp modelId="{CB06B23D-0725-42A8-B1D9-30B9F87926A5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 sz="1600" kern="1200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625700" y="973568"/>
        <a:ext cx="6018165" cy="756779"/>
      </dsp:txXfrm>
    </dsp:sp>
    <dsp:sp modelId="{44D5C1A4-DBAB-478D-90A9-126B6612BE0F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Percentage contactable is an issue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218868" y="1923593"/>
        <a:ext cx="6027152" cy="756779"/>
      </dsp:txXfrm>
    </dsp:sp>
    <dsp:sp modelId="{E23E2198-1594-4F94-8A3F-8F6BB94C61C8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options.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821024" y="2873617"/>
        <a:ext cx="6018165" cy="756779"/>
      </dsp:txXfrm>
    </dsp:sp>
    <dsp:sp modelId="{8295783E-2299-42BE-9F0C-86F70A675CAC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6784974" y="615689"/>
        <a:ext cx="287383" cy="393191"/>
      </dsp:txXfrm>
    </dsp:sp>
    <dsp:sp modelId="{C33FE698-741D-448D-BFEA-349B35C5C1ED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7387130" y="1565713"/>
        <a:ext cx="287383" cy="393191"/>
      </dsp:txXfrm>
    </dsp:sp>
    <dsp:sp modelId="{3F2DC554-1679-4530-B2C8-7A577AD98695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80299" y="2515738"/>
        <a:ext cx="287383" cy="39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21/07/2023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21/07/2023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433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7553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6FA67-A3C3-4056-8D60-07FBA194F4F5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F5B04-ED0C-4A22-9D3F-17BF1A34DCB9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C8FA3-5AEC-4B69-86CB-0128C3161AAB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677C-7643-4801-BE38-1B4549966015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BA899-FBB2-4389-87FB-DE7CCD39203C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FD6AE-1054-41E5-82C4-AF32581C2C54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6B3EF-5FE2-429D-8478-56AE9645AFE3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AB14-B5B4-420C-9B58-12BD05854C3E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744DB-FEF7-46FA-96CD-A4FB6F4CFB10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6C05-4115-4E1A-9A4B-5EEF2F2BAFE9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A8086-17C0-466C-A9D0-BC79D5B820AC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B49AE-18DF-41CC-A81A-2ACE513A8DB8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3D515-0E9A-4BAC-A721-C2806A5C387A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5BD42-B1D8-4D1E-B9D2-C237F83234F1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ED40-F918-4165-8F26-B3AECC09D7FC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76FD6-4081-47EC-87DA-C6398C623926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B2D724-47F2-4B1A-B515-7CFB9F6C178D}" type="datetime1">
              <a:rPr lang="en-GB" noProof="0" smtClean="0"/>
              <a:t>21/07/2023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A7059A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18/10/relationships/comments" Target="../comments/modernComment_10D_3FDB1FE7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microsoft.com/office/2014/relationships/chartEx" Target="../charts/chartEx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microsoft.com/office/2018/10/relationships/comments" Target="../comments/modernComment_111_735B4AD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2" name="Group 10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4" name="Group 24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28467E-A117-B357-F728-8FB77189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066" y="2514600"/>
            <a:ext cx="5681134" cy="2262781"/>
          </a:xfrm>
        </p:spPr>
        <p:txBody>
          <a:bodyPr>
            <a:normAutofit/>
          </a:bodyPr>
          <a:lstStyle/>
          <a:p>
            <a:r>
              <a:rPr lang="en-GB" sz="4400">
                <a:latin typeface="-apple-system"/>
              </a:rPr>
              <a:t>Customer Segmentation</a:t>
            </a:r>
          </a:p>
          <a:p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7224-01E9-2BCA-6846-4D8C14A3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066" y="4777379"/>
            <a:ext cx="5681134" cy="1126283"/>
          </a:xfrm>
        </p:spPr>
        <p:txBody>
          <a:bodyPr>
            <a:normAutofit/>
          </a:bodyPr>
          <a:lstStyle/>
          <a:p>
            <a:r>
              <a:rPr lang="en-GB">
                <a:ea typeface="+mn-lt"/>
                <a:cs typeface="+mn-lt"/>
              </a:rPr>
              <a:t>By Team Orange</a:t>
            </a:r>
            <a:endParaRPr lang="en-US"/>
          </a:p>
        </p:txBody>
      </p:sp>
      <p:sp>
        <p:nvSpPr>
          <p:cNvPr id="66" name="Rectangle 38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68" name="Picture 4" descr="3D rendering of game pieces tied together with a rope">
            <a:extLst>
              <a:ext uri="{FF2B5EF4-FFF2-40B4-BE49-F238E27FC236}">
                <a16:creationId xmlns:a16="http://schemas.microsoft.com/office/drawing/2014/main" id="{FFEC683A-E938-8307-B2C6-FFA60D14B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88" r="44457" b="4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C130-E90A-DAFE-4B8C-D567510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31" y="668498"/>
            <a:ext cx="8911687" cy="624724"/>
          </a:xfrm>
        </p:spPr>
        <p:txBody>
          <a:bodyPr>
            <a:normAutofit fontScale="90000"/>
          </a:bodyPr>
          <a:lstStyle/>
          <a:p>
            <a:r>
              <a:rPr lang="en-GB"/>
              <a:t>Appendix 1: RFM Ranks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20FD42-012E-3F7E-6669-6CF9E106B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09093"/>
              </p:ext>
            </p:extLst>
          </p:nvPr>
        </p:nvGraphicFramePr>
        <p:xfrm>
          <a:off x="1168893" y="2152834"/>
          <a:ext cx="10335870" cy="318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45">
                  <a:extLst>
                    <a:ext uri="{9D8B030D-6E8A-4147-A177-3AD203B41FA5}">
                      <a16:colId xmlns:a16="http://schemas.microsoft.com/office/drawing/2014/main" val="1228693547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762296874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1520553647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1962480328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1850307894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2723418282"/>
                    </a:ext>
                  </a:extLst>
                </a:gridCol>
              </a:tblGrid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Recency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Frequency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Monetary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6956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More Than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&lt;10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43245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&gt;=10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34056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&gt;=31.62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85358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Within last 6 months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&gt;=100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00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C130-E90A-DAFE-4B8C-D567510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08" y="653702"/>
            <a:ext cx="8911687" cy="624724"/>
          </a:xfrm>
        </p:spPr>
        <p:txBody>
          <a:bodyPr>
            <a:normAutofit fontScale="90000"/>
          </a:bodyPr>
          <a:lstStyle/>
          <a:p>
            <a:r>
              <a:rPr lang="en-GB"/>
              <a:t>Appendix 2: RFM Score Groups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5F4D49-DE19-5863-7915-7DF114C81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8129"/>
              </p:ext>
            </p:extLst>
          </p:nvPr>
        </p:nvGraphicFramePr>
        <p:xfrm>
          <a:off x="1642368" y="1716349"/>
          <a:ext cx="9670020" cy="375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70">
                  <a:extLst>
                    <a:ext uri="{9D8B030D-6E8A-4147-A177-3AD203B41FA5}">
                      <a16:colId xmlns:a16="http://schemas.microsoft.com/office/drawing/2014/main" val="3170950247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3862081014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2958532291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3544889800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3998619269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4291589641"/>
                    </a:ext>
                  </a:extLst>
                </a:gridCol>
              </a:tblGrid>
              <a:tr h="51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Champions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Whales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92548"/>
                  </a:ext>
                </a:extLst>
              </a:tr>
              <a:tr h="3243101">
                <a:tc>
                  <a:txBody>
                    <a:bodyPr/>
                    <a:lstStyle/>
                    <a:p>
                      <a:r>
                        <a:rPr lang="en-GB"/>
                        <a:t>444, 443, 344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341, 342, 343, 441, 442, 434, 333, 332, 242, 323, 233, 232, 243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214, 224, 234, 244, 314, 324, 334, 414, 424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411, 421, 431, 412, 422, 432, 413, 423, 433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211, 212, 213, 221, 313, 311, 321, 312, 322, 222, 223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111, 121, 131, 141, 112, 122, 132, 142, 113, 123, 133, 143, 114, 124, 134, 144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7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621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4C8D-B5CD-B3C9-F6FD-7D05172B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842" y="624110"/>
            <a:ext cx="10107603" cy="688224"/>
          </a:xfrm>
        </p:spPr>
        <p:txBody>
          <a:bodyPr>
            <a:normAutofit/>
          </a:bodyPr>
          <a:lstStyle/>
          <a:p>
            <a:r>
              <a:rPr lang="en-GB" sz="3200"/>
              <a:t>Appendix 3: Histograms</a:t>
            </a:r>
          </a:p>
        </p:txBody>
      </p:sp>
      <p:pic>
        <p:nvPicPr>
          <p:cNvPr id="4" name="Picture 4" descr="A graph of distribution of log of transaction count&#10;&#10;Description automatically generated">
            <a:extLst>
              <a:ext uri="{FF2B5EF4-FFF2-40B4-BE49-F238E27FC236}">
                <a16:creationId xmlns:a16="http://schemas.microsoft.com/office/drawing/2014/main" id="{3986D5E6-72F6-5A8D-53C5-894FD74AB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782" y="1415976"/>
            <a:ext cx="8525280" cy="5099575"/>
          </a:xfrm>
        </p:spPr>
      </p:pic>
    </p:spTree>
    <p:extLst>
      <p:ext uri="{BB962C8B-B14F-4D97-AF65-F5344CB8AC3E}">
        <p14:creationId xmlns:p14="http://schemas.microsoft.com/office/powerpoint/2010/main" val="24216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5778-9FB7-024F-C759-33F4626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611410"/>
            <a:ext cx="8911687" cy="698253"/>
          </a:xfrm>
        </p:spPr>
        <p:txBody>
          <a:bodyPr>
            <a:normAutofit/>
          </a:bodyPr>
          <a:lstStyle/>
          <a:p>
            <a:r>
              <a:rPr lang="en-GB" sz="3200"/>
              <a:t>Appendix 4: 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01E71CC-E3E3-3162-198C-211A5716CC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73833"/>
                  </p:ext>
                </p:extLst>
              </p:nvPr>
            </p:nvGraphicFramePr>
            <p:xfrm>
              <a:off x="1333500" y="1309663"/>
              <a:ext cx="9525000" cy="49768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01E71CC-E3E3-3162-198C-211A5716C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1309663"/>
                <a:ext cx="9525000" cy="49768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9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57E-B44F-003F-CB79-42FD052C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436A223-912C-600E-C4D8-7A500AD0F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95497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89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FB6BF-1FC4-F4AB-E3DD-A3FC145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sz="3200"/>
              <a:t>Definitions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D7EC159D-B15B-FD8E-E4BF-03453D55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076" y="1911658"/>
            <a:ext cx="9914137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Champion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– Customers who have purchased within the last 6 months, frequently and spend more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Loyal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- Customers who buy frequently but don’t fit into the Champion Group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Whale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– Large spenders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New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– Customers who have placed orders recently with any frequency and low to medium purchase value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At Risk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- Customers who have purchased more than 9 months ago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Lost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- Customers who have not purchased in over 12 months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endParaRPr lang="en-GB" sz="2000">
              <a:solidFill>
                <a:srgbClr val="44444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8797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9E59F4-DF2E-243B-7503-0A561D728F6D}"/>
              </a:ext>
            </a:extLst>
          </p:cNvPr>
          <p:cNvSpPr>
            <a:spLocks noGrp="1"/>
          </p:cNvSpPr>
          <p:nvPr/>
        </p:nvSpPr>
        <p:spPr>
          <a:xfrm>
            <a:off x="959836" y="274113"/>
            <a:ext cx="10583172" cy="1258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Different groups require different approaches in order to increase overall engagement.</a:t>
            </a:r>
          </a:p>
          <a:p>
            <a:pPr lvl="0" rtl="0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437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AAAC9-D785-2315-9C28-E0E4FE88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18" y="1410942"/>
            <a:ext cx="9104914" cy="49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4E5D-003B-E03A-CDA1-7E4B3A8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599768"/>
            <a:ext cx="9712998" cy="678426"/>
          </a:xfrm>
        </p:spPr>
        <p:txBody>
          <a:bodyPr>
            <a:normAutofit/>
          </a:bodyPr>
          <a:lstStyle/>
          <a:p>
            <a:r>
              <a:rPr lang="en-GB" sz="3200" dirty="0"/>
              <a:t>Champions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0DB57C9-14A0-CBE6-B78C-954B768DF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60288"/>
              </p:ext>
            </p:extLst>
          </p:nvPr>
        </p:nvGraphicFramePr>
        <p:xfrm>
          <a:off x="1066391" y="1754468"/>
          <a:ext cx="4837811" cy="431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F37080B-4B8C-1EB7-AC3B-A8369A327B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9610150"/>
                  </p:ext>
                </p:extLst>
              </p:nvPr>
            </p:nvGraphicFramePr>
            <p:xfrm>
              <a:off x="5904202" y="1754468"/>
              <a:ext cx="5925929" cy="43173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F37080B-4B8C-1EB7-AC3B-A8369A327B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4202" y="1754468"/>
                <a:ext cx="5925929" cy="43173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3251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00EE-B8B2-45C4-87AC-182A3D5D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241" y="637478"/>
            <a:ext cx="8911687" cy="746154"/>
          </a:xfrm>
        </p:spPr>
        <p:txBody>
          <a:bodyPr>
            <a:normAutofit/>
          </a:bodyPr>
          <a:lstStyle/>
          <a:p>
            <a:r>
              <a:rPr lang="en-GB" sz="3200"/>
              <a:t>Lost Group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1986A1A-5757-220B-7D25-6F79290E9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50338"/>
              </p:ext>
            </p:extLst>
          </p:nvPr>
        </p:nvGraphicFramePr>
        <p:xfrm>
          <a:off x="790074" y="2151025"/>
          <a:ext cx="455884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4" name="TextBox 723">
            <a:extLst>
              <a:ext uri="{FF2B5EF4-FFF2-40B4-BE49-F238E27FC236}">
                <a16:creationId xmlns:a16="http://schemas.microsoft.com/office/drawing/2014/main" id="{53092D62-F6DD-0982-C7A1-36F6D7A360B9}"/>
              </a:ext>
            </a:extLst>
          </p:cNvPr>
          <p:cNvSpPr txBox="1"/>
          <p:nvPr/>
        </p:nvSpPr>
        <p:spPr>
          <a:xfrm>
            <a:off x="4724400" y="3200399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862" name="Picture 862" descr="A screenshot of a graph&#10;&#10;Description automatically generated">
            <a:extLst>
              <a:ext uri="{FF2B5EF4-FFF2-40B4-BE49-F238E27FC236}">
                <a16:creationId xmlns:a16="http://schemas.microsoft.com/office/drawing/2014/main" id="{6D86175F-79D3-DA60-C22C-A3573FC4A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428" y="839381"/>
            <a:ext cx="5940276" cy="57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14B-7C3C-EEAE-B3E9-A5AA19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4781"/>
            <a:ext cx="7186604" cy="730557"/>
          </a:xfrm>
        </p:spPr>
        <p:txBody>
          <a:bodyPr>
            <a:normAutofit/>
          </a:bodyPr>
          <a:lstStyle/>
          <a:p>
            <a:r>
              <a:rPr lang="en-GB" sz="3200"/>
              <a:t>New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081E6-46DD-10BE-7519-B5F4FC4EC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214367"/>
              </p:ext>
            </p:extLst>
          </p:nvPr>
        </p:nvGraphicFramePr>
        <p:xfrm>
          <a:off x="736521" y="1540189"/>
          <a:ext cx="10314937" cy="461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3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96324-F8B5-5AB4-40D3-76B1A63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011" y="221544"/>
            <a:ext cx="9712998" cy="597562"/>
          </a:xfrm>
        </p:spPr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Contacting is an issue among registered users</a:t>
            </a:r>
            <a:endParaRPr lang="en-GB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680E8B3-6879-B4BF-39A9-6C517160F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74031"/>
              </p:ext>
            </p:extLst>
          </p:nvPr>
        </p:nvGraphicFramePr>
        <p:xfrm>
          <a:off x="448026" y="1715748"/>
          <a:ext cx="4219224" cy="46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4422B6E-8F87-1B05-FDD2-9F622DDBE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881854"/>
              </p:ext>
            </p:extLst>
          </p:nvPr>
        </p:nvGraphicFramePr>
        <p:xfrm>
          <a:off x="4979019" y="1216755"/>
          <a:ext cx="696947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353627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57E-B44F-003F-CB79-42FD052C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sz="3200"/>
              <a:t>Executive Summary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436A223-912C-600E-C4D8-7A500AD0F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6318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088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C72A77B8-9CD1-4CF1-A730-ECFF0B4E8F0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bW/bNhD+K4W+9IsxUJT1lm+N5wwDtiJI2mzAYBhH8uSolUWBpNx4gf/7SMouZtdvC+bYBfpNOtLH5x7ePUfKz4EodVPB/D1MMbgKrqX8PAX1+U0Y9IJ63QZ9RCAiBcLSCCHiSULtLNmYUtY6uHoODKgJmodSt1A5h9b416gXQFXdwsS9FVBp7AUNKi1rqMq/sZtsh4xqcdEL8KmppALn8t6AQed2Zqfbdwsl/CmyKwI35QzvkZvOeoeNVGb13gt09+QhrY9ZQ1FWxvpzj2w+fGqUxfi8CvXGDyYR41GRUtJHSjnQMIkcHWbeuDkDi2oiVcmhCjxehVovnQ9k1U7903DNfi9bxfEOCz9Um9LMrSdKKB3f3fweLGzgt0paWrzdMjou67G28bd67Gb5GY/yy0ChXV0EV+GitwE6tHgBWZoLRpCERZpDdCLQoQM9fo9fDgIPjwBecKQ5i2ISijTHvijiLDsRcHIU22QL6JG1zHyqDmRtoKyXKVRkaRaFoYhowkSWCyIi2J1lr5ZB1vTmFyXb5ptQiON/ieOdmEHNrXUTxLvJROEEViUzPDnCm7ZeFmi8D/DpifuoUY13MeeSQJf1pFqqltcm//Shw8erVtttR9GBGTyCMk4h2SerPy4ZrAOpBKrruc+Hn0u1Eqawd3KaF6OVdNoJn/6lkUtaO0z//7qjhRskJKUZIRkJCYlZwRhneKQe51nKojzNsiRHwlkaQ8x3KUTnznl7WHUNavNLyan3u2xzrm99G0Mv6PaROKb+eLQbuWSkFuWqFn7doEYfT1r34lc/RvAthgeoWt9E7RK/lTauLue82f7s7Ye7j8O3bqqjeLQ4bze6AFExCmoNPrHHXLa12RCX8FLVUOEM6xbHRhq7xf8B9I9WsjNB9/aUg1KuORhbcFslfKuI/umF4DKS3ErHq2h6TjKOmHIW21MyTzJ7gKM/Tj+nOv2cGfBYc2k74jpgeqmA9ykqeYEeGGAVDp9eepo77xa5cu0FUZZhnheMAuQC4oz1yZ4T2KteHC+qYo9EeY47y05o3/G95Si6T3R3OWrtrtdlIoEQUkKLPtB+gTGNs9etnq1fLy6qco5AeI6q2QrrO66YgzSfqFoOrttVSppHNGTQJ0nOCLHlwkA4V/v7Kz4ZJjf6q+9aaQpJyvo05n1BBE9FllzAGbNRpZ6OG5sGy4vHS7JIVyVHtRZzMEU18W1ZgAEfU9OtWmI3LoUfRh/y9u8C16BL7j4MrFr/1mT4+nXhlJyMPIjF9hBla3QDHG+hxi2h2hChFigOhOv/VPga7GLxD5+2sj3UGAAA&quot;"/>
    <we:property name="creatorSessionId" value="&quot;420c9085-65a4-411e-a014-244779edcc3c&quot;"/>
    <we:property name="creatorTenantId" value="&quot;15830474-cef0-4326-88db-96e5ab019d8a&quot;"/>
    <we:property name="creatorUserId" value="&quot;10032002AB1C030F&quot;"/>
    <we:property name="datasetId" value="&quot;21534408-4edf-4f03-9d0c-f7c5981c0cce&quot;"/>
    <we:property name="embedUrl" value="&quot;/reportEmbed?reportId=3e38918b-e203-4337-8f70-35de3eb8892f&amp;groupId=4a2b814e-f0ef-4d4e-9707-dce7a996b530&amp;w=2&amp;config=eyJjbHVzdGVyVXJsIjoiaHR0cHM6Ly9XQUJJLVVLLVNPVVRILUMtUFJJTUFSWS1yZWRpcmVjdC5hbmFseXNpcy53aW5kb3dzLm5ldCIsImVtYmVkRmVhdHVyZXMiOnsibW9kZXJuRW1iZWQiOnRydWUsInVzYWdlTWV0cmljc1ZOZXh0Ijp0cnVlfX0%3D&amp;disableSensitivityBanner=true&quot;"/>
    <we:property name="initialStateBookmark" value="&quot;H4sIAAAAAAAAA+1ZUW/bNhD+K4Ve+mIMlGRZUt6SzBmGLmmQtNmAwRCO5MlRK4sCSaVxA//3HSm7WFIn9oI5cYG+SUfq7rvj3XckdRfIyrQ1zM9ghsFBcKTU5xnoz2/CYBA0S9n79+9ODy/eFWeHp2MSq9ZWqjHBwV1gQU/RXlWmg9ppIOHfk0EAdX0OU/dWQm1wELSojWqgrr5iP5mGrO5wMQjwtq2VBqfy0oJFp/aGptM72Q5/ickiCFvd4CUK20svsFXart4HgemfPKT7YyQoq9qSPvfI5+PbVhPGu5VvJ35wFHMRl2nEhhhFAqJwFDv/7bx1c44J1VTpSkAdeLwajVkqP1Z1N/NP43vyS9VpgRdY+qHGVnZOmiIWRcXFyWmwIMfPtaKweDlFtKiawpD/nSncLD/jWn051kjWZXAQLgYPQIeEF5CnueQMWVimOcQ7Ah060MUZftkIPNwCeCkwynmcsFCmOQ5lmWTZjoCzraLN1oCekOTGp+qxaixUzTKFyizN4jCUcTTiMsslkzE8nmUvlkEkevObVl37nSvMxX+J41DeQCNI+hDE4XSqcQqrkhnvHOFJ1ywLNHkK8O4D99GgLh6LnEsCUzXTeslanpv804cen6g7Q8uOsgdzfA3aOobkn4h/XDKQAqUl6qO5z4dfK70ipnCw8zAvJivqpAmf/sWRy7D2mP5/u5OFG2QsjTLGMhYylvCSc8FxSz7Os5THeZploxyZ4GkCiXiMIXp1TtvVqmtElF9azbzeZV+LaOb3PgyCfh2Zi9Sf17SQy4g0slrVwu8PQmO2D1r/4q1vQ/iE4QrqzjdRMvFHRX71OefF9NnbDxcfx2/dVBfiyeJ1u9EekIrV0BjwiV0I1TX2AbmE+8qGGm+w6bCwytIS/wfQP1vJown6ZE/ZSOVGgKWCW0vha0n0L08E+5HkRB0vwuk5ywRiKnhCu2QxymgDF/3c/exq9/PKgAsjFHXE+4CjfQX8FKOyZ/CBBV7j+Pa5u7nXXSJXroMgzjLM85JHALmEJOND9sQO7EUPjntVsVuifI0zy6PQfuBzy1bh3tHZZSvbfa/L5AhCSFlUDiEalphESfay1bP29mKvKmcLhK9RNWth/cAVszHMO6qWjXb7SknzOAo5DNko54xRuXCQTtXT/RVvLVcP+qvvWmkKo5QPo0QMJZMildloD/aYra7MrGgpDZYHj+dkkakrgfqez8EM9dS3ZQkWvE9tb7XCflxJP4ze5fX3AkdgKuEuBlatf20yfLtd2GVMJh7EYr2LqrOmBYHn0OAaV8lFaCTKDe76nwqBN0LRrWiftuED96vhW3AWi38AYw0cSvUYAAA=&quot;"/>
    <we:property name="isFiltersActionButtonVisible" value="true"/>
    <we:property name="pageDisplayName" value="&quot;Page 1&quot;"/>
    <we:property name="pptInsertionSessionID" value="&quot;D77FDA64-79AB-41FE-B5AB-82B506E608EC&quot;"/>
    <we:property name="reportEmbeddedTime" value="&quot;2023-07-21T11:07:49.448Z&quot;"/>
    <we:property name="reportName" value="&quot;Week 2 v2 slide copy&quot;"/>
    <we:property name="reportState" value="&quot;CONNECTED&quot;"/>
    <we:property name="reportUrl" value="&quot;/groups/4a2b814e-f0ef-4d4e-9707-dce7a996b530/reports/3e38918b-e203-4337-8f70-35de3eb8892f?pbi_source=desktop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AB62233D879548994B4A7593F33251" ma:contentTypeVersion="5" ma:contentTypeDescription="Create a new document." ma:contentTypeScope="" ma:versionID="cd53c8b9aba9a6fa0bae5073336bed83">
  <xsd:schema xmlns:xsd="http://www.w3.org/2001/XMLSchema" xmlns:xs="http://www.w3.org/2001/XMLSchema" xmlns:p="http://schemas.microsoft.com/office/2006/metadata/properties" xmlns:ns2="a3141f46-ad2c-4bf2-8f02-0b0aef94a266" xmlns:ns3="733e0adf-2eb6-4136-bc64-76c06642cd69" targetNamespace="http://schemas.microsoft.com/office/2006/metadata/properties" ma:root="true" ma:fieldsID="5e4fd72d9b19b284672c79bddd541a4d" ns2:_="" ns3:_="">
    <xsd:import namespace="a3141f46-ad2c-4bf2-8f02-0b0aef94a266"/>
    <xsd:import namespace="733e0adf-2eb6-4136-bc64-76c06642cd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41f46-ad2c-4bf2-8f02-0b0aef94a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3e0adf-2eb6-4136-bc64-76c06642cd6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AF9307-5FA4-4D3F-B499-ED306FDFF0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ADA76-EC17-41C2-BA22-B80A17A118D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733e0adf-2eb6-4136-bc64-76c06642cd69"/>
    <ds:schemaRef ds:uri="http://purl.org/dc/terms/"/>
    <ds:schemaRef ds:uri="a3141f46-ad2c-4bf2-8f02-0b0aef94a266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F8563D-3BE3-41C5-9E81-C5157037E6DB}">
  <ds:schemaRefs>
    <ds:schemaRef ds:uri="733e0adf-2eb6-4136-bc64-76c06642cd69"/>
    <ds:schemaRef ds:uri="a3141f46-ad2c-4bf2-8f02-0b0aef94a2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580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Arial,Sans-Serif</vt:lpstr>
      <vt:lpstr>Calibri</vt:lpstr>
      <vt:lpstr>Century Gothic</vt:lpstr>
      <vt:lpstr>Wingdings 3</vt:lpstr>
      <vt:lpstr>Wisp</vt:lpstr>
      <vt:lpstr>Customer Segmentation </vt:lpstr>
      <vt:lpstr>Executive Summary</vt:lpstr>
      <vt:lpstr>Definitions</vt:lpstr>
      <vt:lpstr>PowerPoint Presentation</vt:lpstr>
      <vt:lpstr>Champions</vt:lpstr>
      <vt:lpstr>Lost Group</vt:lpstr>
      <vt:lpstr>New Customers</vt:lpstr>
      <vt:lpstr>Contacting is an issue among registered users</vt:lpstr>
      <vt:lpstr>Executive Summary</vt:lpstr>
      <vt:lpstr>Appendix 1: RFM Ranks</vt:lpstr>
      <vt:lpstr>Appendix 2: RFM Score Groups</vt:lpstr>
      <vt:lpstr>Appendix 3: Histograms</vt:lpstr>
      <vt:lpstr>Appendix 4: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Revitalising Growth at Prism through Data-Driven Customer &amp; Channel Strategies.</dc:title>
  <dc:creator/>
  <cp:lastModifiedBy>Joshua Joseph Clarke</cp:lastModifiedBy>
  <cp:revision>1</cp:revision>
  <dcterms:created xsi:type="dcterms:W3CDTF">2023-07-13T08:43:00Z</dcterms:created>
  <dcterms:modified xsi:type="dcterms:W3CDTF">2023-07-21T14:00:23Z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0x01010045AB62233D879548994B4A7593F33251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