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57" r:id="rId6"/>
    <p:sldId id="258" r:id="rId7"/>
    <p:sldId id="260" r:id="rId8"/>
    <p:sldId id="261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28257-3D5F-42A6-B6A0-89735C2EF35F}" v="108" dt="2019-12-05T13:41:0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Jurgensmeier" userId="c35567788f5c16ff" providerId="LiveId" clId="{3A328257-3D5F-42A6-B6A0-89735C2EF35F}"/>
    <pc:docChg chg="undo custSel addSld modSld sldOrd">
      <pc:chgData name="Joshua Jurgensmeier" userId="c35567788f5c16ff" providerId="LiveId" clId="{3A328257-3D5F-42A6-B6A0-89735C2EF35F}" dt="2019-12-05T13:42:30.903" v="2098" actId="2711"/>
      <pc:docMkLst>
        <pc:docMk/>
      </pc:docMkLst>
      <pc:sldChg chg="modSp add">
        <pc:chgData name="Joshua Jurgensmeier" userId="c35567788f5c16ff" providerId="LiveId" clId="{3A328257-3D5F-42A6-B6A0-89735C2EF35F}" dt="2019-12-05T13:42:30.903" v="2098" actId="2711"/>
        <pc:sldMkLst>
          <pc:docMk/>
          <pc:sldMk cId="2742145061" sldId="256"/>
        </pc:sldMkLst>
        <pc:spChg chg="mod">
          <ac:chgData name="Joshua Jurgensmeier" userId="c35567788f5c16ff" providerId="LiveId" clId="{3A328257-3D5F-42A6-B6A0-89735C2EF35F}" dt="2019-12-05T13:42:30.903" v="2098" actId="2711"/>
          <ac:spMkLst>
            <pc:docMk/>
            <pc:sldMk cId="2742145061" sldId="256"/>
            <ac:spMk id="2" creationId="{3FEB0058-CEF4-4604-A25C-86C669E6B2DE}"/>
          </ac:spMkLst>
        </pc:spChg>
        <pc:spChg chg="mod">
          <ac:chgData name="Joshua Jurgensmeier" userId="c35567788f5c16ff" providerId="LiveId" clId="{3A328257-3D5F-42A6-B6A0-89735C2EF35F}" dt="2019-12-05T13:42:30.300" v="2097" actId="2711"/>
          <ac:spMkLst>
            <pc:docMk/>
            <pc:sldMk cId="2742145061" sldId="256"/>
            <ac:spMk id="3" creationId="{93763F19-9E1F-484F-AB39-9D52F1E0FFC2}"/>
          </ac:spMkLst>
        </pc:spChg>
      </pc:sldChg>
      <pc:sldChg chg="addSp delSp modSp add">
        <pc:chgData name="Joshua Jurgensmeier" userId="c35567788f5c16ff" providerId="LiveId" clId="{3A328257-3D5F-42A6-B6A0-89735C2EF35F}" dt="2019-12-05T13:41:17.536" v="2090" actId="1076"/>
        <pc:sldMkLst>
          <pc:docMk/>
          <pc:sldMk cId="3457876575" sldId="257"/>
        </pc:sldMkLst>
        <pc:spChg chg="del">
          <ac:chgData name="Joshua Jurgensmeier" userId="c35567788f5c16ff" providerId="LiveId" clId="{3A328257-3D5F-42A6-B6A0-89735C2EF35F}" dt="2019-12-05T00:35:30.872" v="2" actId="478"/>
          <ac:spMkLst>
            <pc:docMk/>
            <pc:sldMk cId="3457876575" sldId="257"/>
            <ac:spMk id="2" creationId="{979719E5-48AE-4655-8530-DEDC99D07CE2}"/>
          </ac:spMkLst>
        </pc:spChg>
        <pc:spChg chg="del">
          <ac:chgData name="Joshua Jurgensmeier" userId="c35567788f5c16ff" providerId="LiveId" clId="{3A328257-3D5F-42A6-B6A0-89735C2EF35F}" dt="2019-12-05T00:35:33.529" v="3" actId="478"/>
          <ac:spMkLst>
            <pc:docMk/>
            <pc:sldMk cId="3457876575" sldId="257"/>
            <ac:spMk id="3" creationId="{C550730C-1C84-484B-9DD5-DC4985953746}"/>
          </ac:spMkLst>
        </pc:spChg>
        <pc:spChg chg="add del mod">
          <ac:chgData name="Joshua Jurgensmeier" userId="c35567788f5c16ff" providerId="LiveId" clId="{3A328257-3D5F-42A6-B6A0-89735C2EF35F}" dt="2019-12-05T12:17:17.614" v="11" actId="478"/>
          <ac:spMkLst>
            <pc:docMk/>
            <pc:sldMk cId="3457876575" sldId="257"/>
            <ac:spMk id="4" creationId="{FD719C56-B2AD-4E05-B838-97047868523D}"/>
          </ac:spMkLst>
        </pc:spChg>
        <pc:spChg chg="add mod">
          <ac:chgData name="Joshua Jurgensmeier" userId="c35567788f5c16ff" providerId="LiveId" clId="{3A328257-3D5F-42A6-B6A0-89735C2EF35F}" dt="2019-12-05T12:38:52.499" v="221" actId="1076"/>
          <ac:spMkLst>
            <pc:docMk/>
            <pc:sldMk cId="3457876575" sldId="257"/>
            <ac:spMk id="6" creationId="{9AE002DA-7562-4B60-AB21-AE226A559295}"/>
          </ac:spMkLst>
        </pc:spChg>
        <pc:spChg chg="add mod">
          <ac:chgData name="Joshua Jurgensmeier" userId="c35567788f5c16ff" providerId="LiveId" clId="{3A328257-3D5F-42A6-B6A0-89735C2EF35F}" dt="2019-12-05T12:38:52.499" v="221" actId="1076"/>
          <ac:spMkLst>
            <pc:docMk/>
            <pc:sldMk cId="3457876575" sldId="257"/>
            <ac:spMk id="7" creationId="{812121BE-B505-4231-89DE-E92DA47C9EE8}"/>
          </ac:spMkLst>
        </pc:spChg>
        <pc:spChg chg="add mod">
          <ac:chgData name="Joshua Jurgensmeier" userId="c35567788f5c16ff" providerId="LiveId" clId="{3A328257-3D5F-42A6-B6A0-89735C2EF35F}" dt="2019-12-05T12:38:52.499" v="221" actId="1076"/>
          <ac:spMkLst>
            <pc:docMk/>
            <pc:sldMk cId="3457876575" sldId="257"/>
            <ac:spMk id="8" creationId="{09CFEE8D-F90B-4C7B-913B-FD0BEB444096}"/>
          </ac:spMkLst>
        </pc:spChg>
        <pc:spChg chg="add mod">
          <ac:chgData name="Joshua Jurgensmeier" userId="c35567788f5c16ff" providerId="LiveId" clId="{3A328257-3D5F-42A6-B6A0-89735C2EF35F}" dt="2019-12-05T12:38:52.499" v="221" actId="1076"/>
          <ac:spMkLst>
            <pc:docMk/>
            <pc:sldMk cId="3457876575" sldId="257"/>
            <ac:spMk id="9" creationId="{A98C6696-C833-4AFA-93F0-923558BCD2E8}"/>
          </ac:spMkLst>
        </pc:spChg>
        <pc:spChg chg="add mod">
          <ac:chgData name="Joshua Jurgensmeier" userId="c35567788f5c16ff" providerId="LiveId" clId="{3A328257-3D5F-42A6-B6A0-89735C2EF35F}" dt="2019-12-05T12:38:52.499" v="221" actId="1076"/>
          <ac:spMkLst>
            <pc:docMk/>
            <pc:sldMk cId="3457876575" sldId="257"/>
            <ac:spMk id="10" creationId="{5331EE6D-1DCA-47E1-A203-B9D6F0CBC45C}"/>
          </ac:spMkLst>
        </pc:spChg>
        <pc:spChg chg="add mod">
          <ac:chgData name="Joshua Jurgensmeier" userId="c35567788f5c16ff" providerId="LiveId" clId="{3A328257-3D5F-42A6-B6A0-89735C2EF35F}" dt="2019-12-05T12:47:18.118" v="298" actId="207"/>
          <ac:spMkLst>
            <pc:docMk/>
            <pc:sldMk cId="3457876575" sldId="257"/>
            <ac:spMk id="36" creationId="{2F45D9AC-07AC-453C-8D16-1CB14F90C59C}"/>
          </ac:spMkLst>
        </pc:spChg>
        <pc:spChg chg="add del mod">
          <ac:chgData name="Joshua Jurgensmeier" userId="c35567788f5c16ff" providerId="LiveId" clId="{3A328257-3D5F-42A6-B6A0-89735C2EF35F}" dt="2019-12-05T12:47:04.987" v="296" actId="478"/>
          <ac:spMkLst>
            <pc:docMk/>
            <pc:sldMk cId="3457876575" sldId="257"/>
            <ac:spMk id="37" creationId="{A4242A78-7739-4127-81A0-6770C8280F71}"/>
          </ac:spMkLst>
        </pc:spChg>
        <pc:spChg chg="add mod">
          <ac:chgData name="Joshua Jurgensmeier" userId="c35567788f5c16ff" providerId="LiveId" clId="{3A328257-3D5F-42A6-B6A0-89735C2EF35F}" dt="2019-12-05T12:47:09.124" v="297" actId="1076"/>
          <ac:spMkLst>
            <pc:docMk/>
            <pc:sldMk cId="3457876575" sldId="257"/>
            <ac:spMk id="38" creationId="{86FFDD7A-17C7-4693-9FB5-C3B4D7280F7B}"/>
          </ac:spMkLst>
        </pc:spChg>
        <pc:spChg chg="add del mod">
          <ac:chgData name="Joshua Jurgensmeier" userId="c35567788f5c16ff" providerId="LiveId" clId="{3A328257-3D5F-42A6-B6A0-89735C2EF35F}" dt="2019-12-05T12:52:23.455" v="348"/>
          <ac:spMkLst>
            <pc:docMk/>
            <pc:sldMk cId="3457876575" sldId="257"/>
            <ac:spMk id="39" creationId="{FD4307A3-C79A-496A-811C-E2313447BEFC}"/>
          </ac:spMkLst>
        </pc:spChg>
        <pc:spChg chg="add mod">
          <ac:chgData name="Joshua Jurgensmeier" userId="c35567788f5c16ff" providerId="LiveId" clId="{3A328257-3D5F-42A6-B6A0-89735C2EF35F}" dt="2019-12-05T13:41:04.602" v="2088" actId="255"/>
          <ac:spMkLst>
            <pc:docMk/>
            <pc:sldMk cId="3457876575" sldId="257"/>
            <ac:spMk id="40" creationId="{4552DE72-34C2-4426-BFF7-DB574CA8236C}"/>
          </ac:spMkLst>
        </pc:spChg>
        <pc:spChg chg="add mod">
          <ac:chgData name="Joshua Jurgensmeier" userId="c35567788f5c16ff" providerId="LiveId" clId="{3A328257-3D5F-42A6-B6A0-89735C2EF35F}" dt="2019-12-05T13:41:17.536" v="2090" actId="1076"/>
          <ac:spMkLst>
            <pc:docMk/>
            <pc:sldMk cId="3457876575" sldId="257"/>
            <ac:spMk id="41" creationId="{C0D29BA5-AA79-4234-B467-B931E1382998}"/>
          </ac:spMkLst>
        </pc:spChg>
        <pc:graphicFrameChg chg="add del mod">
          <ac:chgData name="Joshua Jurgensmeier" userId="c35567788f5c16ff" providerId="LiveId" clId="{3A328257-3D5F-42A6-B6A0-89735C2EF35F}" dt="2019-12-05T12:18:00.229" v="13" actId="1032"/>
          <ac:graphicFrameMkLst>
            <pc:docMk/>
            <pc:sldMk cId="3457876575" sldId="257"/>
            <ac:graphicFrameMk id="5" creationId="{C449C511-BEE1-4EF5-A2C6-73EF361C9E5E}"/>
          </ac:graphicFrameMkLst>
        </pc:graphicFrameChg>
        <pc:picChg chg="add mod">
          <ac:chgData name="Joshua Jurgensmeier" userId="c35567788f5c16ff" providerId="LiveId" clId="{3A328257-3D5F-42A6-B6A0-89735C2EF35F}" dt="2019-12-05T12:39:19.170" v="224" actId="1076"/>
          <ac:picMkLst>
            <pc:docMk/>
            <pc:sldMk cId="3457876575" sldId="257"/>
            <ac:picMk id="34" creationId="{1E182938-04E7-4799-A991-BD5B0CE5A312}"/>
          </ac:picMkLst>
        </pc:picChg>
        <pc:picChg chg="add mod">
          <ac:chgData name="Joshua Jurgensmeier" userId="c35567788f5c16ff" providerId="LiveId" clId="{3A328257-3D5F-42A6-B6A0-89735C2EF35F}" dt="2019-12-05T12:39:24.934" v="225" actId="1076"/>
          <ac:picMkLst>
            <pc:docMk/>
            <pc:sldMk cId="3457876575" sldId="257"/>
            <ac:picMk id="35" creationId="{99A2C60A-CD7C-477D-90E6-CD3EF9A8EE9C}"/>
          </ac:picMkLst>
        </pc:picChg>
        <pc:cxnChg chg="add mod">
          <ac:chgData name="Joshua Jurgensmeier" userId="c35567788f5c16ff" providerId="LiveId" clId="{3A328257-3D5F-42A6-B6A0-89735C2EF35F}" dt="2019-12-05T12:38:52.499" v="221" actId="1076"/>
          <ac:cxnSpMkLst>
            <pc:docMk/>
            <pc:sldMk cId="3457876575" sldId="257"/>
            <ac:cxnSpMk id="12" creationId="{CF333A50-291A-4C16-8D93-82882434B4E8}"/>
          </ac:cxnSpMkLst>
        </pc:cxnChg>
        <pc:cxnChg chg="add del mod">
          <ac:chgData name="Joshua Jurgensmeier" userId="c35567788f5c16ff" providerId="LiveId" clId="{3A328257-3D5F-42A6-B6A0-89735C2EF35F}" dt="2019-12-05T12:24:51.722" v="88" actId="11529"/>
          <ac:cxnSpMkLst>
            <pc:docMk/>
            <pc:sldMk cId="3457876575" sldId="257"/>
            <ac:cxnSpMk id="14" creationId="{D88C4BC3-55AA-44C3-BE36-FA25E621F826}"/>
          </ac:cxnSpMkLst>
        </pc:cxnChg>
        <pc:cxnChg chg="add mod">
          <ac:chgData name="Joshua Jurgensmeier" userId="c35567788f5c16ff" providerId="LiveId" clId="{3A328257-3D5F-42A6-B6A0-89735C2EF35F}" dt="2019-12-05T12:38:52.499" v="221" actId="1076"/>
          <ac:cxnSpMkLst>
            <pc:docMk/>
            <pc:sldMk cId="3457876575" sldId="257"/>
            <ac:cxnSpMk id="17" creationId="{E4D69510-8911-41D3-8EF8-28BD6FF354E9}"/>
          </ac:cxnSpMkLst>
        </pc:cxnChg>
        <pc:cxnChg chg="add mod">
          <ac:chgData name="Joshua Jurgensmeier" userId="c35567788f5c16ff" providerId="LiveId" clId="{3A328257-3D5F-42A6-B6A0-89735C2EF35F}" dt="2019-12-05T12:38:52.499" v="221" actId="1076"/>
          <ac:cxnSpMkLst>
            <pc:docMk/>
            <pc:sldMk cId="3457876575" sldId="257"/>
            <ac:cxnSpMk id="20" creationId="{6A21465E-CECD-4E24-9A05-FC2D6F0B7D37}"/>
          </ac:cxnSpMkLst>
        </pc:cxnChg>
        <pc:cxnChg chg="add mod">
          <ac:chgData name="Joshua Jurgensmeier" userId="c35567788f5c16ff" providerId="LiveId" clId="{3A328257-3D5F-42A6-B6A0-89735C2EF35F}" dt="2019-12-05T12:38:52.499" v="221" actId="1076"/>
          <ac:cxnSpMkLst>
            <pc:docMk/>
            <pc:sldMk cId="3457876575" sldId="257"/>
            <ac:cxnSpMk id="23" creationId="{0DB8849C-EED9-40C8-8D55-F84B284CBD06}"/>
          </ac:cxnSpMkLst>
        </pc:cxnChg>
        <pc:cxnChg chg="add del mod">
          <ac:chgData name="Joshua Jurgensmeier" userId="c35567788f5c16ff" providerId="LiveId" clId="{3A328257-3D5F-42A6-B6A0-89735C2EF35F}" dt="2019-12-05T12:26:42.877" v="105" actId="11529"/>
          <ac:cxnSpMkLst>
            <pc:docMk/>
            <pc:sldMk cId="3457876575" sldId="257"/>
            <ac:cxnSpMk id="26" creationId="{97ECA9E4-D86E-43B9-9534-C28C18A443AF}"/>
          </ac:cxnSpMkLst>
        </pc:cxnChg>
        <pc:cxnChg chg="add mod">
          <ac:chgData name="Joshua Jurgensmeier" userId="c35567788f5c16ff" providerId="LiveId" clId="{3A328257-3D5F-42A6-B6A0-89735C2EF35F}" dt="2019-12-05T12:38:52.499" v="221" actId="1076"/>
          <ac:cxnSpMkLst>
            <pc:docMk/>
            <pc:sldMk cId="3457876575" sldId="257"/>
            <ac:cxnSpMk id="28" creationId="{1AA0C264-4174-4F84-B016-94DAB3E28AAC}"/>
          </ac:cxnSpMkLst>
        </pc:cxnChg>
        <pc:cxnChg chg="add mod">
          <ac:chgData name="Joshua Jurgensmeier" userId="c35567788f5c16ff" providerId="LiveId" clId="{3A328257-3D5F-42A6-B6A0-89735C2EF35F}" dt="2019-12-05T12:38:52.499" v="221" actId="1076"/>
          <ac:cxnSpMkLst>
            <pc:docMk/>
            <pc:sldMk cId="3457876575" sldId="257"/>
            <ac:cxnSpMk id="30" creationId="{0334B5B4-6AEF-4816-955D-C6264DC8EC68}"/>
          </ac:cxnSpMkLst>
        </pc:cxnChg>
        <pc:cxnChg chg="add mod">
          <ac:chgData name="Joshua Jurgensmeier" userId="c35567788f5c16ff" providerId="LiveId" clId="{3A328257-3D5F-42A6-B6A0-89735C2EF35F}" dt="2019-12-05T12:38:52.499" v="221" actId="1076"/>
          <ac:cxnSpMkLst>
            <pc:docMk/>
            <pc:sldMk cId="3457876575" sldId="257"/>
            <ac:cxnSpMk id="31" creationId="{FF675E03-594D-44E8-BBF9-E55100128945}"/>
          </ac:cxnSpMkLst>
        </pc:cxnChg>
      </pc:sldChg>
      <pc:sldChg chg="addSp delSp modSp add">
        <pc:chgData name="Joshua Jurgensmeier" userId="c35567788f5c16ff" providerId="LiveId" clId="{3A328257-3D5F-42A6-B6A0-89735C2EF35F}" dt="2019-12-05T12:46:47.829" v="293" actId="478"/>
        <pc:sldMkLst>
          <pc:docMk/>
          <pc:sldMk cId="1633612927" sldId="258"/>
        </pc:sldMkLst>
        <pc:spChg chg="add mod">
          <ac:chgData name="Joshua Jurgensmeier" userId="c35567788f5c16ff" providerId="LiveId" clId="{3A328257-3D5F-42A6-B6A0-89735C2EF35F}" dt="2019-12-05T12:44:04.734" v="275" actId="207"/>
          <ac:spMkLst>
            <pc:docMk/>
            <pc:sldMk cId="1633612927" sldId="258"/>
            <ac:spMk id="2" creationId="{43E2E0C4-3E57-4681-87EC-07606276E053}"/>
          </ac:spMkLst>
        </pc:spChg>
        <pc:spChg chg="add mod">
          <ac:chgData name="Joshua Jurgensmeier" userId="c35567788f5c16ff" providerId="LiveId" clId="{3A328257-3D5F-42A6-B6A0-89735C2EF35F}" dt="2019-12-05T12:44:15.120" v="277" actId="207"/>
          <ac:spMkLst>
            <pc:docMk/>
            <pc:sldMk cId="1633612927" sldId="258"/>
            <ac:spMk id="18" creationId="{88143612-8C12-41AC-AF04-8525BFBEA0E2}"/>
          </ac:spMkLst>
        </pc:spChg>
        <pc:spChg chg="add mod">
          <ac:chgData name="Joshua Jurgensmeier" userId="c35567788f5c16ff" providerId="LiveId" clId="{3A328257-3D5F-42A6-B6A0-89735C2EF35F}" dt="2019-12-05T12:43:43.315" v="273" actId="1076"/>
          <ac:spMkLst>
            <pc:docMk/>
            <pc:sldMk cId="1633612927" sldId="258"/>
            <ac:spMk id="21" creationId="{A770DF29-0868-4953-8D44-0F4C3A2C69E4}"/>
          </ac:spMkLst>
        </pc:spChg>
        <pc:spChg chg="mod">
          <ac:chgData name="Joshua Jurgensmeier" userId="c35567788f5c16ff" providerId="LiveId" clId="{3A328257-3D5F-42A6-B6A0-89735C2EF35F}" dt="2019-12-05T12:45:47.876" v="285" actId="207"/>
          <ac:spMkLst>
            <pc:docMk/>
            <pc:sldMk cId="1633612927" sldId="258"/>
            <ac:spMk id="36" creationId="{2F45D9AC-07AC-453C-8D16-1CB14F90C59C}"/>
          </ac:spMkLst>
        </pc:spChg>
        <pc:spChg chg="del mod">
          <ac:chgData name="Joshua Jurgensmeier" userId="c35567788f5c16ff" providerId="LiveId" clId="{3A328257-3D5F-42A6-B6A0-89735C2EF35F}" dt="2019-12-05T12:43:33.071" v="268"/>
          <ac:spMkLst>
            <pc:docMk/>
            <pc:sldMk cId="1633612927" sldId="258"/>
            <ac:spMk id="37" creationId="{A4242A78-7739-4127-81A0-6770C8280F71}"/>
          </ac:spMkLst>
        </pc:spChg>
        <pc:picChg chg="del">
          <ac:chgData name="Joshua Jurgensmeier" userId="c35567788f5c16ff" providerId="LiveId" clId="{3A328257-3D5F-42A6-B6A0-89735C2EF35F}" dt="2019-12-05T12:46:47.829" v="293" actId="478"/>
          <ac:picMkLst>
            <pc:docMk/>
            <pc:sldMk cId="1633612927" sldId="258"/>
            <ac:picMk id="34" creationId="{1E182938-04E7-4799-A991-BD5B0CE5A312}"/>
          </ac:picMkLst>
        </pc:picChg>
        <pc:picChg chg="del">
          <ac:chgData name="Joshua Jurgensmeier" userId="c35567788f5c16ff" providerId="LiveId" clId="{3A328257-3D5F-42A6-B6A0-89735C2EF35F}" dt="2019-12-05T12:39:53.674" v="227" actId="478"/>
          <ac:picMkLst>
            <pc:docMk/>
            <pc:sldMk cId="1633612927" sldId="258"/>
            <ac:picMk id="35" creationId="{99A2C60A-CD7C-477D-90E6-CD3EF9A8EE9C}"/>
          </ac:picMkLst>
        </pc:picChg>
        <pc:cxnChg chg="add mod">
          <ac:chgData name="Joshua Jurgensmeier" userId="c35567788f5c16ff" providerId="LiveId" clId="{3A328257-3D5F-42A6-B6A0-89735C2EF35F}" dt="2019-12-05T12:46:02.529" v="286" actId="208"/>
          <ac:cxnSpMkLst>
            <pc:docMk/>
            <pc:sldMk cId="1633612927" sldId="258"/>
            <ac:cxnSpMk id="22" creationId="{96E1BAB9-CAD2-4CC4-A62F-F67768FFE744}"/>
          </ac:cxnSpMkLst>
        </pc:cxnChg>
        <pc:cxnChg chg="add mod">
          <ac:chgData name="Joshua Jurgensmeier" userId="c35567788f5c16ff" providerId="LiveId" clId="{3A328257-3D5F-42A6-B6A0-89735C2EF35F}" dt="2019-12-05T12:46:33.139" v="292" actId="208"/>
          <ac:cxnSpMkLst>
            <pc:docMk/>
            <pc:sldMk cId="1633612927" sldId="258"/>
            <ac:cxnSpMk id="24" creationId="{33A7DC1E-F433-4902-8F83-96AF3E2BA389}"/>
          </ac:cxnSpMkLst>
        </pc:cxnChg>
        <pc:cxnChg chg="mod">
          <ac:chgData name="Joshua Jurgensmeier" userId="c35567788f5c16ff" providerId="LiveId" clId="{3A328257-3D5F-42A6-B6A0-89735C2EF35F}" dt="2019-12-05T12:45:13.741" v="283" actId="1076"/>
          <ac:cxnSpMkLst>
            <pc:docMk/>
            <pc:sldMk cId="1633612927" sldId="258"/>
            <ac:cxnSpMk id="31" creationId="{FF675E03-594D-44E8-BBF9-E55100128945}"/>
          </ac:cxnSpMkLst>
        </pc:cxnChg>
      </pc:sldChg>
      <pc:sldChg chg="addSp modSp add ord">
        <pc:chgData name="Joshua Jurgensmeier" userId="c35567788f5c16ff" providerId="LiveId" clId="{3A328257-3D5F-42A6-B6A0-89735C2EF35F}" dt="2019-12-05T13:40:16.464" v="2077" actId="1076"/>
        <pc:sldMkLst>
          <pc:docMk/>
          <pc:sldMk cId="3499780573" sldId="259"/>
        </pc:sldMkLst>
        <pc:spChg chg="mod">
          <ac:chgData name="Joshua Jurgensmeier" userId="c35567788f5c16ff" providerId="LiveId" clId="{3A328257-3D5F-42A6-B6A0-89735C2EF35F}" dt="2019-12-05T12:51:54.753" v="341" actId="20577"/>
          <ac:spMkLst>
            <pc:docMk/>
            <pc:sldMk cId="3499780573" sldId="259"/>
            <ac:spMk id="2" creationId="{6F0E591C-A207-4539-8CB2-37353294434D}"/>
          </ac:spMkLst>
        </pc:spChg>
        <pc:spChg chg="mod">
          <ac:chgData name="Joshua Jurgensmeier" userId="c35567788f5c16ff" providerId="LiveId" clId="{3A328257-3D5F-42A6-B6A0-89735C2EF35F}" dt="2019-12-05T13:39:45.799" v="2047" actId="5793"/>
          <ac:spMkLst>
            <pc:docMk/>
            <pc:sldMk cId="3499780573" sldId="259"/>
            <ac:spMk id="3" creationId="{2B084349-C830-411D-A486-7E28BDE08A9F}"/>
          </ac:spMkLst>
        </pc:spChg>
        <pc:picChg chg="add mod">
          <ac:chgData name="Joshua Jurgensmeier" userId="c35567788f5c16ff" providerId="LiveId" clId="{3A328257-3D5F-42A6-B6A0-89735C2EF35F}" dt="2019-12-05T13:40:16.464" v="2077" actId="1076"/>
          <ac:picMkLst>
            <pc:docMk/>
            <pc:sldMk cId="3499780573" sldId="259"/>
            <ac:picMk id="4" creationId="{1548CC05-B5DA-4EE5-AE88-F0DD0FCE6BC1}"/>
          </ac:picMkLst>
        </pc:picChg>
      </pc:sldChg>
      <pc:sldChg chg="addSp modSp add ord">
        <pc:chgData name="Joshua Jurgensmeier" userId="c35567788f5c16ff" providerId="LiveId" clId="{3A328257-3D5F-42A6-B6A0-89735C2EF35F}" dt="2019-12-05T13:09:08.397" v="986"/>
        <pc:sldMkLst>
          <pc:docMk/>
          <pc:sldMk cId="3448932090" sldId="260"/>
        </pc:sldMkLst>
        <pc:spChg chg="mod">
          <ac:chgData name="Joshua Jurgensmeier" userId="c35567788f5c16ff" providerId="LiveId" clId="{3A328257-3D5F-42A6-B6A0-89735C2EF35F}" dt="2019-12-05T12:52:55.299" v="357" actId="20577"/>
          <ac:spMkLst>
            <pc:docMk/>
            <pc:sldMk cId="3448932090" sldId="260"/>
            <ac:spMk id="2" creationId="{E6A5FED1-55AC-4CD2-A143-ED23FB57C14D}"/>
          </ac:spMkLst>
        </pc:spChg>
        <pc:spChg chg="mod">
          <ac:chgData name="Joshua Jurgensmeier" userId="c35567788f5c16ff" providerId="LiveId" clId="{3A328257-3D5F-42A6-B6A0-89735C2EF35F}" dt="2019-12-05T13:07:23.873" v="971" actId="20577"/>
          <ac:spMkLst>
            <pc:docMk/>
            <pc:sldMk cId="3448932090" sldId="260"/>
            <ac:spMk id="3" creationId="{7B4C924D-BEDF-4331-84FF-83CC1DF29B89}"/>
          </ac:spMkLst>
        </pc:spChg>
        <pc:spChg chg="add mod">
          <ac:chgData name="Joshua Jurgensmeier" userId="c35567788f5c16ff" providerId="LiveId" clId="{3A328257-3D5F-42A6-B6A0-89735C2EF35F}" dt="2019-12-05T13:08:49.536" v="985" actId="20577"/>
          <ac:spMkLst>
            <pc:docMk/>
            <pc:sldMk cId="3448932090" sldId="260"/>
            <ac:spMk id="4" creationId="{02F14B68-9EC9-4797-8CBE-AD84DBA31F73}"/>
          </ac:spMkLst>
        </pc:spChg>
      </pc:sldChg>
      <pc:sldChg chg="modSp add">
        <pc:chgData name="Joshua Jurgensmeier" userId="c35567788f5c16ff" providerId="LiveId" clId="{3A328257-3D5F-42A6-B6A0-89735C2EF35F}" dt="2019-12-05T13:33:38.401" v="1907" actId="20577"/>
        <pc:sldMkLst>
          <pc:docMk/>
          <pc:sldMk cId="3984357408" sldId="261"/>
        </pc:sldMkLst>
        <pc:spChg chg="mod">
          <ac:chgData name="Joshua Jurgensmeier" userId="c35567788f5c16ff" providerId="LiveId" clId="{3A328257-3D5F-42A6-B6A0-89735C2EF35F}" dt="2019-12-05T13:09:31.014" v="1006" actId="20577"/>
          <ac:spMkLst>
            <pc:docMk/>
            <pc:sldMk cId="3984357408" sldId="261"/>
            <ac:spMk id="2" creationId="{CBC0E32A-9972-443B-B44F-4AB0C64E3561}"/>
          </ac:spMkLst>
        </pc:spChg>
        <pc:spChg chg="mod">
          <ac:chgData name="Joshua Jurgensmeier" userId="c35567788f5c16ff" providerId="LiveId" clId="{3A328257-3D5F-42A6-B6A0-89735C2EF35F}" dt="2019-12-05T13:33:38.401" v="1907" actId="20577"/>
          <ac:spMkLst>
            <pc:docMk/>
            <pc:sldMk cId="3984357408" sldId="261"/>
            <ac:spMk id="3" creationId="{29454057-CB73-4D4F-B003-E853D7953806}"/>
          </ac:spMkLst>
        </pc:spChg>
      </pc:sldChg>
      <pc:sldChg chg="modSp add">
        <pc:chgData name="Joshua Jurgensmeier" userId="c35567788f5c16ff" providerId="LiveId" clId="{3A328257-3D5F-42A6-B6A0-89735C2EF35F}" dt="2019-12-05T13:42:29.107" v="2096" actId="2711"/>
        <pc:sldMkLst>
          <pc:docMk/>
          <pc:sldMk cId="268945015" sldId="262"/>
        </pc:sldMkLst>
        <pc:spChg chg="mod">
          <ac:chgData name="Joshua Jurgensmeier" userId="c35567788f5c16ff" providerId="LiveId" clId="{3A328257-3D5F-42A6-B6A0-89735C2EF35F}" dt="2019-12-05T13:42:28.614" v="2095" actId="2711"/>
          <ac:spMkLst>
            <pc:docMk/>
            <pc:sldMk cId="268945015" sldId="262"/>
            <ac:spMk id="2" creationId="{B07F0D45-C157-4340-8B5F-66D8583FD8EB}"/>
          </ac:spMkLst>
        </pc:spChg>
        <pc:spChg chg="mod">
          <ac:chgData name="Joshua Jurgensmeier" userId="c35567788f5c16ff" providerId="LiveId" clId="{3A328257-3D5F-42A6-B6A0-89735C2EF35F}" dt="2019-12-05T13:42:29.107" v="2096" actId="2711"/>
          <ac:spMkLst>
            <pc:docMk/>
            <pc:sldMk cId="268945015" sldId="262"/>
            <ac:spMk id="3" creationId="{C0A8BC1A-3DC4-4329-AFA5-9D3F210975A4}"/>
          </ac:spMkLst>
        </pc:spChg>
      </pc:sldChg>
      <pc:sldChg chg="modSp add">
        <pc:chgData name="Joshua Jurgensmeier" userId="c35567788f5c16ff" providerId="LiveId" clId="{3A328257-3D5F-42A6-B6A0-89735C2EF35F}" dt="2019-12-05T13:32:59.288" v="1900" actId="20577"/>
        <pc:sldMkLst>
          <pc:docMk/>
          <pc:sldMk cId="4042810552" sldId="263"/>
        </pc:sldMkLst>
        <pc:spChg chg="mod">
          <ac:chgData name="Joshua Jurgensmeier" userId="c35567788f5c16ff" providerId="LiveId" clId="{3A328257-3D5F-42A6-B6A0-89735C2EF35F}" dt="2019-12-05T13:30:07.846" v="1653" actId="20577"/>
          <ac:spMkLst>
            <pc:docMk/>
            <pc:sldMk cId="4042810552" sldId="263"/>
            <ac:spMk id="2" creationId="{AABE0B5F-4B9F-4F86-A554-53A00691F22A}"/>
          </ac:spMkLst>
        </pc:spChg>
        <pc:spChg chg="mod">
          <ac:chgData name="Joshua Jurgensmeier" userId="c35567788f5c16ff" providerId="LiveId" clId="{3A328257-3D5F-42A6-B6A0-89735C2EF35F}" dt="2019-12-05T13:32:59.288" v="1900" actId="20577"/>
          <ac:spMkLst>
            <pc:docMk/>
            <pc:sldMk cId="4042810552" sldId="263"/>
            <ac:spMk id="3" creationId="{1EB2A1C7-3009-4173-B8AB-313EBA88B8EA}"/>
          </ac:spMkLst>
        </pc:spChg>
      </pc:sldChg>
      <pc:sldChg chg="addSp modSp add">
        <pc:chgData name="Joshua Jurgensmeier" userId="c35567788f5c16ff" providerId="LiveId" clId="{3A328257-3D5F-42A6-B6A0-89735C2EF35F}" dt="2019-12-05T13:17:44.822" v="1246" actId="20577"/>
        <pc:sldMkLst>
          <pc:docMk/>
          <pc:sldMk cId="3236408668" sldId="264"/>
        </pc:sldMkLst>
        <pc:spChg chg="mod">
          <ac:chgData name="Joshua Jurgensmeier" userId="c35567788f5c16ff" providerId="LiveId" clId="{3A328257-3D5F-42A6-B6A0-89735C2EF35F}" dt="2019-12-05T13:10:12.954" v="1049" actId="20577"/>
          <ac:spMkLst>
            <pc:docMk/>
            <pc:sldMk cId="3236408668" sldId="264"/>
            <ac:spMk id="2" creationId="{FF9526FE-BEE8-41B0-A2AB-09CD408230B0}"/>
          </ac:spMkLst>
        </pc:spChg>
        <pc:spChg chg="mod">
          <ac:chgData name="Joshua Jurgensmeier" userId="c35567788f5c16ff" providerId="LiveId" clId="{3A328257-3D5F-42A6-B6A0-89735C2EF35F}" dt="2019-12-05T13:17:44.822" v="1246" actId="20577"/>
          <ac:spMkLst>
            <pc:docMk/>
            <pc:sldMk cId="3236408668" sldId="264"/>
            <ac:spMk id="3" creationId="{A505F65D-79A0-42FD-B4DE-E3718DAA4142}"/>
          </ac:spMkLst>
        </pc:spChg>
        <pc:picChg chg="add mod">
          <ac:chgData name="Joshua Jurgensmeier" userId="c35567788f5c16ff" providerId="LiveId" clId="{3A328257-3D5F-42A6-B6A0-89735C2EF35F}" dt="2019-12-05T13:17:29.207" v="1219" actId="1076"/>
          <ac:picMkLst>
            <pc:docMk/>
            <pc:sldMk cId="3236408668" sldId="264"/>
            <ac:picMk id="4" creationId="{1F459546-89F1-4984-9C83-E7A816D1E6C3}"/>
          </ac:picMkLst>
        </pc:picChg>
      </pc:sldChg>
      <pc:sldChg chg="modSp add">
        <pc:chgData name="Joshua Jurgensmeier" userId="c35567788f5c16ff" providerId="LiveId" clId="{3A328257-3D5F-42A6-B6A0-89735C2EF35F}" dt="2019-12-05T13:13:57.208" v="1212" actId="15"/>
        <pc:sldMkLst>
          <pc:docMk/>
          <pc:sldMk cId="1442642057" sldId="265"/>
        </pc:sldMkLst>
        <pc:spChg chg="mod">
          <ac:chgData name="Joshua Jurgensmeier" userId="c35567788f5c16ff" providerId="LiveId" clId="{3A328257-3D5F-42A6-B6A0-89735C2EF35F}" dt="2019-12-05T13:10:28.341" v="1064" actId="20577"/>
          <ac:spMkLst>
            <pc:docMk/>
            <pc:sldMk cId="1442642057" sldId="265"/>
            <ac:spMk id="2" creationId="{68F3E148-1244-4228-A6F1-BB4551A4B6EE}"/>
          </ac:spMkLst>
        </pc:spChg>
        <pc:spChg chg="mod">
          <ac:chgData name="Joshua Jurgensmeier" userId="c35567788f5c16ff" providerId="LiveId" clId="{3A328257-3D5F-42A6-B6A0-89735C2EF35F}" dt="2019-12-05T13:13:57.208" v="1212" actId="15"/>
          <ac:spMkLst>
            <pc:docMk/>
            <pc:sldMk cId="1442642057" sldId="265"/>
            <ac:spMk id="3" creationId="{AEACF016-B598-4293-8950-5939F37251D3}"/>
          </ac:spMkLst>
        </pc:spChg>
      </pc:sldChg>
      <pc:sldChg chg="modSp add">
        <pc:chgData name="Joshua Jurgensmeier" userId="c35567788f5c16ff" providerId="LiveId" clId="{3A328257-3D5F-42A6-B6A0-89735C2EF35F}" dt="2019-12-05T13:20:51.201" v="1327" actId="27636"/>
        <pc:sldMkLst>
          <pc:docMk/>
          <pc:sldMk cId="203314444" sldId="266"/>
        </pc:sldMkLst>
        <pc:spChg chg="mod">
          <ac:chgData name="Joshua Jurgensmeier" userId="c35567788f5c16ff" providerId="LiveId" clId="{3A328257-3D5F-42A6-B6A0-89735C2EF35F}" dt="2019-12-05T13:10:42.866" v="1075" actId="20577"/>
          <ac:spMkLst>
            <pc:docMk/>
            <pc:sldMk cId="203314444" sldId="266"/>
            <ac:spMk id="2" creationId="{F455060E-2A93-4AF6-BBDB-A5CFED2174B4}"/>
          </ac:spMkLst>
        </pc:spChg>
        <pc:spChg chg="mod">
          <ac:chgData name="Joshua Jurgensmeier" userId="c35567788f5c16ff" providerId="LiveId" clId="{3A328257-3D5F-42A6-B6A0-89735C2EF35F}" dt="2019-12-05T13:20:51.201" v="1327" actId="27636"/>
          <ac:spMkLst>
            <pc:docMk/>
            <pc:sldMk cId="203314444" sldId="266"/>
            <ac:spMk id="3" creationId="{3BC02EED-9844-4C84-9A12-73420A300777}"/>
          </ac:spMkLst>
        </pc:spChg>
      </pc:sldChg>
      <pc:sldChg chg="addSp delSp modSp add ord">
        <pc:chgData name="Joshua Jurgensmeier" userId="c35567788f5c16ff" providerId="LiveId" clId="{3A328257-3D5F-42A6-B6A0-89735C2EF35F}" dt="2019-12-05T13:39:19.426" v="2045" actId="1076"/>
        <pc:sldMkLst>
          <pc:docMk/>
          <pc:sldMk cId="516079717" sldId="267"/>
        </pc:sldMkLst>
        <pc:spChg chg="mod">
          <ac:chgData name="Joshua Jurgensmeier" userId="c35567788f5c16ff" providerId="LiveId" clId="{3A328257-3D5F-42A6-B6A0-89735C2EF35F}" dt="2019-12-05T13:34:41.658" v="1917" actId="20577"/>
          <ac:spMkLst>
            <pc:docMk/>
            <pc:sldMk cId="516079717" sldId="267"/>
            <ac:spMk id="2" creationId="{C1B98956-84AF-4085-AD68-3425A882FFCC}"/>
          </ac:spMkLst>
        </pc:spChg>
        <pc:spChg chg="add del mod">
          <ac:chgData name="Joshua Jurgensmeier" userId="c35567788f5c16ff" providerId="LiveId" clId="{3A328257-3D5F-42A6-B6A0-89735C2EF35F}" dt="2019-12-05T13:39:16.670" v="2044" actId="1076"/>
          <ac:spMkLst>
            <pc:docMk/>
            <pc:sldMk cId="516079717" sldId="267"/>
            <ac:spMk id="3" creationId="{92ECAF6F-91FB-4FC9-A1CA-DB290E2E7911}"/>
          </ac:spMkLst>
        </pc:spChg>
        <pc:spChg chg="add del">
          <ac:chgData name="Joshua Jurgensmeier" userId="c35567788f5c16ff" providerId="LiveId" clId="{3A328257-3D5F-42A6-B6A0-89735C2EF35F}" dt="2019-12-05T13:35:28.501" v="1920"/>
          <ac:spMkLst>
            <pc:docMk/>
            <pc:sldMk cId="516079717" sldId="267"/>
            <ac:spMk id="4" creationId="{6DA85042-56E4-42C1-8ED8-A370858E6C36}"/>
          </ac:spMkLst>
        </pc:spChg>
        <pc:spChg chg="add mod">
          <ac:chgData name="Joshua Jurgensmeier" userId="c35567788f5c16ff" providerId="LiveId" clId="{3A328257-3D5F-42A6-B6A0-89735C2EF35F}" dt="2019-12-05T13:39:19.426" v="2045" actId="1076"/>
          <ac:spMkLst>
            <pc:docMk/>
            <pc:sldMk cId="516079717" sldId="267"/>
            <ac:spMk id="5" creationId="{D2365D31-56CE-47C9-9D6B-2F35ED5965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C446-CC26-49D2-9239-D88FBC41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C81F7-0337-41CC-B519-AD1EF0F6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5647-B25D-40DD-869A-74950F17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F24F-9DBE-49EA-A5F3-E8F63B2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263D-C94C-442C-BD0E-07CA4A14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C34C-C55B-4A44-94BD-BC7D7087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F71B3-A06D-42A9-AFFD-020428EA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EC70-2409-4906-A389-6DDC892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8090-D046-435E-BF69-577AB012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DAF17-2107-4B99-AB06-B963E7E4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6A4AC-BF23-4240-A637-117F5F4B2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1CE70-326A-49B8-B465-02AD8F56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C361-DF0C-429E-8535-8375E5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5CBE-2E8F-414A-8AE8-B5D55AC5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B0E6-AFC7-4A36-944F-F1E38098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0CB7-DC34-4FEC-868D-FCEB26E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3A91-304E-45B0-AD20-051374D7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9EE7-44ED-43D1-814C-6CE61132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1141-2977-447D-8EC4-D9CBC8F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038-9AEE-4A95-BEDC-E795230D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BBB5-6593-4641-AEA7-8A9AFA07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BC776-EE3A-4969-BE19-5BBCE70D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C521-748B-49E0-9042-C4CAFCB8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A188-1714-445C-8212-F687B88E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AF809-608B-4540-BA26-081043D0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CBE7-01B6-489A-B517-C121ECAA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DCC6-E24F-44F9-9E39-135FE5DEF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0AF20-9C1E-4B4B-B5E3-0B18B38D7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9AF63-A6F1-4887-9BC1-22A218E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CDF5-C2A9-497A-8644-14CA1116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B4146-48EA-48FB-BA9A-E009E27E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CBFA-B80E-4FF6-A277-F176738E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43E77-7083-4EC9-98B9-ED97141C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EDF4C-4E73-4DCB-A693-E68957F8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AAF3F-8943-46E8-AEFC-D0322B6F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2C9CA-9B45-415E-AA91-5C3485827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D1A2A-891C-474A-A7D9-F5B0D8D3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EF1CC-A9F0-48D4-82E7-9D722434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84B16-DB9F-4E3E-B831-A2A274CD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6499-B0E5-49C4-9B03-560A646F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8B1B7-547B-450B-8FC7-E43C8CE5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305A-1C09-437A-9566-4331076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082FF-FEB3-4EF8-849F-FC540704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5D54E-60A2-4639-AF7F-D90A5396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4081-B214-4E7E-B5AD-42C2A33A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95FCE-BC0E-476B-8066-6A46C88E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6344-78EF-448C-8AA8-464333BE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739D-2013-43AC-A2F8-C32A114E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B13A9-2CFB-4D36-B20C-819FCB7B6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C8F26-90E2-41A8-9833-D4BACA9A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7C23-A34F-4E91-861C-35898155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F56BC-2BA3-4035-B727-987DEF19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244F-65DB-4AA2-BE33-847FCA3C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74D15-1A4C-4E91-87E9-D11C69B30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EDAEE-BC88-4762-8578-CC8D19C1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DD1AE-FEC9-4BEC-8ABC-0D556F34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A070-B44B-4363-8415-5267BF1B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C968-54B6-41B7-AF0F-C37AC495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6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E5753-417A-4D11-99DA-D90FBC8B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5755-D524-4517-8F5F-B2FBDF9A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84FB-110D-4A45-94B1-2829A5F45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9949-82DC-4BF5-A984-C0549C6BAA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412B-43B8-41C7-A049-BC897D6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DB5B-543E-42EC-8B87-2C7C22C8F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3464-56FC-4FD6-8813-E84B44AF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5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0058-CEF4-4604-A25C-86C669E6B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431" y="1122363"/>
            <a:ext cx="957713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Mersenne Twister Implementation and Cryptographic Insecurity: Project Presentation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3F19-9E1F-484F-AB39-9D52F1E0F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Joshua Jurgensmeier (Just Me)</a:t>
            </a:r>
          </a:p>
          <a:p>
            <a:r>
              <a:rPr lang="en-US" dirty="0"/>
              <a:t>CS 399: Cryptography</a:t>
            </a:r>
          </a:p>
        </p:txBody>
      </p:sp>
    </p:spTree>
    <p:extLst>
      <p:ext uri="{BB962C8B-B14F-4D97-AF65-F5344CB8AC3E}">
        <p14:creationId xmlns:p14="http://schemas.microsoft.com/office/powerpoint/2010/main" val="27421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26FE-BEE8-41B0-A2AB-09CD4082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MersenneTwister19937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F65D-79A0-42FD-B4DE-E3718DAA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initialize_state</a:t>
            </a:r>
            <a:r>
              <a:rPr lang="en-US" dirty="0"/>
              <a:t>(seed)</a:t>
            </a:r>
          </a:p>
          <a:p>
            <a:r>
              <a:rPr lang="en-US" dirty="0"/>
              <a:t>int </a:t>
            </a:r>
            <a:r>
              <a:rPr lang="en-US" dirty="0" err="1"/>
              <a:t>next_word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59546-89F1-4984-9C83-E7A816D1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68119"/>
            <a:ext cx="5334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0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E148-1244-4228-A6F1-BB4551A4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StreamCipher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F016-B598-4293-8950-5939F372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source_mt</a:t>
            </a:r>
            <a:r>
              <a:rPr lang="en-US" dirty="0"/>
              <a:t> = MersenneTwister19937(seed)</a:t>
            </a:r>
          </a:p>
          <a:p>
            <a:r>
              <a:rPr lang="en-US" dirty="0"/>
              <a:t>String encrypt(String plaintext)</a:t>
            </a:r>
          </a:p>
          <a:p>
            <a:pPr lvl="1"/>
            <a:r>
              <a:rPr lang="en-US" dirty="0"/>
              <a:t>ciphertext = plaintext XOR keystream</a:t>
            </a:r>
          </a:p>
          <a:p>
            <a:pPr lvl="1"/>
            <a:r>
              <a:rPr lang="en-US" dirty="0"/>
              <a:t>Return ciphertext</a:t>
            </a:r>
          </a:p>
        </p:txBody>
      </p:sp>
    </p:spTree>
    <p:extLst>
      <p:ext uri="{BB962C8B-B14F-4D97-AF65-F5344CB8AC3E}">
        <p14:creationId xmlns:p14="http://schemas.microsoft.com/office/powerpoint/2010/main" val="144264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060E-2A93-4AF6-BBDB-A5CFED21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MThacker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2EED-9844-4C84-9A12-73420A30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hkd_mt</a:t>
            </a:r>
            <a:r>
              <a:rPr lang="en-US" dirty="0"/>
              <a:t> = MersenneTwister19937(1234)</a:t>
            </a:r>
          </a:p>
          <a:p>
            <a:r>
              <a:rPr lang="en-US" dirty="0" err="1"/>
              <a:t>hack_stream</a:t>
            </a:r>
            <a:r>
              <a:rPr lang="en-US" dirty="0"/>
              <a:t>(</a:t>
            </a:r>
            <a:r>
              <a:rPr lang="en-US" dirty="0" err="1"/>
              <a:t>StreamCipher</a:t>
            </a:r>
            <a:r>
              <a:rPr lang="en-US" dirty="0"/>
              <a:t> </a:t>
            </a:r>
            <a:r>
              <a:rPr lang="en-US" dirty="0" err="1"/>
              <a:t>stream_cipher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known plaintext and untempering to duplicate state of </a:t>
            </a:r>
            <a:r>
              <a:rPr lang="en-US" dirty="0" err="1"/>
              <a:t>stream_cipher's</a:t>
            </a:r>
            <a:r>
              <a:rPr lang="en-US" dirty="0"/>
              <a:t> MT</a:t>
            </a:r>
          </a:p>
          <a:p>
            <a:pPr lvl="1"/>
            <a:r>
              <a:rPr lang="en-US" dirty="0"/>
              <a:t>ciphertext = </a:t>
            </a:r>
            <a:r>
              <a:rPr lang="en-US" dirty="0" err="1"/>
              <a:t>stream_cipher.encrypt</a:t>
            </a:r>
            <a:r>
              <a:rPr lang="en-US" dirty="0"/>
              <a:t>(payload)</a:t>
            </a:r>
          </a:p>
          <a:p>
            <a:pPr lvl="1"/>
            <a:r>
              <a:rPr lang="en-US" dirty="0"/>
              <a:t>keystream = payload XOR ciphertext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0—n:</a:t>
            </a:r>
          </a:p>
          <a:p>
            <a:pPr lvl="2"/>
            <a:r>
              <a:rPr lang="en-US" dirty="0" err="1"/>
              <a:t>hkd_mt.state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MThacker</a:t>
            </a:r>
            <a:r>
              <a:rPr lang="en-US" dirty="0"/>
              <a:t>._untemper(keystream[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String decrypt(String ciphertext)</a:t>
            </a:r>
          </a:p>
          <a:p>
            <a:pPr lvl="1"/>
            <a:r>
              <a:rPr lang="en-US" dirty="0"/>
              <a:t>plaintext = keystream from </a:t>
            </a:r>
            <a:r>
              <a:rPr lang="en-US" dirty="0" err="1"/>
              <a:t>hkd_mt</a:t>
            </a:r>
            <a:r>
              <a:rPr lang="en-US" dirty="0"/>
              <a:t> XOR ciphertext</a:t>
            </a:r>
          </a:p>
          <a:p>
            <a:pPr lvl="1"/>
            <a:r>
              <a:rPr lang="en-US" dirty="0"/>
              <a:t>Return plaintext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D45-C157-4340-8B5F-66D8583F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BC1A-3DC4-4329-AFA5-9D3F2109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Mersenne Twister Overview</a:t>
            </a:r>
          </a:p>
          <a:p>
            <a:pPr lvl="1"/>
            <a:r>
              <a:rPr lang="en-US" dirty="0"/>
              <a:t>Cryptographic vulnerability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26894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0B5F-4B9F-4F86-A554-53A00691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A1C7-3009-4173-B8AB-313EBA88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Implement Mersenne Twister 19937 (MT19937) pseudo-random number generator (PRNG) algorithm</a:t>
            </a:r>
          </a:p>
          <a:p>
            <a:pPr lvl="1"/>
            <a:r>
              <a:rPr lang="en-US" dirty="0"/>
              <a:t>Demonstrate cryptographic insecurity</a:t>
            </a:r>
          </a:p>
          <a:p>
            <a:r>
              <a:rPr lang="en-US" dirty="0"/>
              <a:t>Learning Objectives</a:t>
            </a:r>
          </a:p>
          <a:p>
            <a:pPr lvl="1"/>
            <a:r>
              <a:rPr lang="en-US" dirty="0"/>
              <a:t>PRNGs</a:t>
            </a:r>
          </a:p>
          <a:p>
            <a:pPr lvl="2"/>
            <a:r>
              <a:rPr lang="en-US" dirty="0"/>
              <a:t>Cryptographic security</a:t>
            </a:r>
          </a:p>
          <a:p>
            <a:pPr lvl="1"/>
            <a:r>
              <a:rPr lang="en-US" dirty="0"/>
              <a:t>Algorithm implementation</a:t>
            </a:r>
          </a:p>
          <a:p>
            <a:pPr lvl="1"/>
            <a:r>
              <a:rPr lang="en-US" dirty="0"/>
              <a:t>MT</a:t>
            </a:r>
          </a:p>
        </p:txBody>
      </p:sp>
    </p:spTree>
    <p:extLst>
      <p:ext uri="{BB962C8B-B14F-4D97-AF65-F5344CB8AC3E}">
        <p14:creationId xmlns:p14="http://schemas.microsoft.com/office/powerpoint/2010/main" val="404281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591C-A207-4539-8CB2-3735329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Mersenne Twister (MT)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349-C830-411D-A486-7E28BDE0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Mersenne Twister: A 623-dimensionally </a:t>
            </a:r>
            <a:r>
              <a:rPr lang="en-US" i="1" dirty="0" err="1"/>
              <a:t>equidistributed</a:t>
            </a:r>
            <a:r>
              <a:rPr lang="en-US" i="1" dirty="0"/>
              <a:t> uniform pseudorandom number generator</a:t>
            </a:r>
            <a:r>
              <a:rPr lang="en-US" dirty="0"/>
              <a:t> by Makoto Matsumoto and </a:t>
            </a:r>
            <a:r>
              <a:rPr lang="en-US" dirty="0" err="1"/>
              <a:t>Takuji</a:t>
            </a:r>
            <a:r>
              <a:rPr lang="en-US" dirty="0"/>
              <a:t> Nishimura. Published in 1998 in the ACM Transactions on Modeling and Computer Simulation journal. [Mat98]</a:t>
            </a:r>
          </a:p>
          <a:p>
            <a:r>
              <a:rPr lang="en-US" dirty="0"/>
              <a:t>MT19937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8CC05-B5DA-4EE5-AE88-F0DD0FCE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68" y="3991356"/>
            <a:ext cx="6908864" cy="21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8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AE002DA-7562-4B60-AB21-AE226A559295}"/>
              </a:ext>
            </a:extLst>
          </p:cNvPr>
          <p:cNvSpPr/>
          <p:nvPr/>
        </p:nvSpPr>
        <p:spPr>
          <a:xfrm>
            <a:off x="2576003" y="1071151"/>
            <a:ext cx="1677880" cy="109195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Initialize state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12121BE-B505-4231-89DE-E92DA47C9EE8}"/>
              </a:ext>
            </a:extLst>
          </p:cNvPr>
          <p:cNvSpPr/>
          <p:nvPr/>
        </p:nvSpPr>
        <p:spPr>
          <a:xfrm>
            <a:off x="1608338" y="3474771"/>
            <a:ext cx="1677880" cy="109195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Twist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9CFEE8D-F90B-4C7B-913B-FD0BEB444096}"/>
              </a:ext>
            </a:extLst>
          </p:cNvPr>
          <p:cNvSpPr/>
          <p:nvPr/>
        </p:nvSpPr>
        <p:spPr>
          <a:xfrm>
            <a:off x="5257060" y="3474772"/>
            <a:ext cx="1677880" cy="109195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New state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98C6696-C833-4AFA-93F0-923558BCD2E8}"/>
              </a:ext>
            </a:extLst>
          </p:cNvPr>
          <p:cNvSpPr/>
          <p:nvPr/>
        </p:nvSpPr>
        <p:spPr>
          <a:xfrm>
            <a:off x="8905782" y="3474772"/>
            <a:ext cx="1677880" cy="109195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Temper and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1EE6D-1DCA-47E1-A203-B9D6F0CBC45C}"/>
              </a:ext>
            </a:extLst>
          </p:cNvPr>
          <p:cNvSpPr txBox="1"/>
          <p:nvPr/>
        </p:nvSpPr>
        <p:spPr>
          <a:xfrm>
            <a:off x="1137821" y="1432461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33A50-291A-4C16-8D93-82882434B4E8}"/>
              </a:ext>
            </a:extLst>
          </p:cNvPr>
          <p:cNvCxnSpPr>
            <a:endCxn id="6" idx="1"/>
          </p:cNvCxnSpPr>
          <p:nvPr/>
        </p:nvCxnSpPr>
        <p:spPr>
          <a:xfrm>
            <a:off x="1704513" y="1617127"/>
            <a:ext cx="8714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69510-8911-41D3-8EF8-28BD6FF354E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744722" y="2864439"/>
            <a:ext cx="0" cy="6103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1465E-CECD-4E24-9A05-FC2D6F0B7D37}"/>
              </a:ext>
            </a:extLst>
          </p:cNvPr>
          <p:cNvCxnSpPr>
            <a:cxnSpLocks/>
          </p:cNvCxnSpPr>
          <p:nvPr/>
        </p:nvCxnSpPr>
        <p:spPr>
          <a:xfrm flipV="1">
            <a:off x="2447277" y="2855561"/>
            <a:ext cx="7297445" cy="88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B8849C-EED9-40C8-8D55-F84B284CBD06}"/>
              </a:ext>
            </a:extLst>
          </p:cNvPr>
          <p:cNvCxnSpPr>
            <a:endCxn id="7" idx="0"/>
          </p:cNvCxnSpPr>
          <p:nvPr/>
        </p:nvCxnSpPr>
        <p:spPr>
          <a:xfrm>
            <a:off x="2447277" y="2864439"/>
            <a:ext cx="1" cy="610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A0C264-4174-4F84-B016-94DAB3E28AAC}"/>
              </a:ext>
            </a:extLst>
          </p:cNvPr>
          <p:cNvCxnSpPr>
            <a:stCxn id="6" idx="2"/>
          </p:cNvCxnSpPr>
          <p:nvPr/>
        </p:nvCxnSpPr>
        <p:spPr>
          <a:xfrm>
            <a:off x="3414943" y="2163104"/>
            <a:ext cx="0" cy="701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34B5B4-6AEF-4816-955D-C6264DC8EC6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86218" y="4020748"/>
            <a:ext cx="197084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675E03-594D-44E8-BBF9-E55100128945}"/>
              </a:ext>
            </a:extLst>
          </p:cNvPr>
          <p:cNvCxnSpPr>
            <a:cxnSpLocks/>
          </p:cNvCxnSpPr>
          <p:nvPr/>
        </p:nvCxnSpPr>
        <p:spPr>
          <a:xfrm>
            <a:off x="6934940" y="4020747"/>
            <a:ext cx="197084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E182938-04E7-4799-A991-BD5B0CE5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9" y="4705030"/>
            <a:ext cx="4686300" cy="4076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9A2C60A-CD7C-477D-90E6-CD3EF9A8EE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5763" y="4705030"/>
            <a:ext cx="2667000" cy="1171575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2F45D9AC-07AC-453C-8D16-1CB14F90C59C}"/>
              </a:ext>
            </a:extLst>
          </p:cNvPr>
          <p:cNvSpPr/>
          <p:nvPr/>
        </p:nvSpPr>
        <p:spPr>
          <a:xfrm>
            <a:off x="9636710" y="4566724"/>
            <a:ext cx="216024" cy="13516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FFDD7A-17C7-4693-9FB5-C3B4D7280F7B}"/>
                  </a:ext>
                </a:extLst>
              </p:cNvPr>
              <p:cNvSpPr/>
              <p:nvPr/>
            </p:nvSpPr>
            <p:spPr>
              <a:xfrm>
                <a:off x="9488398" y="5918358"/>
                <a:ext cx="508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𝑥𝑇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FFDD7A-17C7-4693-9FB5-C3B4D7280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398" y="5918358"/>
                <a:ext cx="5087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552DE72-34C2-4426-BFF7-DB574CA8236C}"/>
              </a:ext>
            </a:extLst>
          </p:cNvPr>
          <p:cNvSpPr txBox="1"/>
          <p:nvPr/>
        </p:nvSpPr>
        <p:spPr>
          <a:xfrm>
            <a:off x="1902331" y="5106151"/>
            <a:ext cx="108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[Mat98]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D29BA5-AA79-4234-B467-B931E1382998}"/>
              </a:ext>
            </a:extLst>
          </p:cNvPr>
          <p:cNvSpPr txBox="1"/>
          <p:nvPr/>
        </p:nvSpPr>
        <p:spPr>
          <a:xfrm>
            <a:off x="7733824" y="5795247"/>
            <a:ext cx="108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[Mat98]</a:t>
            </a:r>
          </a:p>
        </p:txBody>
      </p:sp>
    </p:spTree>
    <p:extLst>
      <p:ext uri="{BB962C8B-B14F-4D97-AF65-F5344CB8AC3E}">
        <p14:creationId xmlns:p14="http://schemas.microsoft.com/office/powerpoint/2010/main" val="345787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AE002DA-7562-4B60-AB21-AE226A559295}"/>
              </a:ext>
            </a:extLst>
          </p:cNvPr>
          <p:cNvSpPr/>
          <p:nvPr/>
        </p:nvSpPr>
        <p:spPr>
          <a:xfrm>
            <a:off x="2576003" y="1071151"/>
            <a:ext cx="1677880" cy="109195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Initialize state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12121BE-B505-4231-89DE-E92DA47C9EE8}"/>
              </a:ext>
            </a:extLst>
          </p:cNvPr>
          <p:cNvSpPr/>
          <p:nvPr/>
        </p:nvSpPr>
        <p:spPr>
          <a:xfrm>
            <a:off x="1608338" y="3474771"/>
            <a:ext cx="1677880" cy="109195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Twist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9CFEE8D-F90B-4C7B-913B-FD0BEB444096}"/>
              </a:ext>
            </a:extLst>
          </p:cNvPr>
          <p:cNvSpPr/>
          <p:nvPr/>
        </p:nvSpPr>
        <p:spPr>
          <a:xfrm>
            <a:off x="5257060" y="3474772"/>
            <a:ext cx="1677880" cy="109195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New state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98C6696-C833-4AFA-93F0-923558BCD2E8}"/>
              </a:ext>
            </a:extLst>
          </p:cNvPr>
          <p:cNvSpPr/>
          <p:nvPr/>
        </p:nvSpPr>
        <p:spPr>
          <a:xfrm>
            <a:off x="8905782" y="3474772"/>
            <a:ext cx="1677880" cy="109195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Temper and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1EE6D-1DCA-47E1-A203-B9D6F0CBC45C}"/>
              </a:ext>
            </a:extLst>
          </p:cNvPr>
          <p:cNvSpPr txBox="1"/>
          <p:nvPr/>
        </p:nvSpPr>
        <p:spPr>
          <a:xfrm>
            <a:off x="1137821" y="1432461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33A50-291A-4C16-8D93-82882434B4E8}"/>
              </a:ext>
            </a:extLst>
          </p:cNvPr>
          <p:cNvCxnSpPr>
            <a:endCxn id="6" idx="1"/>
          </p:cNvCxnSpPr>
          <p:nvPr/>
        </p:nvCxnSpPr>
        <p:spPr>
          <a:xfrm>
            <a:off x="1704513" y="1617127"/>
            <a:ext cx="8714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69510-8911-41D3-8EF8-28BD6FF354E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744722" y="2864439"/>
            <a:ext cx="0" cy="6103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1465E-CECD-4E24-9A05-FC2D6F0B7D37}"/>
              </a:ext>
            </a:extLst>
          </p:cNvPr>
          <p:cNvCxnSpPr>
            <a:cxnSpLocks/>
          </p:cNvCxnSpPr>
          <p:nvPr/>
        </p:nvCxnSpPr>
        <p:spPr>
          <a:xfrm flipV="1">
            <a:off x="2447277" y="2855561"/>
            <a:ext cx="7297445" cy="88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B8849C-EED9-40C8-8D55-F84B284CBD06}"/>
              </a:ext>
            </a:extLst>
          </p:cNvPr>
          <p:cNvCxnSpPr>
            <a:endCxn id="7" idx="0"/>
          </p:cNvCxnSpPr>
          <p:nvPr/>
        </p:nvCxnSpPr>
        <p:spPr>
          <a:xfrm>
            <a:off x="2447277" y="2864439"/>
            <a:ext cx="1" cy="610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A0C264-4174-4F84-B016-94DAB3E28AAC}"/>
              </a:ext>
            </a:extLst>
          </p:cNvPr>
          <p:cNvCxnSpPr>
            <a:stCxn id="6" idx="2"/>
          </p:cNvCxnSpPr>
          <p:nvPr/>
        </p:nvCxnSpPr>
        <p:spPr>
          <a:xfrm>
            <a:off x="3414943" y="2163104"/>
            <a:ext cx="0" cy="701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34B5B4-6AEF-4816-955D-C6264DC8EC6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86218" y="4020748"/>
            <a:ext cx="197084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675E03-594D-44E8-BBF9-E55100128945}"/>
              </a:ext>
            </a:extLst>
          </p:cNvPr>
          <p:cNvCxnSpPr>
            <a:cxnSpLocks/>
          </p:cNvCxnSpPr>
          <p:nvPr/>
        </p:nvCxnSpPr>
        <p:spPr>
          <a:xfrm>
            <a:off x="6934940" y="4307075"/>
            <a:ext cx="197084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F45D9AC-07AC-453C-8D16-1CB14F90C59C}"/>
              </a:ext>
            </a:extLst>
          </p:cNvPr>
          <p:cNvSpPr/>
          <p:nvPr/>
        </p:nvSpPr>
        <p:spPr>
          <a:xfrm>
            <a:off x="9335239" y="4566724"/>
            <a:ext cx="216024" cy="10919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8143612-8C12-41AC-AF04-8525BFBEA0E2}"/>
              </a:ext>
            </a:extLst>
          </p:cNvPr>
          <p:cNvSpPr/>
          <p:nvPr/>
        </p:nvSpPr>
        <p:spPr>
          <a:xfrm rot="10800000">
            <a:off x="9980720" y="4566724"/>
            <a:ext cx="216024" cy="10919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E2E0C4-3E57-4681-87EC-07606276E053}"/>
                  </a:ext>
                </a:extLst>
              </p:cNvPr>
              <p:cNvSpPr/>
              <p:nvPr/>
            </p:nvSpPr>
            <p:spPr>
              <a:xfrm>
                <a:off x="9752680" y="5658677"/>
                <a:ext cx="888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𝑥𝑇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E2E0C4-3E57-4681-87EC-07606276E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0" y="5658677"/>
                <a:ext cx="8881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70DF29-0868-4953-8D44-0F4C3A2C69E4}"/>
                  </a:ext>
                </a:extLst>
              </p:cNvPr>
              <p:cNvSpPr/>
              <p:nvPr/>
            </p:nvSpPr>
            <p:spPr>
              <a:xfrm>
                <a:off x="9188886" y="5658677"/>
                <a:ext cx="508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𝑥𝑇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70DF29-0868-4953-8D44-0F4C3A2C6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86" y="5658677"/>
                <a:ext cx="5087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1BAB9-CAD2-4CC4-A62F-F67768FFE744}"/>
              </a:ext>
            </a:extLst>
          </p:cNvPr>
          <p:cNvCxnSpPr>
            <a:cxnSpLocks/>
          </p:cNvCxnSpPr>
          <p:nvPr/>
        </p:nvCxnSpPr>
        <p:spPr>
          <a:xfrm rot="10800000">
            <a:off x="6934940" y="3696741"/>
            <a:ext cx="197084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A7DC1E-F433-4902-8F83-96AF3E2BA38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96000" y="2855562"/>
            <a:ext cx="0" cy="619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1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FED1-55AC-4CD2-A143-ED23FB57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924D-BEDF-4331-84FF-83CC1DF2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706979" cy="4351338"/>
          </a:xfrm>
        </p:spPr>
        <p:txBody>
          <a:bodyPr>
            <a:normAutofit/>
          </a:bodyPr>
          <a:lstStyle/>
          <a:p>
            <a:r>
              <a:rPr lang="en-US" dirty="0"/>
              <a:t>User wants to encrypt a message</a:t>
            </a:r>
            <a:endParaRPr lang="en-US" i="1" dirty="0"/>
          </a:p>
          <a:p>
            <a:r>
              <a:rPr lang="en-US" dirty="0"/>
              <a:t>Stream cipher uses MT19937 as keystream generator</a:t>
            </a:r>
          </a:p>
          <a:p>
            <a:r>
              <a:rPr lang="en-US" dirty="0"/>
              <a:t>Attacker injects known-plaintext</a:t>
            </a:r>
          </a:p>
          <a:p>
            <a:r>
              <a:rPr lang="en-US" i="1" dirty="0"/>
              <a:t>Attacker captures state</a:t>
            </a:r>
          </a:p>
          <a:p>
            <a:r>
              <a:rPr lang="en-US" i="1" dirty="0"/>
              <a:t>User encrypts</a:t>
            </a:r>
          </a:p>
          <a:p>
            <a:r>
              <a:rPr lang="en-US" i="1" dirty="0"/>
              <a:t>Attacker decrypts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F14B68-9EC9-4797-8CBE-AD84DBA31F73}"/>
              </a:ext>
            </a:extLst>
          </p:cNvPr>
          <p:cNvSpPr txBox="1">
            <a:spLocks/>
          </p:cNvSpPr>
          <p:nvPr/>
        </p:nvSpPr>
        <p:spPr>
          <a:xfrm>
            <a:off x="6545178" y="163671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Pu (secret)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Pa (624 32-bit words, 2496 bytes)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Ca = Pa XOR Temper(</a:t>
            </a:r>
            <a:r>
              <a:rPr lang="en-US" i="1" dirty="0" err="1"/>
              <a:t>Su</a:t>
            </a:r>
            <a:r>
              <a:rPr lang="en-US" i="1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/>
              <a:t>Su</a:t>
            </a:r>
            <a:r>
              <a:rPr lang="en-US" i="1" dirty="0"/>
              <a:t> = Sa = Untemper(Ca XOR Pa)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Cu = Pu XOR Temper(</a:t>
            </a:r>
            <a:r>
              <a:rPr lang="en-US" i="1" dirty="0" err="1"/>
              <a:t>Su</a:t>
            </a:r>
            <a:r>
              <a:rPr lang="en-US" i="1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Pu = Cu XOR Temper(Sa)</a:t>
            </a:r>
          </a:p>
        </p:txBody>
      </p:sp>
    </p:spTree>
    <p:extLst>
      <p:ext uri="{BB962C8B-B14F-4D97-AF65-F5344CB8AC3E}">
        <p14:creationId xmlns:p14="http://schemas.microsoft.com/office/powerpoint/2010/main" val="344893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E32A-9972-443B-B44F-4AB0C64E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4057-CB73-4D4F-B003-E853D795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/>
              <a:t>main() entry point</a:t>
            </a:r>
          </a:p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MersenneTwister19937</a:t>
            </a:r>
          </a:p>
          <a:p>
            <a:pPr lvl="1"/>
            <a:r>
              <a:rPr lang="en-US" dirty="0" err="1"/>
              <a:t>StreamCipher</a:t>
            </a:r>
            <a:endParaRPr lang="en-US" dirty="0"/>
          </a:p>
          <a:p>
            <a:pPr lvl="1"/>
            <a:r>
              <a:rPr lang="en-US" dirty="0" err="1"/>
              <a:t>MThacker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5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8956-84AF-4085-AD68-3425A88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AF6F-91FB-4FC9-A1CA-DB290E2E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52"/>
            <a:ext cx="5257800" cy="4351338"/>
          </a:xfrm>
        </p:spPr>
        <p:txBody>
          <a:bodyPr/>
          <a:lstStyle/>
          <a:p>
            <a:pPr lvl="0"/>
            <a:r>
              <a:rPr lang="en-US" dirty="0"/>
              <a:t>Instantiate objects</a:t>
            </a:r>
          </a:p>
          <a:p>
            <a:pPr lvl="0"/>
            <a:r>
              <a:rPr lang="en-US" dirty="0"/>
              <a:t>Capture MT state vector</a:t>
            </a:r>
          </a:p>
          <a:p>
            <a:pPr lvl="0"/>
            <a:r>
              <a:rPr lang="en-US" dirty="0"/>
              <a:t>Prompt for plaintext and encrypt</a:t>
            </a:r>
          </a:p>
          <a:p>
            <a:pPr lvl="0"/>
            <a:r>
              <a:rPr lang="en-US" dirty="0"/>
              <a:t>Decrypt ciphertext</a:t>
            </a:r>
          </a:p>
          <a:p>
            <a:pPr lvl="0"/>
            <a:r>
              <a:rPr lang="en-US" dirty="0"/>
              <a:t>Display the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365D31-56CE-47C9-9D6B-2F35ED59655D}"/>
              </a:ext>
            </a:extLst>
          </p:cNvPr>
          <p:cNvSpPr txBox="1">
            <a:spLocks/>
          </p:cNvSpPr>
          <p:nvPr/>
        </p:nvSpPr>
        <p:spPr>
          <a:xfrm>
            <a:off x="6096000" y="186715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StreamCipher</a:t>
            </a:r>
            <a:r>
              <a:rPr lang="en-US" dirty="0"/>
              <a:t> and </a:t>
            </a:r>
            <a:r>
              <a:rPr lang="en-US" dirty="0" err="1"/>
              <a:t>MThacker</a:t>
            </a:r>
            <a:endParaRPr lang="en-US" dirty="0"/>
          </a:p>
          <a:p>
            <a:r>
              <a:rPr lang="en-US" dirty="0" err="1"/>
              <a:t>MThacker.hack_stream</a:t>
            </a:r>
            <a:r>
              <a:rPr lang="en-US" dirty="0"/>
              <a:t>()</a:t>
            </a:r>
          </a:p>
          <a:p>
            <a:r>
              <a:rPr lang="en-US" dirty="0" err="1"/>
              <a:t>StreamCipher.encrypt</a:t>
            </a:r>
            <a:r>
              <a:rPr lang="en-US" dirty="0"/>
              <a:t>(plaintext)</a:t>
            </a:r>
          </a:p>
          <a:p>
            <a:r>
              <a:rPr lang="en-US" dirty="0" err="1"/>
              <a:t>MThacker.decrypt</a:t>
            </a:r>
            <a:r>
              <a:rPr lang="en-US" dirty="0"/>
              <a:t>(ciphertext)</a:t>
            </a:r>
          </a:p>
          <a:p>
            <a:r>
              <a:rPr lang="en-US" dirty="0"/>
              <a:t>Display the results</a:t>
            </a:r>
          </a:p>
        </p:txBody>
      </p:sp>
    </p:spTree>
    <p:extLst>
      <p:ext uri="{BB962C8B-B14F-4D97-AF65-F5344CB8AC3E}">
        <p14:creationId xmlns:p14="http://schemas.microsoft.com/office/powerpoint/2010/main" val="51607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278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Franklin Gothic Book</vt:lpstr>
      <vt:lpstr>Office Theme</vt:lpstr>
      <vt:lpstr>Mersenne Twister Implementation and Cryptographic Insecurity: Project Presentation</vt:lpstr>
      <vt:lpstr>Outline</vt:lpstr>
      <vt:lpstr>Project Goals and Learning Objectives</vt:lpstr>
      <vt:lpstr>Mersenne Twister (MT) Overview</vt:lpstr>
      <vt:lpstr>PowerPoint Presentation</vt:lpstr>
      <vt:lpstr>PowerPoint Presentation</vt:lpstr>
      <vt:lpstr>Scenario</vt:lpstr>
      <vt:lpstr>Software Design</vt:lpstr>
      <vt:lpstr>main()</vt:lpstr>
      <vt:lpstr>MersenneTwister19937</vt:lpstr>
      <vt:lpstr>StreamCipher</vt:lpstr>
      <vt:lpstr>MThacker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Mersenne Twister Implementation and Cryptographic Insecurity: Project Presentation</dc:title>
  <dc:creator>Jurgensmeier, Joshua Jerome</dc:creator>
  <cp:lastModifiedBy>Jurgensmeier, Joshua Jerome</cp:lastModifiedBy>
  <cp:revision>1</cp:revision>
  <dcterms:created xsi:type="dcterms:W3CDTF">2019-12-05T00:33:31Z</dcterms:created>
  <dcterms:modified xsi:type="dcterms:W3CDTF">2019-12-05T13:42:31Z</dcterms:modified>
</cp:coreProperties>
</file>