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54a74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54a74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a54a747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a54a747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a54a747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a54a747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a54a747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a54a747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a54a747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a54a747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a54a747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a54a747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a54a747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a54a747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a54a747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a54a747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a54a747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a54a747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a54a74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a54a74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a54a74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a54a74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a54a76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a54a76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a54a76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a54a76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a54a76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a54a76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a54a74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a54a74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a54a747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a54a747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a54a74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a54a74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Egyptian Ratscrew Simulation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Medvinsky and Daniel Penkov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placing skill value affect their win favorability? (Daniel)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10000 simulations: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Winning % / 10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374" y="1525450"/>
            <a:ext cx="47805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the number of players in a game </a:t>
            </a:r>
            <a:r>
              <a:rPr lang="en"/>
              <a:t>a</a:t>
            </a:r>
            <a:r>
              <a:rPr lang="en"/>
              <a:t>ffect the deviation of slap counts? (Daniel)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25" y="1430925"/>
            <a:ext cx="4704700" cy="34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reaction skill affect the length of the game? (Josh)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88" y="1601075"/>
            <a:ext cx="4742225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memorization skill affect the length of the game? (Daniel)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10000 simulations: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12" y="1393225"/>
            <a:ext cx="47804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placing skill affect the length of the game? (Josh)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40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10000 total simulations: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825" y="1542350"/>
            <a:ext cx="4437150" cy="30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the </a:t>
            </a:r>
            <a:r>
              <a:rPr lang="en"/>
              <a:t>number of players in a game affect the number of slaps won? (Daniel)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50" y="1497050"/>
            <a:ext cx="47804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27650" y="28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the </a:t>
            </a:r>
            <a:r>
              <a:rPr lang="en"/>
              <a:t>average</a:t>
            </a:r>
            <a:r>
              <a:rPr lang="en"/>
              <a:t> slap size change in every stage of a game? (Josh)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13" y="1387775"/>
            <a:ext cx="48173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placing skill affect the total number of miss slaps </a:t>
            </a:r>
            <a:r>
              <a:rPr lang="en"/>
              <a:t>opponents</a:t>
            </a:r>
            <a:r>
              <a:rPr lang="en"/>
              <a:t> cause in a game?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403" y="1502703"/>
            <a:ext cx="4707200" cy="3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Preview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8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44"/>
              <a:t>Basic Game Overview</a:t>
            </a:r>
            <a:endParaRPr b="1" sz="2544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Slap Rules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Face Card Rules</a:t>
            </a:r>
            <a:endParaRPr sz="1908"/>
          </a:p>
          <a:p>
            <a:pPr indent="-378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44"/>
              <a:t>Player Skill Types</a:t>
            </a:r>
            <a:endParaRPr b="1" sz="2544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Reaction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Memorization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Placing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8"/>
              <a:t>Misslaping</a:t>
            </a:r>
            <a:endParaRPr sz="1908"/>
          </a:p>
          <a:p>
            <a:pPr indent="-3800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78"/>
              <a:t>Input Knobs</a:t>
            </a:r>
            <a:endParaRPr b="1" sz="2578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Number of players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Number of decks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Game Rules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Player skill values</a:t>
            </a:r>
            <a:endParaRPr sz="19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34" y="1564688"/>
            <a:ext cx="4227725" cy="31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Validation/Verification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validate our model by checking if the win percentage of each player that is outputted from our model adds up to a hundred percent.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32%+22%+15%+31%=100%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2368588"/>
            <a:ext cx="3162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will verify our model by conducting a test of a single game, and using text output to check if every action in the game we simulate follows all the rules of Egyptian Ratscrew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4001" cy="36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2779"/>
            <a:ext cx="9144001" cy="274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27650" y="604925"/>
            <a:ext cx="81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Which player skill is most effective?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239" y="1342323"/>
            <a:ext cx="5131217" cy="3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114650" y="14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reaction skill value affect their win favorability?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64425" y="922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328" y="1291975"/>
            <a:ext cx="5389350" cy="38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Question: How does a player’s memorization skill value affect their win favorability? (Daniel)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10000 simulations: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Winning % / 10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425" y="1459325"/>
            <a:ext cx="47804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