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9" autoAdjust="0"/>
    <p:restoredTop sz="94660"/>
  </p:normalViewPr>
  <p:slideViewPr>
    <p:cSldViewPr snapToGrid="0">
      <p:cViewPr varScale="1">
        <p:scale>
          <a:sx n="78" d="100"/>
          <a:sy n="78" d="100"/>
        </p:scale>
        <p:origin x="42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C8916-0AD0-4C43-9086-B61045FD8540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CB75-EF6C-4F24-9FD8-EFC1BB5BF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382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C8916-0AD0-4C43-9086-B61045FD8540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CB75-EF6C-4F24-9FD8-EFC1BB5BF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036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C8916-0AD0-4C43-9086-B61045FD8540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CB75-EF6C-4F24-9FD8-EFC1BB5BF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787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C8916-0AD0-4C43-9086-B61045FD8540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CB75-EF6C-4F24-9FD8-EFC1BB5BF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661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C8916-0AD0-4C43-9086-B61045FD8540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CB75-EF6C-4F24-9FD8-EFC1BB5BF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855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C8916-0AD0-4C43-9086-B61045FD8540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CB75-EF6C-4F24-9FD8-EFC1BB5BF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375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C8916-0AD0-4C43-9086-B61045FD8540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CB75-EF6C-4F24-9FD8-EFC1BB5BF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60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C8916-0AD0-4C43-9086-B61045FD8540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CB75-EF6C-4F24-9FD8-EFC1BB5BF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923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C8916-0AD0-4C43-9086-B61045FD8540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CB75-EF6C-4F24-9FD8-EFC1BB5BF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652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C8916-0AD0-4C43-9086-B61045FD8540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CB75-EF6C-4F24-9FD8-EFC1BB5BF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639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C8916-0AD0-4C43-9086-B61045FD8540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CB75-EF6C-4F24-9FD8-EFC1BB5BF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958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C8916-0AD0-4C43-9086-B61045FD8540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7DCB75-EF6C-4F24-9FD8-EFC1BB5BF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247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45680" y="2755442"/>
            <a:ext cx="13844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ReDot</a:t>
            </a:r>
            <a:r>
              <a:rPr lang="en-US" sz="32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06583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571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 .M</dc:creator>
  <cp:lastModifiedBy>Josh .M</cp:lastModifiedBy>
  <cp:revision>5</cp:revision>
  <dcterms:created xsi:type="dcterms:W3CDTF">2019-11-12T12:07:43Z</dcterms:created>
  <dcterms:modified xsi:type="dcterms:W3CDTF">2019-11-12T21:39:35Z</dcterms:modified>
</cp:coreProperties>
</file>