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2"/>
  </p:notesMasterIdLst>
  <p:handoutMasterIdLst>
    <p:handoutMasterId r:id="rId13"/>
  </p:handoutMasterIdLst>
  <p:sldIdLst>
    <p:sldId id="398" r:id="rId3"/>
    <p:sldId id="406" r:id="rId4"/>
    <p:sldId id="412" r:id="rId5"/>
    <p:sldId id="414" r:id="rId6"/>
    <p:sldId id="413" r:id="rId7"/>
    <p:sldId id="408" r:id="rId8"/>
    <p:sldId id="410" r:id="rId9"/>
    <p:sldId id="411" r:id="rId10"/>
    <p:sldId id="415" r:id="rId11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 varScale="1">
        <p:scale>
          <a:sx n="137" d="100"/>
          <a:sy n="137" d="100"/>
        </p:scale>
        <p:origin x="1308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1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4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6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5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2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1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3882"/>
              </p:ext>
            </p:extLst>
          </p:nvPr>
        </p:nvGraphicFramePr>
        <p:xfrm>
          <a:off x="3185639" y="3433564"/>
          <a:ext cx="2948437" cy="1196975"/>
        </p:xfrm>
        <a:graphic>
          <a:graphicData uri="http://schemas.openxmlformats.org/drawingml/2006/table">
            <a:tbl>
              <a:tblPr/>
              <a:tblGrid>
                <a:gridCol w="294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팀원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김한울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이우엽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정인호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면 설계서 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03216"/>
              </p:ext>
            </p:extLst>
          </p:nvPr>
        </p:nvGraphicFramePr>
        <p:xfrm>
          <a:off x="6979021" y="0"/>
          <a:ext cx="2164979" cy="3578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타일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배너 위까지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디폴트로 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상품명을 검색해서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리스트를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띄워줌</a:t>
                      </a:r>
                      <a:endParaRPr lang="ko-KR" altLang="en-US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고객센터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가입과 로그인 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상품의 종류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양식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한식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일식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등등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찾아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들어갈수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배너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잘나가는 상품순으로 광고 배너가       돌아감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리스트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신상품 리스트를 간단하게 보여줌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배스트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 리스트를 간단하게 보여줌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840759" cy="5248689"/>
            <a:chOff x="660249" y="1104551"/>
            <a:chExt cx="6511045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717764" y="1104551"/>
              <a:ext cx="6453530" cy="216330"/>
              <a:chOff x="1047651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047651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메인 화면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309538" y="598492"/>
            <a:ext cx="2376264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검색창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2925" y="605400"/>
            <a:ext cx="1192742" cy="2811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홈버튼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925" y="1086640"/>
            <a:ext cx="6009434" cy="279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226" y="598492"/>
            <a:ext cx="973108" cy="3614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7504" y="1417340"/>
            <a:ext cx="6683571" cy="1512168"/>
          </a:xfrm>
          <a:prstGeom prst="rect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광고 배너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68448" y="3145531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35782" y="5336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2331055" y="6297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5195042" y="7765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2983" y="756075"/>
            <a:ext cx="281533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3693" y="1064237"/>
            <a:ext cx="1509424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424393" y="10975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755576" y="19934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742856" y="31850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324128" y="3145530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9808" y="3145530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033331" y="3145530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68448" y="4488837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24128" y="4488836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679808" y="4488836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033331" y="4488836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78531"/>
              </p:ext>
            </p:extLst>
          </p:nvPr>
        </p:nvGraphicFramePr>
        <p:xfrm>
          <a:off x="6979021" y="0"/>
          <a:ext cx="2164979" cy="128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타일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배너 위까지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상품리스트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리스트를 출력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840759" cy="5248689"/>
            <a:chOff x="660249" y="1104551"/>
            <a:chExt cx="6511045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717764" y="1104551"/>
              <a:ext cx="6453530" cy="216330"/>
              <a:chOff x="1047651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047651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상품 리스트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화면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309538" y="598492"/>
            <a:ext cx="2376264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검색창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2925" y="605400"/>
            <a:ext cx="1192742" cy="2811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홈버튼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925" y="1086640"/>
            <a:ext cx="6009434" cy="279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226" y="598492"/>
            <a:ext cx="973108" cy="361440"/>
          </a:xfrm>
          <a:prstGeom prst="rect">
            <a:avLst/>
          </a:prstGeom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35782" y="5336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2983" y="756075"/>
            <a:ext cx="281533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3693" y="1064237"/>
            <a:ext cx="1509424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502792" y="14854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63708" y="1669224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19388" y="1669223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75068" y="1669223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28591" y="1669223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63708" y="3012530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19388" y="3012529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75068" y="3012529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8591" y="3012529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63708" y="4355836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19388" y="4355835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75068" y="4355835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928591" y="4355835"/>
            <a:ext cx="1108383" cy="93610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84572"/>
              </p:ext>
            </p:extLst>
          </p:nvPr>
        </p:nvGraphicFramePr>
        <p:xfrm>
          <a:off x="6979021" y="0"/>
          <a:ext cx="2164979" cy="223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타일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배너 위까지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상품의 간단 정보를 출력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수량 결정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보고있는 상품을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추가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보고있는 상품 결제 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840759" cy="5248689"/>
            <a:chOff x="660249" y="1104551"/>
            <a:chExt cx="6511045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717764" y="1104551"/>
              <a:ext cx="6453530" cy="216330"/>
              <a:chOff x="1047651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047651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상품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화면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309538" y="598492"/>
            <a:ext cx="2376264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검색창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2925" y="605400"/>
            <a:ext cx="1192742" cy="2811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홈버튼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925" y="1086640"/>
            <a:ext cx="6009434" cy="279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226" y="598492"/>
            <a:ext cx="973108" cy="361440"/>
          </a:xfrm>
          <a:prstGeom prst="rect">
            <a:avLst/>
          </a:prstGeom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35782" y="5336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2983" y="756075"/>
            <a:ext cx="281533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3693" y="1064237"/>
            <a:ext cx="1509424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44312" y="1849388"/>
            <a:ext cx="1502709" cy="144016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이미지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009296" y="19093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59833" y="4730330"/>
            <a:ext cx="1080120" cy="2160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장바구니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20059" y="17508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이름</a:t>
            </a:r>
            <a:endParaRPr lang="en-US" altLang="ko-KR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3030788" y="2240320"/>
            <a:ext cx="2621332" cy="1841316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간단 정보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72000" y="4730330"/>
            <a:ext cx="1080120" cy="2160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바로 구매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59832" y="4293712"/>
            <a:ext cx="2592287" cy="2160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수량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3080174" y="2296374"/>
            <a:ext cx="200498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2848297" y="4159058"/>
            <a:ext cx="200498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2830290" y="4656479"/>
            <a:ext cx="200498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4380567" y="4656479"/>
            <a:ext cx="200498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8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562"/>
              </p:ext>
            </p:extLst>
          </p:nvPr>
        </p:nvGraphicFramePr>
        <p:xfrm>
          <a:off x="6979021" y="0"/>
          <a:ext cx="2164979" cy="428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타일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배너 위까지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정보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입력창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체크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 완료 버튼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840759" cy="5248689"/>
            <a:chOff x="660249" y="1104551"/>
            <a:chExt cx="6511045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717764" y="1104551"/>
              <a:ext cx="6453530" cy="216330"/>
              <a:chOff x="1047651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047651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회원가입 화면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309538" y="598492"/>
            <a:ext cx="2376264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검색창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2925" y="605400"/>
            <a:ext cx="1192742" cy="2811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홈버튼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925" y="1086640"/>
            <a:ext cx="6009434" cy="27950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226" y="598492"/>
            <a:ext cx="973108" cy="36144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5492983" y="756075"/>
            <a:ext cx="281533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2767" y="158947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40626" y="2065413"/>
            <a:ext cx="4052357" cy="273630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정보 입력 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35782" y="5336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515667" y="21562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57510" y="5085554"/>
            <a:ext cx="2880320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가입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844495" y="5024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9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28686"/>
              </p:ext>
            </p:extLst>
          </p:nvPr>
        </p:nvGraphicFramePr>
        <p:xfrm>
          <a:off x="6979021" y="0"/>
          <a:ext cx="2164979" cy="340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타일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배너 위까지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리스트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합가격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총합 가격이 얼마 이상 이면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배송비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무료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확인 창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금액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할인 금액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배송비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총합 가격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페이지 이동 버튼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840759" cy="5248689"/>
            <a:chOff x="660249" y="1104551"/>
            <a:chExt cx="6511045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717764" y="1104551"/>
              <a:ext cx="6453530" cy="216330"/>
              <a:chOff x="1047651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047651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장바구니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화면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309538" y="598492"/>
            <a:ext cx="2376264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검색창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2925" y="605400"/>
            <a:ext cx="1192742" cy="2811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홈버튼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925" y="1086640"/>
            <a:ext cx="6009434" cy="279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226" y="598492"/>
            <a:ext cx="973108" cy="361440"/>
          </a:xfrm>
          <a:prstGeom prst="rect">
            <a:avLst/>
          </a:prstGeom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35782" y="5336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976052" y="4777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2983" y="756075"/>
            <a:ext cx="281533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3693" y="1064237"/>
            <a:ext cx="1509424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925" y="15762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8308" y="2065412"/>
            <a:ext cx="4964675" cy="25922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장바구니 리스트</a:t>
            </a:r>
            <a:endParaRPr lang="ko-KR" alt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28160" y="4873724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322000" y="4873724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2056" y="4873724"/>
            <a:ext cx="864096" cy="2160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장바구니 총합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95683" y="4869776"/>
            <a:ext cx="864096" cy="2160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배송비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28887" y="4873724"/>
            <a:ext cx="864096" cy="2160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총합 가격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604393" y="21352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52120" y="2065412"/>
            <a:ext cx="1029001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 예정 금액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5698405" y="20878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74516" y="3577580"/>
            <a:ext cx="813708" cy="2160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6868"/>
              </p:ext>
            </p:extLst>
          </p:nvPr>
        </p:nvGraphicFramePr>
        <p:xfrm>
          <a:off x="6979021" y="0"/>
          <a:ext cx="2164979" cy="355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타일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배너 위까지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주문자 정보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입력창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회원일 경우 회원 정보를 보여줌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비회원일 경우 주문자 정보를 입력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받는 사람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 번호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방법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방법을 선택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카카오페이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페이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신용카드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등등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결제 해야할 금액을 표시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840759" cy="5248689"/>
            <a:chOff x="660249" y="1104551"/>
            <a:chExt cx="6511045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717764" y="1104551"/>
              <a:ext cx="6453530" cy="216330"/>
              <a:chOff x="1047651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047651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결제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화면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309538" y="598492"/>
            <a:ext cx="2376264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검색창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2925" y="605400"/>
            <a:ext cx="1192742" cy="2811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홈버튼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925" y="1086640"/>
            <a:ext cx="6009434" cy="279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226" y="598492"/>
            <a:ext cx="973108" cy="361440"/>
          </a:xfrm>
          <a:prstGeom prst="rect">
            <a:avLst/>
          </a:prstGeom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35782" y="5336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2983" y="756075"/>
            <a:ext cx="281533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3693" y="1064237"/>
            <a:ext cx="1509424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925" y="157628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결제하기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8308" y="2065412"/>
            <a:ext cx="4259716" cy="64807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주문자 정보 입력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604393" y="21352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8307" y="2980378"/>
            <a:ext cx="4259717" cy="1749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배송지</a:t>
            </a:r>
            <a:r>
              <a:rPr lang="ko-KR" alt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 입력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604393" y="30602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43693" y="2065412"/>
            <a:ext cx="1644531" cy="201622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결제 금액</a:t>
            </a:r>
            <a:endParaRPr lang="ko-KR" alt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8308" y="4821809"/>
            <a:ext cx="4259716" cy="64807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 방법 선택</a:t>
            </a:r>
            <a:endParaRPr lang="ko-KR" alt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604393" y="49066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5014257" y="21352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9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59652"/>
              </p:ext>
            </p:extLst>
          </p:nvPr>
        </p:nvGraphicFramePr>
        <p:xfrm>
          <a:off x="6979021" y="0"/>
          <a:ext cx="2164979" cy="206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타일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배너 위까지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센터 메뉴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 사항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자주 묻는 질문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안내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 하기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안내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 사항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   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센터의 메인 페이지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840759" cy="5248689"/>
            <a:chOff x="660249" y="1104551"/>
            <a:chExt cx="6511045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717764" y="1104551"/>
              <a:ext cx="6453530" cy="216330"/>
              <a:chOff x="1047651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047651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고객센터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화면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309538" y="598492"/>
            <a:ext cx="2376264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검색창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2925" y="605400"/>
            <a:ext cx="1192742" cy="2811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홈버튼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925" y="1086640"/>
            <a:ext cx="6009434" cy="279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226" y="598492"/>
            <a:ext cx="973108" cy="361440"/>
          </a:xfrm>
          <a:prstGeom prst="rect">
            <a:avLst/>
          </a:prstGeom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35782" y="5336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2983" y="756075"/>
            <a:ext cx="281533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3693" y="1064237"/>
            <a:ext cx="1509424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777380"/>
            <a:ext cx="1296144" cy="172819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en-US" altLang="ko-KR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메뉴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51720" y="1777380"/>
            <a:ext cx="4040440" cy="295232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 사항</a:t>
            </a:r>
            <a:endParaRPr lang="ko-KR" alt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611560" y="18688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2142121" y="18688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4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19486"/>
              </p:ext>
            </p:extLst>
          </p:nvPr>
        </p:nvGraphicFramePr>
        <p:xfrm>
          <a:off x="6979021" y="0"/>
          <a:ext cx="2164979" cy="204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타일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광고 배너 위까지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등록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이름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 가격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차체 상품 코드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확인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간단 설명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상세 설명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 사항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   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센터의 메인 페이지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840759" cy="5248689"/>
            <a:chOff x="660249" y="1104551"/>
            <a:chExt cx="6511045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717764" y="1104551"/>
              <a:ext cx="6453530" cy="216330"/>
              <a:chOff x="1047651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047651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상품 등록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화면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309538" y="598492"/>
            <a:ext cx="2376264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검색창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12925" y="605400"/>
            <a:ext cx="1192742" cy="2811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홈버튼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925" y="1086640"/>
            <a:ext cx="6009434" cy="279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226" y="598492"/>
            <a:ext cx="973108" cy="361440"/>
          </a:xfrm>
          <a:prstGeom prst="rect">
            <a:avLst/>
          </a:prstGeom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35782" y="5336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2983" y="756075"/>
            <a:ext cx="281533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43693" y="1064237"/>
            <a:ext cx="1509424" cy="263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777380"/>
            <a:ext cx="5809782" cy="280831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등록</a:t>
            </a:r>
            <a:endParaRPr lang="ko-KR" alt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611560" y="18688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1413478" y="48112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05667" y="4959796"/>
            <a:ext cx="1656184" cy="27396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90594" y="4959796"/>
            <a:ext cx="1656184" cy="27396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B076208-1E0D-4BBF-A65C-9C03D4538C23}"/>
              </a:ext>
            </a:extLst>
          </p:cNvPr>
          <p:cNvSpPr/>
          <p:nvPr/>
        </p:nvSpPr>
        <p:spPr>
          <a:xfrm>
            <a:off x="3499557" y="48112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50800">
              <a:srgbClr val="FF0000">
                <a:alpha val="3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7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17368</TotalTime>
  <Words>522</Words>
  <Application>Microsoft Office PowerPoint</Application>
  <PresentationFormat>화면 슬라이드 쇼(16:10)</PresentationFormat>
  <Paragraphs>222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Arial</vt:lpstr>
      <vt:lpstr>Calibri</vt:lpstr>
      <vt:lpstr>Segoe UI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</cp:lastModifiedBy>
  <cp:revision>1410</cp:revision>
  <cp:lastPrinted>2020-01-08T09:16:57Z</cp:lastPrinted>
  <dcterms:created xsi:type="dcterms:W3CDTF">2018-01-08T06:52:41Z</dcterms:created>
  <dcterms:modified xsi:type="dcterms:W3CDTF">2025-01-15T08:24:24Z</dcterms:modified>
</cp:coreProperties>
</file>