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</p:sldMasterIdLst>
  <p:notesMasterIdLst>
    <p:notesMasterId r:id="rId22"/>
  </p:notesMasterIdLst>
  <p:handoutMasterIdLst>
    <p:handoutMasterId r:id="rId23"/>
  </p:handoutMasterIdLst>
  <p:sldIdLst>
    <p:sldId id="398" r:id="rId3"/>
    <p:sldId id="409" r:id="rId4"/>
    <p:sldId id="403" r:id="rId5"/>
    <p:sldId id="416" r:id="rId6"/>
    <p:sldId id="421" r:id="rId7"/>
    <p:sldId id="417" r:id="rId8"/>
    <p:sldId id="422" r:id="rId9"/>
    <p:sldId id="414" r:id="rId10"/>
    <p:sldId id="415" r:id="rId11"/>
    <p:sldId id="430" r:id="rId12"/>
    <p:sldId id="419" r:id="rId13"/>
    <p:sldId id="420" r:id="rId14"/>
    <p:sldId id="424" r:id="rId15"/>
    <p:sldId id="423" r:id="rId16"/>
    <p:sldId id="427" r:id="rId17"/>
    <p:sldId id="425" r:id="rId18"/>
    <p:sldId id="428" r:id="rId19"/>
    <p:sldId id="429" r:id="rId20"/>
    <p:sldId id="406" r:id="rId21"/>
  </p:sldIdLst>
  <p:sldSz cx="9144000" cy="5715000" type="screen16x1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D393"/>
    <a:srgbClr val="FF8C2F"/>
    <a:srgbClr val="F47710"/>
    <a:srgbClr val="FFF2E9"/>
    <a:srgbClr val="0078D7"/>
    <a:srgbClr val="F2F2F2"/>
    <a:srgbClr val="FFFFE1"/>
    <a:srgbClr val="FFFF93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30" autoAdjust="0"/>
    <p:restoredTop sz="94660"/>
  </p:normalViewPr>
  <p:slideViewPr>
    <p:cSldViewPr>
      <p:cViewPr varScale="1">
        <p:scale>
          <a:sx n="92" d="100"/>
          <a:sy n="92" d="100"/>
        </p:scale>
        <p:origin x="1266" y="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3114" y="72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72AA-FE3A-41E8-94D7-0A348C1614D1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5E66B-2806-4CC0-B543-C1F698B8CB0C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6DB6A-589F-43F9-84B6-ACD2F062F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25740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19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0148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11667312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Plan&amp;Go</a:t>
                      </a:r>
                      <a:r>
                        <a:rPr lang="en-US" altLang="ko-KR" sz="6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6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 양식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Made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by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황수현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</a:t>
                      </a:r>
                      <a:r>
                        <a:rPr lang="en-US" altLang="ko-KR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 updated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2025-01-15</a:t>
                      </a:r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183">
                <a:tc gridSpan="10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72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jp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5" Type="http://schemas.openxmlformats.org/officeDocument/2006/relationships/image" Target="../media/image19.sv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46153"/>
              </p:ext>
            </p:extLst>
          </p:nvPr>
        </p:nvGraphicFramePr>
        <p:xfrm>
          <a:off x="683569" y="985292"/>
          <a:ext cx="7776864" cy="167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271239"/>
              </p:ext>
            </p:extLst>
          </p:nvPr>
        </p:nvGraphicFramePr>
        <p:xfrm>
          <a:off x="3185639" y="3433564"/>
          <a:ext cx="2819849" cy="1196975"/>
        </p:xfrm>
        <a:graphic>
          <a:graphicData uri="http://schemas.openxmlformats.org/drawingml/2006/table">
            <a:tbl>
              <a:tblPr/>
              <a:tblGrid>
                <a:gridCol w="234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5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06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여행 계획 사이트 기획서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9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담당자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박희웅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정민규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황수현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제목 3"/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여행 계획 서비스</a:t>
            </a: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79512" y="1977399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050" dirty="0" smtClean="0">
                <a:solidFill>
                  <a:schemeClr val="bg1"/>
                </a:solidFill>
                <a:latin typeface="+mn-ea"/>
                <a:ea typeface="+mn-ea"/>
              </a:rPr>
              <a:t>2025-01-15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611559" y="2641476"/>
            <a:ext cx="7920881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Ver. </a:t>
            </a:r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0.1</a:t>
            </a:r>
            <a:endParaRPr lang="ko-KR" altLang="en-US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74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/>
          </p:nvPr>
        </p:nvGraphicFramePr>
        <p:xfrm>
          <a:off x="6979021" y="0"/>
          <a:ext cx="2164979" cy="2780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94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6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네비게이션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기능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홈 화면 페이지로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고객센터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게시판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개별 버튼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여행지를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보여주고 검색 및 선택 가능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번으로 이동 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여행지를 검색 할 수 있는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box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여행지 설명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모달창으로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이동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397345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458" y="124578"/>
            <a:ext cx="367934" cy="177914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-37594" y="218696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로고</a:t>
            </a:r>
            <a:r>
              <a:rPr lang="en-US" altLang="ko-KR" sz="1000" dirty="0" smtClean="0"/>
              <a:t>)</a:t>
            </a:r>
            <a:r>
              <a:rPr lang="en-US" altLang="ko-KR" sz="1000" dirty="0" err="1" smtClean="0"/>
              <a:t>Plan&amp;go</a:t>
            </a:r>
            <a:endParaRPr lang="ko-KR" altLang="en-US" sz="1000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-12962" y="490490"/>
            <a:ext cx="6991983" cy="1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5508273" y="251347"/>
            <a:ext cx="1371969" cy="190111"/>
            <a:chOff x="2699792" y="258338"/>
            <a:chExt cx="1371969" cy="190111"/>
          </a:xfrm>
        </p:grpSpPr>
        <p:sp>
          <p:nvSpPr>
            <p:cNvPr id="7" name="직사각형 6"/>
            <p:cNvSpPr/>
            <p:nvPr/>
          </p:nvSpPr>
          <p:spPr>
            <a:xfrm>
              <a:off x="2699792" y="258338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189028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51365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고객센터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866099" y="1777380"/>
            <a:ext cx="3447442" cy="2520280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달력</a:t>
            </a:r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ko-KR" altLang="en-US" sz="20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55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607723"/>
              </p:ext>
            </p:extLst>
          </p:nvPr>
        </p:nvGraphicFramePr>
        <p:xfrm>
          <a:off x="6979021" y="0"/>
          <a:ext cx="2164979" cy="3351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94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6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네비게이션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기능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홈 화면 페이지로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고객센터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게시판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개별 버튼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날짜 선택 버튼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개별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해당 날짜 테이블로 이동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식당및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숙소를 추가하고 계획을 적을 수 있는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box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해당지역의 식당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list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를 보여주고 선택이 가능한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box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개별 박스 영역 전체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선택시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설명 및 추가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(3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번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box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에 추가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가 가능한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모달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영역으로 이동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해당지역의 숙소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list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를 보여주고 선택이 가능한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box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개별 박스 영역 전체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선택시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설명 및 추가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(3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번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box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에 추가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가 가능한 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모달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영역으로 이동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6044474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83967" y="129739"/>
            <a:ext cx="367934" cy="177914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-37594" y="218696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로고</a:t>
            </a:r>
            <a:r>
              <a:rPr lang="en-US" altLang="ko-KR" sz="1000" dirty="0" smtClean="0"/>
              <a:t>)</a:t>
            </a:r>
            <a:r>
              <a:rPr lang="en-US" altLang="ko-KR" sz="1000" dirty="0" err="1" smtClean="0"/>
              <a:t>Plan&amp;go</a:t>
            </a:r>
            <a:endParaRPr lang="ko-KR" altLang="en-US" sz="1000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-12962" y="490490"/>
            <a:ext cx="6991983" cy="1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5508273" y="251347"/>
            <a:ext cx="1371969" cy="190111"/>
            <a:chOff x="2699792" y="258338"/>
            <a:chExt cx="1371969" cy="190111"/>
          </a:xfrm>
        </p:grpSpPr>
        <p:sp>
          <p:nvSpPr>
            <p:cNvPr id="7" name="직사각형 6"/>
            <p:cNvSpPr/>
            <p:nvPr/>
          </p:nvSpPr>
          <p:spPr>
            <a:xfrm>
              <a:off x="2699792" y="258338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189028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51365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고객센터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2" name="모서리가 둥근 직사각형 51"/>
          <p:cNvSpPr/>
          <p:nvPr/>
        </p:nvSpPr>
        <p:spPr>
          <a:xfrm>
            <a:off x="5436206" y="5377780"/>
            <a:ext cx="1371969" cy="216024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계획 완료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28625" y="552394"/>
            <a:ext cx="2687191" cy="4321330"/>
            <a:chOff x="228625" y="552394"/>
            <a:chExt cx="2880320" cy="4607700"/>
          </a:xfrm>
        </p:grpSpPr>
        <p:sp>
          <p:nvSpPr>
            <p:cNvPr id="9" name="직사각형 8"/>
            <p:cNvSpPr/>
            <p:nvPr/>
          </p:nvSpPr>
          <p:spPr>
            <a:xfrm>
              <a:off x="228625" y="552394"/>
              <a:ext cx="2880320" cy="46077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           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596543" y="1162661"/>
              <a:ext cx="373883" cy="37830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시간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611558" y="752025"/>
              <a:ext cx="373883" cy="30584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날짜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095593" y="752025"/>
              <a:ext cx="373883" cy="30132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날짜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542620" y="752024"/>
              <a:ext cx="373883" cy="30796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날짜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981861" y="752024"/>
              <a:ext cx="373883" cy="30132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날짜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044563" y="1176472"/>
              <a:ext cx="1705290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식당 </a:t>
              </a:r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 </a:t>
              </a: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숙소</a:t>
              </a:r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 </a:t>
              </a:r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일정내용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072186" y="1781076"/>
              <a:ext cx="1705290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일정내용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1063858" y="4307334"/>
              <a:ext cx="1705290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일정내용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1091562" y="3667765"/>
              <a:ext cx="1705290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일정내용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1084486" y="3019729"/>
              <a:ext cx="1705290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일정내용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1079166" y="2402854"/>
              <a:ext cx="1705290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일정내용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2420818" y="750746"/>
              <a:ext cx="373883" cy="30132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날짜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582014" y="1783997"/>
              <a:ext cx="373883" cy="37830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시간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582929" y="2395843"/>
              <a:ext cx="373883" cy="37830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시간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82929" y="3009728"/>
              <a:ext cx="373883" cy="37830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시간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600837" y="3668917"/>
              <a:ext cx="373883" cy="37830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시간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582930" y="4307334"/>
              <a:ext cx="373883" cy="37830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시간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089711" y="550281"/>
            <a:ext cx="1676661" cy="4323444"/>
            <a:chOff x="3327387" y="550280"/>
            <a:chExt cx="1676661" cy="4588655"/>
          </a:xfrm>
        </p:grpSpPr>
        <p:sp>
          <p:nvSpPr>
            <p:cNvPr id="45" name="직사각형 44"/>
            <p:cNvSpPr/>
            <p:nvPr/>
          </p:nvSpPr>
          <p:spPr>
            <a:xfrm>
              <a:off x="3327387" y="550280"/>
              <a:ext cx="1676661" cy="45886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추천 식당 목록</a:t>
              </a:r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423144" y="1174784"/>
              <a:ext cx="1514533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식당 </a:t>
              </a:r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3408448" y="1758661"/>
              <a:ext cx="1514533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식당 </a:t>
              </a:r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3408449" y="2401646"/>
              <a:ext cx="1514533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식당 </a:t>
              </a:r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3408450" y="3019729"/>
              <a:ext cx="1514533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식당 </a:t>
              </a:r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423143" y="3664166"/>
              <a:ext cx="1514533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식당 </a:t>
              </a:r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3423143" y="4307333"/>
              <a:ext cx="1514533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식당 </a:t>
              </a:r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009187" y="550281"/>
            <a:ext cx="1676661" cy="4323443"/>
            <a:chOff x="5131514" y="550280"/>
            <a:chExt cx="1676661" cy="4588655"/>
          </a:xfrm>
        </p:grpSpPr>
        <p:sp>
          <p:nvSpPr>
            <p:cNvPr id="44" name="직사각형 43"/>
            <p:cNvSpPr/>
            <p:nvPr/>
          </p:nvSpPr>
          <p:spPr>
            <a:xfrm>
              <a:off x="5131514" y="550280"/>
              <a:ext cx="1676661" cy="45886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추천 숙소 목록</a:t>
              </a:r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5222490" y="1160171"/>
              <a:ext cx="1514533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숙소 </a:t>
              </a:r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5222489" y="1785494"/>
              <a:ext cx="1514533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숙소 </a:t>
              </a:r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5212575" y="2394224"/>
              <a:ext cx="1514533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숙소 </a:t>
              </a:r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5212576" y="3010352"/>
              <a:ext cx="1514533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숙소 </a:t>
              </a:r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5212577" y="3667764"/>
              <a:ext cx="1514533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숙소 </a:t>
              </a:r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5197053" y="4306296"/>
              <a:ext cx="1514533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숙소 </a:t>
              </a:r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890746" y="1174213"/>
            <a:ext cx="367934" cy="200055"/>
            <a:chOff x="4727047" y="5307508"/>
            <a:chExt cx="388720" cy="224951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24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3103395" y="1167189"/>
            <a:ext cx="367934" cy="200055"/>
            <a:chOff x="4727047" y="5307508"/>
            <a:chExt cx="388720" cy="224951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8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24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5059545" y="1150147"/>
            <a:ext cx="367934" cy="200055"/>
            <a:chOff x="4727047" y="5307508"/>
            <a:chExt cx="388720" cy="224951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1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24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458838" y="642631"/>
            <a:ext cx="367934" cy="200055"/>
            <a:chOff x="4727047" y="5307508"/>
            <a:chExt cx="388720" cy="224951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4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24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2" name="곱셈 기호 11"/>
          <p:cNvSpPr/>
          <p:nvPr/>
        </p:nvSpPr>
        <p:spPr>
          <a:xfrm>
            <a:off x="1501495" y="1163962"/>
            <a:ext cx="123537" cy="116363"/>
          </a:xfrm>
          <a:prstGeom prst="mathMultiply">
            <a:avLst/>
          </a:prstGeom>
          <a:solidFill>
            <a:srgbClr val="0078D7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곱셈 기호 69"/>
          <p:cNvSpPr/>
          <p:nvPr/>
        </p:nvSpPr>
        <p:spPr>
          <a:xfrm>
            <a:off x="1802535" y="1163962"/>
            <a:ext cx="123537" cy="116363"/>
          </a:xfrm>
          <a:prstGeom prst="mathMultiply">
            <a:avLst/>
          </a:prstGeom>
          <a:solidFill>
            <a:srgbClr val="0078D7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곱셈 기호 84"/>
          <p:cNvSpPr/>
          <p:nvPr/>
        </p:nvSpPr>
        <p:spPr>
          <a:xfrm>
            <a:off x="2247263" y="1163962"/>
            <a:ext cx="123537" cy="116363"/>
          </a:xfrm>
          <a:prstGeom prst="mathMultiply">
            <a:avLst/>
          </a:prstGeom>
          <a:solidFill>
            <a:srgbClr val="0078D7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792913"/>
              </p:ext>
            </p:extLst>
          </p:nvPr>
        </p:nvGraphicFramePr>
        <p:xfrm>
          <a:off x="6979021" y="0"/>
          <a:ext cx="2164979" cy="2883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94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6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네비게이션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기능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홈 화면 페이지로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고객센터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게시판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개별 버튼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모달창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닫음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 페이지로 이동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 영역 전체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계획페이지의 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 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box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해당 식당 및 식당 추가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6044474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83967" y="129739"/>
            <a:ext cx="367934" cy="177914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-37594" y="218696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로고</a:t>
            </a:r>
            <a:r>
              <a:rPr lang="en-US" altLang="ko-KR" sz="1000" dirty="0" smtClean="0"/>
              <a:t>)</a:t>
            </a:r>
            <a:r>
              <a:rPr lang="en-US" altLang="ko-KR" sz="1000" dirty="0" err="1" smtClean="0"/>
              <a:t>Plan&amp;go</a:t>
            </a:r>
            <a:endParaRPr lang="ko-KR" altLang="en-US" sz="1000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-12962" y="490490"/>
            <a:ext cx="6991983" cy="1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5508273" y="251347"/>
            <a:ext cx="1371969" cy="190111"/>
            <a:chOff x="2699792" y="258338"/>
            <a:chExt cx="1371969" cy="190111"/>
          </a:xfrm>
        </p:grpSpPr>
        <p:sp>
          <p:nvSpPr>
            <p:cNvPr id="7" name="직사각형 6"/>
            <p:cNvSpPr/>
            <p:nvPr/>
          </p:nvSpPr>
          <p:spPr>
            <a:xfrm>
              <a:off x="2699792" y="258338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189028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51365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고객센터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2" name="모서리가 둥근 직사각형 51"/>
          <p:cNvSpPr/>
          <p:nvPr/>
        </p:nvSpPr>
        <p:spPr>
          <a:xfrm>
            <a:off x="5436206" y="5377780"/>
            <a:ext cx="1371969" cy="216024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계획 완료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28625" y="552394"/>
            <a:ext cx="2687191" cy="4321330"/>
            <a:chOff x="228625" y="552394"/>
            <a:chExt cx="2880320" cy="4607700"/>
          </a:xfrm>
        </p:grpSpPr>
        <p:sp>
          <p:nvSpPr>
            <p:cNvPr id="9" name="직사각형 8"/>
            <p:cNvSpPr/>
            <p:nvPr/>
          </p:nvSpPr>
          <p:spPr>
            <a:xfrm>
              <a:off x="228625" y="552394"/>
              <a:ext cx="2880320" cy="46077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           </a:t>
              </a:r>
              <a:endParaRPr lang="ko-KR" altLang="en-US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596543" y="1162661"/>
              <a:ext cx="373883" cy="37830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시간</a:t>
              </a:r>
              <a:endParaRPr lang="ko-KR" altLang="en-US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611558" y="752025"/>
              <a:ext cx="373883" cy="30584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날짜</a:t>
              </a:r>
              <a:endParaRPr lang="ko-KR" altLang="en-US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095593" y="752025"/>
              <a:ext cx="373883" cy="30132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날짜</a:t>
              </a:r>
              <a:endParaRPr lang="ko-KR" altLang="en-US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542620" y="752024"/>
              <a:ext cx="373883" cy="307965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날짜</a:t>
              </a:r>
              <a:endParaRPr lang="ko-KR" altLang="en-US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981861" y="752024"/>
              <a:ext cx="373883" cy="30132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날짜</a:t>
              </a:r>
              <a:endParaRPr lang="ko-KR" altLang="en-US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044563" y="1176472"/>
              <a:ext cx="1705290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식당 </a:t>
              </a:r>
              <a:r>
                <a:rPr lang="en-US" altLang="ko-KR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 </a:t>
              </a:r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숙소</a:t>
              </a:r>
              <a:r>
                <a:rPr lang="en-US" altLang="ko-KR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 </a:t>
              </a:r>
              <a:r>
                <a:rPr lang="ko-KR" altLang="en-US" sz="850" dirty="0" err="1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일정내용</a:t>
              </a:r>
              <a:endParaRPr lang="ko-KR" altLang="en-US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072186" y="1781076"/>
              <a:ext cx="1705290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err="1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일정내용</a:t>
              </a:r>
              <a:endParaRPr lang="ko-KR" altLang="en-US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1063858" y="4307334"/>
              <a:ext cx="1705290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err="1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일정내용</a:t>
              </a:r>
              <a:endParaRPr lang="ko-KR" altLang="en-US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1091562" y="3667765"/>
              <a:ext cx="1705290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err="1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일정내용</a:t>
              </a:r>
              <a:endParaRPr lang="ko-KR" altLang="en-US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1084486" y="3019729"/>
              <a:ext cx="1705290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err="1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일정내용</a:t>
              </a:r>
              <a:endParaRPr lang="ko-KR" altLang="en-US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1079166" y="2402854"/>
              <a:ext cx="1705290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err="1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일정내용</a:t>
              </a:r>
              <a:endParaRPr lang="ko-KR" altLang="en-US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2420818" y="750746"/>
              <a:ext cx="373883" cy="30132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날짜</a:t>
              </a:r>
              <a:endParaRPr lang="ko-KR" altLang="en-US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582014" y="1783997"/>
              <a:ext cx="373883" cy="37830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시간</a:t>
              </a:r>
              <a:endParaRPr lang="ko-KR" altLang="en-US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582929" y="2395843"/>
              <a:ext cx="373883" cy="37830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시간</a:t>
              </a:r>
              <a:endParaRPr lang="ko-KR" altLang="en-US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82929" y="3009728"/>
              <a:ext cx="373883" cy="37830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시간</a:t>
              </a:r>
              <a:endParaRPr lang="ko-KR" altLang="en-US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600837" y="3668917"/>
              <a:ext cx="373883" cy="37830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시간</a:t>
              </a:r>
              <a:endParaRPr lang="ko-KR" altLang="en-US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582930" y="4307334"/>
              <a:ext cx="373883" cy="37830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시간</a:t>
              </a:r>
              <a:endParaRPr lang="ko-KR" altLang="en-US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089711" y="550281"/>
            <a:ext cx="1676661" cy="4323444"/>
            <a:chOff x="3327387" y="550280"/>
            <a:chExt cx="1676661" cy="4588655"/>
          </a:xfrm>
        </p:grpSpPr>
        <p:sp>
          <p:nvSpPr>
            <p:cNvPr id="45" name="직사각형 44"/>
            <p:cNvSpPr/>
            <p:nvPr/>
          </p:nvSpPr>
          <p:spPr>
            <a:xfrm>
              <a:off x="3327387" y="550280"/>
              <a:ext cx="1676661" cy="45886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추천 식당 목록</a:t>
              </a:r>
              <a:r>
                <a:rPr lang="en-US" altLang="ko-KR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423144" y="1174784"/>
              <a:ext cx="1514533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식당 </a:t>
              </a:r>
              <a:r>
                <a:rPr lang="en-US" altLang="ko-KR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3408448" y="1758661"/>
              <a:ext cx="1514533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식당 </a:t>
              </a:r>
              <a:r>
                <a:rPr lang="en-US" altLang="ko-KR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3408449" y="2401646"/>
              <a:ext cx="1514533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식당 </a:t>
              </a:r>
              <a:r>
                <a:rPr lang="en-US" altLang="ko-KR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3408450" y="3019729"/>
              <a:ext cx="1514533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식당 </a:t>
              </a:r>
              <a:r>
                <a:rPr lang="en-US" altLang="ko-KR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423143" y="3664166"/>
              <a:ext cx="1514533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식당 </a:t>
              </a:r>
              <a:r>
                <a:rPr lang="en-US" altLang="ko-KR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3423143" y="4307333"/>
              <a:ext cx="1514533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식당 </a:t>
              </a:r>
              <a:r>
                <a:rPr lang="en-US" altLang="ko-KR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009187" y="550281"/>
            <a:ext cx="1676661" cy="4323443"/>
            <a:chOff x="5131514" y="550280"/>
            <a:chExt cx="1676661" cy="4588655"/>
          </a:xfrm>
        </p:grpSpPr>
        <p:sp>
          <p:nvSpPr>
            <p:cNvPr id="44" name="직사각형 43"/>
            <p:cNvSpPr/>
            <p:nvPr/>
          </p:nvSpPr>
          <p:spPr>
            <a:xfrm>
              <a:off x="5131514" y="550280"/>
              <a:ext cx="1676661" cy="45886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추천 숙소 목록</a:t>
              </a:r>
              <a:r>
                <a:rPr lang="en-US" altLang="ko-KR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5222490" y="1160171"/>
              <a:ext cx="1514533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숙소 </a:t>
              </a:r>
              <a:r>
                <a:rPr lang="en-US" altLang="ko-KR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5222489" y="1785494"/>
              <a:ext cx="1514533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숙소 </a:t>
              </a:r>
              <a:r>
                <a:rPr lang="en-US" altLang="ko-KR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5212575" y="2394224"/>
              <a:ext cx="1514533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숙소 </a:t>
              </a:r>
              <a:r>
                <a:rPr lang="en-US" altLang="ko-KR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5212576" y="3010352"/>
              <a:ext cx="1514533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숙소 </a:t>
              </a:r>
              <a:r>
                <a:rPr lang="en-US" altLang="ko-KR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5212577" y="3667764"/>
              <a:ext cx="1514533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숙소 </a:t>
              </a:r>
              <a:r>
                <a:rPr lang="en-US" altLang="ko-KR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5197053" y="4306296"/>
              <a:ext cx="1514533" cy="37767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숙소 </a:t>
              </a:r>
              <a:r>
                <a:rPr lang="en-US" altLang="ko-KR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955316" y="1021017"/>
            <a:ext cx="5399528" cy="3377929"/>
            <a:chOff x="881730" y="1209119"/>
            <a:chExt cx="5399528" cy="3377929"/>
          </a:xfrm>
        </p:grpSpPr>
        <p:sp>
          <p:nvSpPr>
            <p:cNvPr id="12" name="직사각형 11"/>
            <p:cNvSpPr/>
            <p:nvPr/>
          </p:nvSpPr>
          <p:spPr>
            <a:xfrm>
              <a:off x="881730" y="1209119"/>
              <a:ext cx="5399528" cy="337792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85379" y="1372570"/>
              <a:ext cx="1888821" cy="25145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5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식당 및 숙소 </a:t>
              </a:r>
              <a:r>
                <a:rPr lang="en-US" altLang="ko-KR" sz="15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image</a:t>
              </a:r>
              <a:endParaRPr lang="ko-KR" altLang="en-US" sz="15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67101" y="1257359"/>
              <a:ext cx="19863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식당 및 숙소 이름</a:t>
              </a:r>
              <a:endParaRPr lang="ko-KR" altLang="en-US" sz="15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37704" y="2507527"/>
              <a:ext cx="17803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식당 및 숙소   설명</a:t>
              </a:r>
              <a:endParaRPr lang="ko-KR" altLang="en-US" sz="1200" dirty="0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4036082" y="4073963"/>
              <a:ext cx="1892587" cy="401833"/>
            </a:xfrm>
            <a:prstGeom prst="roundRect">
              <a:avLst/>
            </a:prstGeom>
            <a:solidFill>
              <a:srgbClr val="00B0F0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내 계획에 추가하기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4181285" y="3955412"/>
            <a:ext cx="367934" cy="177914"/>
            <a:chOff x="4727047" y="5307508"/>
            <a:chExt cx="388720" cy="200055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332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521154" y="1241761"/>
            <a:ext cx="6120680" cy="440048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/>
          </p:nvPr>
        </p:nvGraphicFramePr>
        <p:xfrm>
          <a:off x="6979021" y="0"/>
          <a:ext cx="2164979" cy="2334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94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6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네비게이션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기능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홈 화면 페이지로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고객센터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게시판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개별 버튼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(text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글쓰기 페이지로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butten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83967" y="129739"/>
            <a:ext cx="367934" cy="177914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-37594" y="218696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로고</a:t>
            </a:r>
            <a:r>
              <a:rPr lang="en-US" altLang="ko-KR" sz="1000" dirty="0" smtClean="0"/>
              <a:t>)</a:t>
            </a:r>
            <a:r>
              <a:rPr lang="en-US" altLang="ko-KR" sz="1000" dirty="0" err="1" smtClean="0"/>
              <a:t>Plan&amp;go</a:t>
            </a:r>
            <a:endParaRPr lang="ko-KR" altLang="en-US" sz="1000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-12962" y="490490"/>
            <a:ext cx="6991983" cy="1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5508273" y="251347"/>
            <a:ext cx="1371969" cy="190111"/>
            <a:chOff x="2699792" y="258338"/>
            <a:chExt cx="1371969" cy="190111"/>
          </a:xfrm>
        </p:grpSpPr>
        <p:sp>
          <p:nvSpPr>
            <p:cNvPr id="7" name="직사각형 6"/>
            <p:cNvSpPr/>
            <p:nvPr/>
          </p:nvSpPr>
          <p:spPr>
            <a:xfrm>
              <a:off x="2699792" y="258338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189028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51365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고객센터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395536" y="743270"/>
            <a:ext cx="774959" cy="288032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리뷰 게시판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1042387" y="2569468"/>
            <a:ext cx="367934" cy="200055"/>
            <a:chOff x="4727047" y="5307508"/>
            <a:chExt cx="388720" cy="224951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24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755576" y="1848120"/>
            <a:ext cx="5832647" cy="576064"/>
          </a:xfrm>
          <a:prstGeom prst="roundRect">
            <a:avLst/>
          </a:prstGeom>
          <a:solidFill>
            <a:srgbClr val="00CCFF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101759" y="1413323"/>
            <a:ext cx="1059643" cy="296064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글쓰기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5002980" y="1413323"/>
            <a:ext cx="367934" cy="200055"/>
            <a:chOff x="4727047" y="5307508"/>
            <a:chExt cx="388720" cy="224951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3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24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806841" y="2527717"/>
            <a:ext cx="5781382" cy="432048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0081" y="191915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번호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410321" y="2527717"/>
            <a:ext cx="0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11434" y="3388554"/>
            <a:ext cx="5781382" cy="432048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06841" y="2951624"/>
            <a:ext cx="5781382" cy="432048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06841" y="3805234"/>
            <a:ext cx="5781382" cy="432048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5443" y="2572405"/>
            <a:ext cx="3260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88153" y="1944129"/>
            <a:ext cx="54473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제목                          작성자 </a:t>
            </a:r>
            <a:r>
              <a:rPr lang="en-US" altLang="ko-KR" dirty="0"/>
              <a:t>ID</a:t>
            </a:r>
            <a:r>
              <a:rPr lang="ko-KR" altLang="en-US" dirty="0"/>
              <a:t>  </a:t>
            </a:r>
            <a:r>
              <a:rPr lang="ko-KR" altLang="en-US" dirty="0" smtClean="0"/>
              <a:t>업로드 </a:t>
            </a:r>
            <a:r>
              <a:rPr lang="ko-KR" altLang="en-US" dirty="0"/>
              <a:t>날짜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1500" dirty="0" err="1" smtClean="0"/>
              <a:t>게시글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1                                </a:t>
            </a:r>
            <a:r>
              <a:rPr lang="ko-KR" altLang="en-US" sz="1500" dirty="0" smtClean="0"/>
              <a:t>아이디</a:t>
            </a:r>
            <a:r>
              <a:rPr lang="en-US" altLang="ko-KR" sz="1500" dirty="0" smtClean="0"/>
              <a:t>	   </a:t>
            </a:r>
            <a:r>
              <a:rPr lang="en-US" altLang="ko-KR" sz="1500" dirty="0" err="1" smtClean="0"/>
              <a:t>yyyy</a:t>
            </a:r>
            <a:r>
              <a:rPr lang="en-US" altLang="ko-KR" sz="1500" dirty="0" smtClean="0"/>
              <a:t>/mm/</a:t>
            </a:r>
            <a:r>
              <a:rPr lang="en-US" altLang="ko-KR" sz="1500" dirty="0" err="1" smtClean="0"/>
              <a:t>dd</a:t>
            </a:r>
            <a:endParaRPr lang="en-US" altLang="ko-KR" sz="1500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게시글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74873" y="3262905"/>
            <a:ext cx="235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1409488" y="2930061"/>
            <a:ext cx="0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1409488" y="3388554"/>
            <a:ext cx="0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409488" y="3805234"/>
            <a:ext cx="0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283968" y="2520193"/>
            <a:ext cx="0" cy="1717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370914" y="2520192"/>
            <a:ext cx="0" cy="1717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286665" y="2443207"/>
            <a:ext cx="295650" cy="153132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286665" y="2870176"/>
            <a:ext cx="295650" cy="153132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286665" y="3312111"/>
            <a:ext cx="295650" cy="153132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286665" y="3731013"/>
            <a:ext cx="295650" cy="153132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25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/>
          </p:nvPr>
        </p:nvGraphicFramePr>
        <p:xfrm>
          <a:off x="6979021" y="0"/>
          <a:ext cx="2164979" cy="2334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94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6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네비게이션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기능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홈 화면 페이지로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고객센터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게시판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개별 버튼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(text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글쓰기 페이지로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butten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83967" y="129739"/>
            <a:ext cx="367934" cy="177914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-37594" y="218696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로고</a:t>
            </a:r>
            <a:r>
              <a:rPr lang="en-US" altLang="ko-KR" sz="1000" dirty="0" smtClean="0"/>
              <a:t>)</a:t>
            </a:r>
            <a:r>
              <a:rPr lang="en-US" altLang="ko-KR" sz="1000" dirty="0" err="1" smtClean="0"/>
              <a:t>Plan&amp;go</a:t>
            </a:r>
            <a:endParaRPr lang="ko-KR" altLang="en-US" sz="1000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-12962" y="490490"/>
            <a:ext cx="6991983" cy="1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5508273" y="251347"/>
            <a:ext cx="1371969" cy="190111"/>
            <a:chOff x="2699792" y="258338"/>
            <a:chExt cx="1371969" cy="190111"/>
          </a:xfrm>
        </p:grpSpPr>
        <p:sp>
          <p:nvSpPr>
            <p:cNvPr id="7" name="직사각형 6"/>
            <p:cNvSpPr/>
            <p:nvPr/>
          </p:nvSpPr>
          <p:spPr>
            <a:xfrm>
              <a:off x="2699792" y="258338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189028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51365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고객센터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395536" y="743270"/>
            <a:ext cx="774959" cy="288032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리뷰 게시판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37396" y="1276111"/>
            <a:ext cx="5832648" cy="4104456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143662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글 작성하기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170495" y="1846138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en-US" altLang="ko-KR" sz="10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239154" y="2092359"/>
            <a:ext cx="5061037" cy="242020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제목을 입력하세요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70495" y="2385325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내용</a:t>
            </a:r>
            <a:endParaRPr lang="en-US" altLang="ko-KR" sz="1000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1239154" y="2634554"/>
            <a:ext cx="5061037" cy="2311178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내용을 입력하세요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51720" y="5017740"/>
            <a:ext cx="3528392" cy="288032"/>
          </a:xfrm>
          <a:prstGeom prst="roundRect">
            <a:avLst/>
          </a:prstGeom>
          <a:solidFill>
            <a:srgbClr val="00CC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글 작성하기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36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/>
          </p:nvPr>
        </p:nvGraphicFramePr>
        <p:xfrm>
          <a:off x="6979021" y="0"/>
          <a:ext cx="2164979" cy="2334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94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6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네비게이션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기능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홈 화면 페이지로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고객센터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게시판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개별 버튼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(text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글쓰기 페이지로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butten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83967" y="129739"/>
            <a:ext cx="367934" cy="177914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-37594" y="218696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로고</a:t>
            </a:r>
            <a:r>
              <a:rPr lang="en-US" altLang="ko-KR" sz="1000" dirty="0" smtClean="0"/>
              <a:t>)</a:t>
            </a:r>
            <a:r>
              <a:rPr lang="en-US" altLang="ko-KR" sz="1000" dirty="0" err="1" smtClean="0"/>
              <a:t>Plan&amp;go</a:t>
            </a:r>
            <a:endParaRPr lang="ko-KR" altLang="en-US" sz="1000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-12962" y="490490"/>
            <a:ext cx="6991983" cy="1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5508273" y="251347"/>
            <a:ext cx="1371969" cy="190111"/>
            <a:chOff x="2699792" y="258338"/>
            <a:chExt cx="1371969" cy="190111"/>
          </a:xfrm>
        </p:grpSpPr>
        <p:sp>
          <p:nvSpPr>
            <p:cNvPr id="7" name="직사각형 6"/>
            <p:cNvSpPr/>
            <p:nvPr/>
          </p:nvSpPr>
          <p:spPr>
            <a:xfrm>
              <a:off x="2699792" y="258338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189028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51365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고객센터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395536" y="743270"/>
            <a:ext cx="774959" cy="288032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리뷰 게시판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37396" y="1276111"/>
            <a:ext cx="5832648" cy="4104456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143662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121791" y="1710992"/>
            <a:ext cx="144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닉네임</a:t>
            </a:r>
            <a:endParaRPr lang="en-US" altLang="ko-KR" sz="1000" dirty="0" smtClean="0"/>
          </a:p>
        </p:txBody>
      </p:sp>
      <p:sp>
        <p:nvSpPr>
          <p:cNvPr id="32" name="직사각형 31"/>
          <p:cNvSpPr/>
          <p:nvPr/>
        </p:nvSpPr>
        <p:spPr>
          <a:xfrm>
            <a:off x="1239154" y="1966461"/>
            <a:ext cx="5061037" cy="1533411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내용</a:t>
            </a:r>
            <a:endParaRPr lang="en-US" altLang="ko-KR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331640" y="4009628"/>
            <a:ext cx="4968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331640" y="4441676"/>
            <a:ext cx="4968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331640" y="4873724"/>
            <a:ext cx="4968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331640" y="5305772"/>
            <a:ext cx="4968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39154" y="380802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닉네임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636064" y="3776725"/>
            <a:ext cx="3744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댓글내용</a:t>
            </a:r>
            <a:endParaRPr lang="ko-KR" altLang="en-US" sz="10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2267744" y="3776725"/>
            <a:ext cx="0" cy="1529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004541" y="4267755"/>
            <a:ext cx="295650" cy="153132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004541" y="4707275"/>
            <a:ext cx="295650" cy="153132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004541" y="5142617"/>
            <a:ext cx="295650" cy="153132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312021" y="1317091"/>
            <a:ext cx="295650" cy="153132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3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/>
          </p:nvPr>
        </p:nvGraphicFramePr>
        <p:xfrm>
          <a:off x="6979021" y="0"/>
          <a:ext cx="2164979" cy="2313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94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6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네비게이션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기능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홈 화면 페이지로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고객센터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게시판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개별 버튼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(text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글쓰기 페이지로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butten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83967" y="129739"/>
            <a:ext cx="367934" cy="177914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-37594" y="218696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로고</a:t>
            </a:r>
            <a:r>
              <a:rPr lang="en-US" altLang="ko-KR" sz="1000" dirty="0" smtClean="0"/>
              <a:t>)</a:t>
            </a:r>
            <a:r>
              <a:rPr lang="en-US" altLang="ko-KR" sz="1000" dirty="0" err="1" smtClean="0"/>
              <a:t>Plan&amp;go</a:t>
            </a:r>
            <a:endParaRPr lang="ko-KR" altLang="en-US" sz="1000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-12962" y="490490"/>
            <a:ext cx="6991983" cy="1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5508273" y="251347"/>
            <a:ext cx="1371969" cy="190111"/>
            <a:chOff x="2699792" y="258338"/>
            <a:chExt cx="1371969" cy="190111"/>
          </a:xfrm>
        </p:grpSpPr>
        <p:sp>
          <p:nvSpPr>
            <p:cNvPr id="7" name="직사각형 6"/>
            <p:cNvSpPr/>
            <p:nvPr/>
          </p:nvSpPr>
          <p:spPr>
            <a:xfrm>
              <a:off x="2699792" y="258338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189028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51365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고객센터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95536" y="913284"/>
            <a:ext cx="2592288" cy="4320480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78521" y="1152370"/>
            <a:ext cx="1426317" cy="1296144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프로필 사진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11559" y="2591588"/>
            <a:ext cx="2160239" cy="1106424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이름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핸드폰 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번호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닉네임                                          </a:t>
            </a:r>
          </a:p>
          <a:p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                                             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      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회원탈퇴                                   </a:t>
            </a:r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03648" y="2211667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닉네임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2339752" y="2929508"/>
            <a:ext cx="294954" cy="97160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변경</a:t>
            </a:r>
            <a:endParaRPr lang="ko-KR" altLang="en-US" sz="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339752" y="3082640"/>
            <a:ext cx="294954" cy="97160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변경</a:t>
            </a:r>
            <a:endParaRPr lang="ko-KR" altLang="en-US" sz="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339752" y="3235772"/>
            <a:ext cx="294954" cy="97160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변경</a:t>
            </a:r>
            <a:endParaRPr lang="ko-KR" altLang="en-US" sz="6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11559" y="3793604"/>
            <a:ext cx="2160239" cy="122413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지금까지 다녀온 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여행지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지금까지 다녀온 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여행지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지금까지 </a:t>
            </a:r>
            <a:r>
              <a: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다녀온 </a:t>
            </a:r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여행지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  <a:p>
            <a:pPr algn="ctr"/>
            <a:endParaRPr lang="en-US" altLang="ko-KR" sz="8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03848" y="913284"/>
            <a:ext cx="3676394" cy="4320480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275856" y="975573"/>
            <a:ext cx="921279" cy="353593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내 계획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3332914" y="1396812"/>
            <a:ext cx="1474169" cy="2016224"/>
            <a:chOff x="628153" y="1326267"/>
            <a:chExt cx="1728192" cy="2016224"/>
          </a:xfrm>
        </p:grpSpPr>
        <p:sp>
          <p:nvSpPr>
            <p:cNvPr id="54" name="직사각형 53"/>
            <p:cNvSpPr/>
            <p:nvPr/>
          </p:nvSpPr>
          <p:spPr>
            <a:xfrm>
              <a:off x="628153" y="1326267"/>
              <a:ext cx="1728192" cy="20162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8726" y="1467965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52944" y="1880300"/>
              <a:ext cx="13408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내용</a:t>
              </a:r>
              <a:endParaRPr lang="ko-KR" altLang="en-US" sz="1000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137774" y="1396812"/>
            <a:ext cx="1474169" cy="2016224"/>
            <a:chOff x="628153" y="1326267"/>
            <a:chExt cx="1728192" cy="2016224"/>
          </a:xfrm>
        </p:grpSpPr>
        <p:sp>
          <p:nvSpPr>
            <p:cNvPr id="65" name="직사각형 64"/>
            <p:cNvSpPr/>
            <p:nvPr/>
          </p:nvSpPr>
          <p:spPr>
            <a:xfrm>
              <a:off x="628153" y="1326267"/>
              <a:ext cx="1728192" cy="20162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38726" y="1467965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52944" y="1880300"/>
              <a:ext cx="13408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내용</a:t>
              </a:r>
              <a:endParaRPr lang="ko-KR" altLang="en-US" sz="1000" dirty="0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137774" y="3577580"/>
            <a:ext cx="1474169" cy="1584176"/>
            <a:chOff x="628153" y="1326267"/>
            <a:chExt cx="1728192" cy="2112235"/>
          </a:xfrm>
        </p:grpSpPr>
        <p:sp>
          <p:nvSpPr>
            <p:cNvPr id="69" name="직사각형 68"/>
            <p:cNvSpPr/>
            <p:nvPr/>
          </p:nvSpPr>
          <p:spPr>
            <a:xfrm>
              <a:off x="628153" y="1326267"/>
              <a:ext cx="1728192" cy="21122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38726" y="1467965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52944" y="1880300"/>
              <a:ext cx="13408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내용</a:t>
              </a:r>
              <a:endParaRPr lang="ko-KR" altLang="en-US" sz="1000" dirty="0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321473" y="3577580"/>
            <a:ext cx="1474169" cy="1584176"/>
            <a:chOff x="628153" y="1326267"/>
            <a:chExt cx="1728192" cy="2112235"/>
          </a:xfrm>
        </p:grpSpPr>
        <p:sp>
          <p:nvSpPr>
            <p:cNvPr id="73" name="직사각형 72"/>
            <p:cNvSpPr/>
            <p:nvPr/>
          </p:nvSpPr>
          <p:spPr>
            <a:xfrm>
              <a:off x="628153" y="1326267"/>
              <a:ext cx="1728192" cy="21122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38726" y="1467965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</a:t>
              </a:r>
              <a:endParaRPr lang="ko-KR" alt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52944" y="1880300"/>
              <a:ext cx="13408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내용</a:t>
              </a:r>
              <a:endParaRPr lang="ko-KR" altLang="en-US" sz="1000" dirty="0"/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446459" y="3202996"/>
            <a:ext cx="295650" cy="153132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270080" y="3202996"/>
            <a:ext cx="295650" cy="153132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270080" y="4968062"/>
            <a:ext cx="295650" cy="153132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446459" y="4968062"/>
            <a:ext cx="295650" cy="153132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55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/>
          </p:nvPr>
        </p:nvGraphicFramePr>
        <p:xfrm>
          <a:off x="6979021" y="0"/>
          <a:ext cx="2164979" cy="2334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94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6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네비게이션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기능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홈 화면 페이지로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고객센터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게시판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개별 버튼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(text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글쓰기 페이지로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butten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83967" y="129739"/>
            <a:ext cx="367934" cy="177914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-37594" y="218696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로고</a:t>
            </a:r>
            <a:r>
              <a:rPr lang="en-US" altLang="ko-KR" sz="1000" dirty="0" smtClean="0"/>
              <a:t>)</a:t>
            </a:r>
            <a:r>
              <a:rPr lang="en-US" altLang="ko-KR" sz="1000" dirty="0" err="1" smtClean="0"/>
              <a:t>Plan&amp;go</a:t>
            </a:r>
            <a:endParaRPr lang="ko-KR" altLang="en-US" sz="1000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-12962" y="490490"/>
            <a:ext cx="6991983" cy="1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5508273" y="251347"/>
            <a:ext cx="1371969" cy="190111"/>
            <a:chOff x="2699792" y="258338"/>
            <a:chExt cx="1371969" cy="190111"/>
          </a:xfrm>
        </p:grpSpPr>
        <p:sp>
          <p:nvSpPr>
            <p:cNvPr id="7" name="직사각형 6"/>
            <p:cNvSpPr/>
            <p:nvPr/>
          </p:nvSpPr>
          <p:spPr>
            <a:xfrm>
              <a:off x="2699792" y="258338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189028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51365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고객센터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41146" y="913284"/>
            <a:ext cx="1728192" cy="1656184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여행지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53402" y="913284"/>
            <a:ext cx="109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여행이름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36763" y="913284"/>
            <a:ext cx="253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출발 날짜</a:t>
            </a:r>
            <a:r>
              <a:rPr lang="en-US" altLang="ko-KR" dirty="0" smtClean="0"/>
              <a:t>~</a:t>
            </a:r>
            <a:r>
              <a:rPr lang="ko-KR" altLang="en-US" dirty="0" smtClean="0"/>
              <a:t>도착 날짜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843808" y="1282616"/>
            <a:ext cx="3528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2832056" y="1489348"/>
            <a:ext cx="720080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사용자 </a:t>
            </a:r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프사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717320" y="1489348"/>
            <a:ext cx="720080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600615" y="1489348"/>
            <a:ext cx="720080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483910" y="1489348"/>
            <a:ext cx="720080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03537" y="2277829"/>
            <a:ext cx="708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닉네임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3800865" y="2281436"/>
            <a:ext cx="708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닉네임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4653309" y="2281436"/>
            <a:ext cx="708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닉네임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5533221" y="2281436"/>
            <a:ext cx="708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닉네임</a:t>
            </a:r>
            <a:endParaRPr lang="ko-KR" altLang="en-US" sz="10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1691680" y="4283983"/>
            <a:ext cx="720080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585162" y="4287221"/>
            <a:ext cx="720080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장소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803136" y="4283983"/>
            <a:ext cx="720080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914592" y="4283983"/>
            <a:ext cx="720080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024966" y="4283983"/>
            <a:ext cx="720080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6135340" y="4283983"/>
            <a:ext cx="720080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3528" y="3924388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선택한 장소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585162" y="505190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장소이름</a:t>
            </a:r>
            <a:endParaRPr lang="ko-KR" alt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1691680" y="505190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장소이름</a:t>
            </a:r>
            <a:endParaRPr lang="ko-KR" altLang="en-US" sz="1000" dirty="0"/>
          </a:p>
        </p:txBody>
      </p:sp>
      <p:sp>
        <p:nvSpPr>
          <p:cNvPr id="71" name="TextBox 70"/>
          <p:cNvSpPr txBox="1"/>
          <p:nvPr/>
        </p:nvSpPr>
        <p:spPr>
          <a:xfrm>
            <a:off x="2796350" y="505190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장소이름</a:t>
            </a:r>
            <a:endParaRPr lang="ko-KR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2803136" y="505190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장소이름</a:t>
            </a:r>
            <a:endParaRPr lang="ko-KR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3907597" y="505190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장소이름</a:t>
            </a:r>
            <a:endParaRPr lang="ko-KR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5043363" y="505190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장소이름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6135340" y="505190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장소이름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763711" y="5345668"/>
            <a:ext cx="1870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내 계획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page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上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585162" y="2961166"/>
            <a:ext cx="720080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숙소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23528" y="2636008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선택한 숙소</a:t>
            </a:r>
            <a:endParaRPr lang="ko-KR" altLang="en-US" sz="1000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1697452" y="2961166"/>
            <a:ext cx="720080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793793" y="2961166"/>
            <a:ext cx="720080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85162" y="366785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숙소이름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1691680" y="366785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숙소이름</a:t>
            </a:r>
            <a:endParaRPr lang="ko-KR" altLang="en-US" sz="1000" dirty="0"/>
          </a:p>
        </p:txBody>
      </p:sp>
      <p:sp>
        <p:nvSpPr>
          <p:cNvPr id="95" name="TextBox 94"/>
          <p:cNvSpPr txBox="1"/>
          <p:nvPr/>
        </p:nvSpPr>
        <p:spPr>
          <a:xfrm>
            <a:off x="2792270" y="3667852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숙소이름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7592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/>
          </p:nvPr>
        </p:nvGraphicFramePr>
        <p:xfrm>
          <a:off x="6979021" y="0"/>
          <a:ext cx="2164979" cy="2334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94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6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네비게이션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기능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홈 화면 페이지로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고객센터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게시판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개별 버튼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(text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글쓰기 페이지로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butten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83967" y="129739"/>
            <a:ext cx="367934" cy="177914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-37594" y="218696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로고</a:t>
            </a:r>
            <a:r>
              <a:rPr lang="en-US" altLang="ko-KR" sz="1000" dirty="0" smtClean="0"/>
              <a:t>)</a:t>
            </a:r>
            <a:r>
              <a:rPr lang="en-US" altLang="ko-KR" sz="1000" dirty="0" err="1" smtClean="0"/>
              <a:t>Plan&amp;go</a:t>
            </a:r>
            <a:endParaRPr lang="ko-KR" altLang="en-US" sz="1000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-12962" y="490490"/>
            <a:ext cx="6991983" cy="1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5508273" y="251347"/>
            <a:ext cx="1371969" cy="190111"/>
            <a:chOff x="2699792" y="258338"/>
            <a:chExt cx="1371969" cy="190111"/>
          </a:xfrm>
        </p:grpSpPr>
        <p:sp>
          <p:nvSpPr>
            <p:cNvPr id="7" name="직사각형 6"/>
            <p:cNvSpPr/>
            <p:nvPr/>
          </p:nvSpPr>
          <p:spPr>
            <a:xfrm>
              <a:off x="2699792" y="258338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189028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51365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고객센터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6" name="모서리가 둥근 직사각형 75"/>
          <p:cNvSpPr/>
          <p:nvPr/>
        </p:nvSpPr>
        <p:spPr>
          <a:xfrm>
            <a:off x="1691680" y="896513"/>
            <a:ext cx="720080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585162" y="899751"/>
            <a:ext cx="720080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식당 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2803136" y="896513"/>
            <a:ext cx="720080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3914592" y="896513"/>
            <a:ext cx="720080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5024966" y="896513"/>
            <a:ext cx="720080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6135340" y="896513"/>
            <a:ext cx="720080" cy="64807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5162" y="166443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식당이름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1691680" y="166443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식당이름</a:t>
            </a:r>
            <a:endParaRPr lang="ko-KR" alt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2803136" y="166443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식당이름</a:t>
            </a:r>
            <a:endParaRPr lang="ko-KR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3907597" y="166443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식당이름</a:t>
            </a:r>
            <a:endParaRPr lang="ko-KR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5043363" y="166443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식당이름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6135340" y="166443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식당이름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2763711" y="5345668"/>
            <a:ext cx="1870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내 계획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page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上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3528" y="617861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선택한 식당</a:t>
            </a:r>
            <a:endParaRPr lang="ko-KR" altLang="en-US" sz="10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95536" y="206541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85162" y="2065412"/>
            <a:ext cx="6295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44904" y="2334379"/>
            <a:ext cx="0" cy="30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7866" y="2189159"/>
            <a:ext cx="257750" cy="231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75237" y="262345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865844" y="299601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857866" y="3380397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4</a:t>
            </a:r>
          </a:p>
          <a:p>
            <a:endParaRPr lang="ko-KR" alt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856568" y="3766550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5</a:t>
            </a:r>
          </a:p>
          <a:p>
            <a:endParaRPr lang="ko-KR" altLang="en-US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865844" y="420084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6</a:t>
            </a:r>
            <a:endParaRPr lang="ko-KR" altLang="en-US" sz="1000" dirty="0"/>
          </a:p>
        </p:txBody>
      </p:sp>
      <p:sp>
        <p:nvSpPr>
          <p:cNvPr id="90" name="TextBox 89"/>
          <p:cNvSpPr txBox="1"/>
          <p:nvPr/>
        </p:nvSpPr>
        <p:spPr>
          <a:xfrm>
            <a:off x="856568" y="463514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7</a:t>
            </a:r>
            <a:endParaRPr lang="ko-KR" altLang="en-US" sz="1000" dirty="0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945202" y="2459719"/>
            <a:ext cx="5138966" cy="36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945202" y="3234517"/>
            <a:ext cx="5138966" cy="36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V="1">
            <a:off x="953733" y="2843854"/>
            <a:ext cx="5138966" cy="36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V="1">
            <a:off x="945202" y="3670984"/>
            <a:ext cx="5138966" cy="36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V="1">
            <a:off x="945202" y="4069111"/>
            <a:ext cx="5138966" cy="36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V="1">
            <a:off x="945202" y="4462850"/>
            <a:ext cx="5138966" cy="36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945202" y="4860977"/>
            <a:ext cx="5138966" cy="36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41183" y="2158118"/>
            <a:ext cx="155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활동내용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688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626419"/>
              </p:ext>
            </p:extLst>
          </p:nvPr>
        </p:nvGraphicFramePr>
        <p:xfrm>
          <a:off x="6979021" y="0"/>
          <a:ext cx="2164979" cy="5222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기본정보 페이지를 프로젝트 리스트 디폴트로 노출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필터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소팅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바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필터에 따라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소팅이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구분됨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즐겨찾기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☆표시는 비회원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파트너 회원에만 노출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노출하지 않음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등록일자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모집중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상주여부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신규여부 체크 마크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예산 만원단위로 작성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기간 </a:t>
                      </a:r>
                      <a:r>
                        <a:rPr lang="ko-KR" altLang="en-US" sz="7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일단위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노출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마감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D-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표기하되 마감 당일의 경우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HH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MM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 으로 표기하며 마감 후에는 마감 표기함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지원자 수가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99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넘는 경우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99+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표기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기획단계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단계 노출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아이디어단계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기능정의서 작성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기획서 </a:t>
                      </a:r>
                      <a:r>
                        <a:rPr lang="ko-KR" altLang="en-US" sz="7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작성중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상세기획서 작성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분야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하위분야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필요기술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상세내용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줄까지 노출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표기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ID,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프로필이미지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회사소개 작성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리스트는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개까지 노출 후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페이징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처리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8" name="그림 57">
            <a:extLst>
              <a:ext uri="{FF2B5EF4-FFF2-40B4-BE49-F238E27FC236}">
                <a16:creationId xmlns:a16="http://schemas.microsoft.com/office/drawing/2014/main" id="{CE89E14B-E870-4DB4-8CF0-F21D7A38B5F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6" t="7518" r="20078" b="42250"/>
          <a:stretch/>
        </p:blipFill>
        <p:spPr>
          <a:xfrm>
            <a:off x="107504" y="382987"/>
            <a:ext cx="6669283" cy="5130914"/>
          </a:xfrm>
          <a:prstGeom prst="rect">
            <a:avLst/>
          </a:prstGeom>
        </p:spPr>
      </p:pic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안전한 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IT 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외주</a:t>
                </a:r>
                <a:r>
                  <a:rPr lang="en-US" altLang="ko-KR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: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아웃소싱</a:t>
                </a:r>
                <a:r>
                  <a:rPr lang="ko-KR" altLang="en-US" sz="680" dirty="0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플랫폼 </a:t>
                </a:r>
                <a:r>
                  <a:rPr lang="ko-KR" altLang="en-US" sz="680" dirty="0" err="1" smtClean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프리모아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172496" y="1034019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5" y="512770"/>
            <a:ext cx="85725" cy="5004000"/>
            <a:chOff x="5794310" y="1229599"/>
            <a:chExt cx="85725" cy="2743200"/>
          </a:xfrm>
        </p:grpSpPr>
        <p:sp>
          <p:nvSpPr>
            <p:cNvPr id="71" name="Track">
              <a:extLst>
                <a:ext uri="{FF2B5EF4-FFF2-40B4-BE49-F238E27FC236}">
                  <a16:creationId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411760" y="646711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1403648" y="1189179"/>
            <a:ext cx="388720" cy="200055"/>
            <a:chOff x="4727047" y="5307508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1403648" y="1512475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9CF5B0C-DDDA-42FD-9794-EAD4E6F635E8}"/>
              </a:ext>
            </a:extLst>
          </p:cNvPr>
          <p:cNvGrpSpPr/>
          <p:nvPr/>
        </p:nvGrpSpPr>
        <p:grpSpPr>
          <a:xfrm>
            <a:off x="1403648" y="2193128"/>
            <a:ext cx="388720" cy="200055"/>
            <a:chOff x="4727047" y="5307508"/>
            <a:chExt cx="388720" cy="20005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7C09F33C-0CAA-4608-8E46-2B8586D264A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TextBox 27">
              <a:extLst>
                <a:ext uri="{FF2B5EF4-FFF2-40B4-BE49-F238E27FC236}">
                  <a16:creationId xmlns:a16="http://schemas.microsoft.com/office/drawing/2014/main" id="{C5DD1A93-8C0C-4203-8F86-A0A69CAB375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AE5372E-37E4-4EFE-9E9A-3D9F44321368}"/>
              </a:ext>
            </a:extLst>
          </p:cNvPr>
          <p:cNvGrpSpPr/>
          <p:nvPr/>
        </p:nvGrpSpPr>
        <p:grpSpPr>
          <a:xfrm>
            <a:off x="3779912" y="5452006"/>
            <a:ext cx="388720" cy="200055"/>
            <a:chOff x="4727047" y="5307508"/>
            <a:chExt cx="388720" cy="200055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8B076208-1E0D-4BBF-A65C-9C03D4538C2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TextBox 27">
              <a:extLst>
                <a:ext uri="{FF2B5EF4-FFF2-40B4-BE49-F238E27FC236}">
                  <a16:creationId xmlns:a16="http://schemas.microsoft.com/office/drawing/2014/main" id="{1B92943C-60F3-428E-B2EE-6FDBC5E55B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4E14D4E4-7DF0-4AA7-9D59-4A54A896568A}"/>
              </a:ext>
            </a:extLst>
          </p:cNvPr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669275D-8D8B-4A36-A5C8-1D8DF856B5AB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580C37D-C5BC-49C0-AC4F-EB7156D9082A}"/>
              </a:ext>
            </a:extLst>
          </p:cNvPr>
          <p:cNvSpPr/>
          <p:nvPr/>
        </p:nvSpPr>
        <p:spPr>
          <a:xfrm>
            <a:off x="1605666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 </a:t>
            </a: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기획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|  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스토리보드는 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UI(User Interface)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불리우는 서비스의 화면을 설계하고 실제 작업자에게 작업할 사항을 전달하는 문서입니다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F867001-A216-422D-87D4-75179B1D7F37}"/>
              </a:ext>
            </a:extLst>
          </p:cNvPr>
          <p:cNvSpPr/>
          <p:nvPr/>
        </p:nvSpPr>
        <p:spPr>
          <a:xfrm>
            <a:off x="257370" y="4867392"/>
            <a:ext cx="856310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또한 마찬가지로 와이어 프레임 형태로 기획서를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기획서 토대로 </a:t>
            </a:r>
            <a:r>
              <a:rPr lang="en-US" altLang="ko-KR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UX(User Experience)</a:t>
            </a:r>
            <a:r>
              <a:rPr lang="ko-KR" altLang="en-US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맞춰 디자인을 하며</a:t>
            </a:r>
            <a:r>
              <a:rPr lang="en-US" altLang="ko-KR" sz="7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기획서와 구성요소는 같으나 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변경되는 경우 개발에 이해를 돕기 위해 디자인 된 화면을 토대로 기획서를 다시 작성할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pic>
        <p:nvPicPr>
          <p:cNvPr id="94" name="그래픽 93">
            <a:extLst>
              <a:ext uri="{FF2B5EF4-FFF2-40B4-BE49-F238E27FC236}">
                <a16:creationId xmlns:a16="http://schemas.microsoft.com/office/drawing/2014/main" id="{50D35960-2C06-45AA-A6F7-1BBCE5ECB6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91670" y="4625863"/>
            <a:ext cx="226966" cy="17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5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263736"/>
              </p:ext>
            </p:extLst>
          </p:nvPr>
        </p:nvGraphicFramePr>
        <p:xfrm>
          <a:off x="275731" y="675489"/>
          <a:ext cx="8592538" cy="3618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2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05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변경일자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내                            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v.0.1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2025-01-15</a:t>
                      </a: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-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최초작성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/>
                        <a:t>황수현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v.0.2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0677" y="265212"/>
            <a:ext cx="110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7811D-B585-4DB2-A71F-7454EDE8B0F9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7E9790-026E-4A7B-8BC1-2BB7D23D91FC}"/>
              </a:ext>
            </a:extLst>
          </p:cNvPr>
          <p:cNvSpPr/>
          <p:nvPr/>
        </p:nvSpPr>
        <p:spPr>
          <a:xfrm>
            <a:off x="1403648" y="4563218"/>
            <a:ext cx="6834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  </a:t>
            </a:r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문서의 버전정보를 확인할 수 있는 </a:t>
            </a:r>
            <a:r>
              <a:rPr lang="ko-KR" altLang="en-US" sz="8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</a:t>
            </a:r>
            <a:endParaRPr lang="en-US" altLang="ko-KR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B64829-8A32-44D6-84E4-74E6E4A40D9D}"/>
              </a:ext>
            </a:extLst>
          </p:cNvPr>
          <p:cNvSpPr/>
          <p:nvPr/>
        </p:nvSpPr>
        <p:spPr>
          <a:xfrm>
            <a:off x="257370" y="4867392"/>
            <a:ext cx="8563102" cy="55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기획문서는 최초 작성 후 작성 시와 달라지는 여러 이해당사자의 필요나 개발 환경에 따라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수정이 여러 </a:t>
            </a:r>
            <a:r>
              <a:rPr lang="ko-KR" altLang="en-US" sz="7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차레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발생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 문서는 디자인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완료까지 작업을 진행하는 작업자와 관리자까지 최종 결과물에 대한 기초자료가 되기 때문에 수정된 정보 에 대한 관리가 되지 않으면 최종 결과물이 원하는 방향대로 나오지 않을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정해진 양식은 없지만 일반적으로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 별 변경일자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수정된 페이지와 수정 내용을 작성하고 최종 버전을 공유합니다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54FBBEFD-86F7-4840-8043-6464AE9DC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800" y="4624064"/>
            <a:ext cx="209583" cy="21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D22AEF-7B1F-409B-B38B-19B7ED52011A}"/>
              </a:ext>
            </a:extLst>
          </p:cNvPr>
          <p:cNvSpPr txBox="1"/>
          <p:nvPr/>
        </p:nvSpPr>
        <p:spPr>
          <a:xfrm>
            <a:off x="220677" y="265212"/>
            <a:ext cx="2803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Plan&amp;Go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개요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56E816E-84AA-4414-80AD-9092A30C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592328"/>
              </p:ext>
            </p:extLst>
          </p:nvPr>
        </p:nvGraphicFramePr>
        <p:xfrm>
          <a:off x="275731" y="672900"/>
          <a:ext cx="8592538" cy="45127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9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서비스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여행 계획 사이트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배경</a:t>
                      </a:r>
                      <a:endParaRPr lang="en-US" altLang="ko-KR" sz="800" b="1" dirty="0"/>
                    </a:p>
                    <a:p>
                      <a:pPr algn="ctr" latinLnBrk="1"/>
                      <a:endParaRPr lang="en-US" altLang="ko-KR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여행 계획 수립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과정에서 여러 번거로움이 발생했고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번거로움을 줄이고 개인화된 여행 경험을 제공하기 위함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목적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사용자가 쉽고 체계적으로 여행 일정을 계획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숙박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교통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관광 명소를 한 곳에서 정리할 수 있는 여행 계획 플랫폼 제공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4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기대 효과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이용자의 효율적인 여행 계획 수립에 기여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비용 절감 및 효율적인 동선 정보 제공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1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기능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여행 일정 생성 및 관리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여행지 관광 명소 정보 제공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지도 기반 여행 일정 시각화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예산 관리 도구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다른 사용자와의 일정 공유 및 협업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여행 후기 및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꿀팁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공유 커뮤니티 운영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고객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자유여행을 선호하는 개인 여행객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커플 및 친구들 그룹 여행자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가족 여행을 준비하는 사용자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여행 커뮤니티를 찾는 여행자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서비스 채널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PC/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기타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 err="1"/>
                        <a:t>오픈시점</a:t>
                      </a:r>
                      <a:r>
                        <a:rPr lang="ko-KR" altLang="en-US" sz="800" b="1" dirty="0"/>
                        <a:t> 등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2025-02-25(</a:t>
                      </a:r>
                      <a:r>
                        <a:rPr lang="ko-KR" altLang="en-US" sz="800" dirty="0" smtClean="0"/>
                        <a:t>임시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67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059860"/>
              </p:ext>
            </p:extLst>
          </p:nvPr>
        </p:nvGraphicFramePr>
        <p:xfrm>
          <a:off x="6979021" y="0"/>
          <a:ext cx="2164979" cy="2780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94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6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네비게이션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기능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홈 화면 페이지로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고객센터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게시판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개별 버튼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여행지를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보여주고 검색 및 선택 가능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클릭시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번으로 이동 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여행지를 검색 할 수 있는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box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여행지 설명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모달창으로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이동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397345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458" y="124578"/>
            <a:ext cx="367934" cy="177914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-37594" y="218696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로고</a:t>
            </a:r>
            <a:r>
              <a:rPr lang="en-US" altLang="ko-KR" sz="1000" dirty="0" smtClean="0"/>
              <a:t>)</a:t>
            </a:r>
            <a:r>
              <a:rPr lang="en-US" altLang="ko-KR" sz="1000" dirty="0" err="1" smtClean="0"/>
              <a:t>Plan&amp;go</a:t>
            </a:r>
            <a:endParaRPr lang="ko-KR" altLang="en-US" sz="1000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-12962" y="490490"/>
            <a:ext cx="6991983" cy="1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5333773" y="251347"/>
            <a:ext cx="1532509" cy="190111"/>
            <a:chOff x="2553212" y="258338"/>
            <a:chExt cx="1532509" cy="190111"/>
          </a:xfrm>
        </p:grpSpPr>
        <p:sp>
          <p:nvSpPr>
            <p:cNvPr id="7" name="직사각형 6"/>
            <p:cNvSpPr/>
            <p:nvPr/>
          </p:nvSpPr>
          <p:spPr>
            <a:xfrm>
              <a:off x="2553212" y="258338"/>
              <a:ext cx="420397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014694" y="260451"/>
              <a:ext cx="615504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err="1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리뷰게시판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65325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고객센터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3778697" y="1538152"/>
            <a:ext cx="3024336" cy="2543483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구글 맵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014" y="1561356"/>
            <a:ext cx="3447442" cy="2520280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</a:t>
            </a:r>
            <a:endParaRPr lang="ko-KR" altLang="en-US" sz="20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52705" y="5023329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메인 페이지 上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051720" y="3505572"/>
            <a:ext cx="1296144" cy="432048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내 계획 만들기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1979712" y="3543682"/>
            <a:ext cx="367934" cy="177914"/>
            <a:chOff x="4727047" y="5307508"/>
            <a:chExt cx="388720" cy="200055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" name="모서리가 둥근 직사각형 5"/>
          <p:cNvSpPr/>
          <p:nvPr/>
        </p:nvSpPr>
        <p:spPr>
          <a:xfrm>
            <a:off x="2078492" y="3986425"/>
            <a:ext cx="1269372" cy="167938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248867" y="4119746"/>
            <a:ext cx="954981" cy="24992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228576" y="4432703"/>
            <a:ext cx="954981" cy="24992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여행지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222301" y="4773407"/>
            <a:ext cx="954981" cy="24992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여행지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19692" y="5094648"/>
            <a:ext cx="954981" cy="24992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여행지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228576" y="5412881"/>
            <a:ext cx="954981" cy="249922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여행지</a:t>
            </a:r>
            <a:r>
              <a:rPr lang="en-US" altLang="ko-KR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1897857" y="4121811"/>
            <a:ext cx="367934" cy="177914"/>
            <a:chOff x="4727047" y="5307508"/>
            <a:chExt cx="388720" cy="20005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2122752" y="4134315"/>
            <a:ext cx="367934" cy="177914"/>
            <a:chOff x="4727047" y="5307508"/>
            <a:chExt cx="388720" cy="200055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2163679" y="4482134"/>
            <a:ext cx="367934" cy="177914"/>
            <a:chOff x="4727047" y="5307508"/>
            <a:chExt cx="388720" cy="200055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500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143971"/>
              </p:ext>
            </p:extLst>
          </p:nvPr>
        </p:nvGraphicFramePr>
        <p:xfrm>
          <a:off x="6979021" y="0"/>
          <a:ext cx="2164979" cy="2780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94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6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네비게이션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기능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홈 화면 페이지로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고객센터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게시판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개별 버튼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여행 계획 페이지로 이동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버튼영역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전체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397345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458" y="124578"/>
            <a:ext cx="367934" cy="177914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-37594" y="218696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로고</a:t>
            </a:r>
            <a:r>
              <a:rPr lang="en-US" altLang="ko-KR" sz="1000" dirty="0" smtClean="0"/>
              <a:t>)</a:t>
            </a:r>
            <a:r>
              <a:rPr lang="en-US" altLang="ko-KR" sz="1000" dirty="0" err="1" smtClean="0"/>
              <a:t>Plan&amp;go</a:t>
            </a:r>
            <a:endParaRPr lang="ko-KR" altLang="en-US" sz="1000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-12962" y="490490"/>
            <a:ext cx="6991983" cy="1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5508273" y="251347"/>
            <a:ext cx="1371969" cy="190111"/>
            <a:chOff x="2699792" y="258338"/>
            <a:chExt cx="1371969" cy="190111"/>
          </a:xfrm>
        </p:grpSpPr>
        <p:sp>
          <p:nvSpPr>
            <p:cNvPr id="7" name="직사각형 6"/>
            <p:cNvSpPr/>
            <p:nvPr/>
          </p:nvSpPr>
          <p:spPr>
            <a:xfrm>
              <a:off x="2699792" y="258338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189028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51365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고객센터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3778697" y="1538153"/>
            <a:ext cx="3024336" cy="244827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구글 맵</a:t>
            </a:r>
            <a:endParaRPr lang="ko-KR" altLang="en-US" sz="85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014" y="1561356"/>
            <a:ext cx="3447442" cy="25202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</a:t>
            </a:r>
            <a:endParaRPr lang="ko-KR" altLang="en-US" sz="200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52705" y="5023329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</a:rPr>
              <a:t>메인 페이지 上</a:t>
            </a: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051720" y="3505572"/>
            <a:ext cx="1296144" cy="43204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내 계획 만들기</a:t>
            </a:r>
            <a:endParaRPr lang="ko-KR" altLang="en-US" sz="85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078492" y="3986425"/>
            <a:ext cx="1269372" cy="167938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248867" y="4119746"/>
            <a:ext cx="954981" cy="24992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ko-KR" altLang="en-US" sz="85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228576" y="4432703"/>
            <a:ext cx="954981" cy="24992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여행지</a:t>
            </a:r>
            <a:r>
              <a: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ko-KR" altLang="en-US" sz="85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222301" y="4773407"/>
            <a:ext cx="954981" cy="24992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여행지</a:t>
            </a:r>
            <a:r>
              <a: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ko-KR" altLang="en-US" sz="85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19692" y="5094648"/>
            <a:ext cx="954981" cy="24992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여행지</a:t>
            </a:r>
            <a:r>
              <a:rPr lang="en-US" altLang="ko-KR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ko-KR" altLang="en-US" sz="85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228576" y="5412881"/>
            <a:ext cx="954981" cy="24992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여행지</a:t>
            </a:r>
            <a:r>
              <a:rPr lang="en-US" altLang="ko-KR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ko-KR" altLang="en-US" sz="850" dirty="0">
              <a:solidFill>
                <a:schemeClr val="bg1">
                  <a:lumMod val="8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985443" y="1174553"/>
            <a:ext cx="5399528" cy="3377929"/>
            <a:chOff x="881730" y="1209119"/>
            <a:chExt cx="5399528" cy="3377929"/>
          </a:xfrm>
        </p:grpSpPr>
        <p:sp>
          <p:nvSpPr>
            <p:cNvPr id="44" name="직사각형 43"/>
            <p:cNvSpPr/>
            <p:nvPr/>
          </p:nvSpPr>
          <p:spPr>
            <a:xfrm>
              <a:off x="881730" y="1209119"/>
              <a:ext cx="5399528" cy="337792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159874" y="1586585"/>
              <a:ext cx="1888821" cy="25145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5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 </a:t>
              </a:r>
              <a:r>
                <a:rPr lang="en-US" altLang="ko-KR" sz="15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image</a:t>
              </a:r>
              <a:endParaRPr lang="ko-KR" altLang="en-US" sz="15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83734" y="1280993"/>
              <a:ext cx="19863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여행지 이름</a:t>
              </a:r>
              <a:endParaRPr lang="ko-KR" altLang="en-US" sz="15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037704" y="2507527"/>
              <a:ext cx="17803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여행지 설명</a:t>
              </a:r>
              <a:endParaRPr lang="ko-KR" altLang="en-US" sz="1200" dirty="0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4036082" y="4073963"/>
              <a:ext cx="1892587" cy="401833"/>
            </a:xfrm>
            <a:prstGeom prst="roundRect">
              <a:avLst/>
            </a:prstGeom>
            <a:solidFill>
              <a:srgbClr val="00B0F0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계획 만들기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4163539" y="4102234"/>
            <a:ext cx="367934" cy="177914"/>
            <a:chOff x="4727047" y="5307508"/>
            <a:chExt cx="388720" cy="200055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603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369785"/>
              </p:ext>
            </p:extLst>
          </p:nvPr>
        </p:nvGraphicFramePr>
        <p:xfrm>
          <a:off x="6979021" y="0"/>
          <a:ext cx="2164979" cy="2334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94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6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네비게이션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기능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홈 화면 페이지로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고객센터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게시판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개별 버튼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여행지 이미지 박스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여행지 설명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모달로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이미지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83967" y="129739"/>
            <a:ext cx="367934" cy="177914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-37594" y="218696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로고</a:t>
            </a:r>
            <a:r>
              <a:rPr lang="en-US" altLang="ko-KR" sz="1000" dirty="0" smtClean="0"/>
              <a:t>)</a:t>
            </a:r>
            <a:r>
              <a:rPr lang="en-US" altLang="ko-KR" sz="1000" dirty="0" err="1" smtClean="0"/>
              <a:t>Plan&amp;go</a:t>
            </a:r>
            <a:endParaRPr lang="ko-KR" altLang="en-US" sz="1000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-12962" y="490490"/>
            <a:ext cx="6991983" cy="1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5508273" y="251347"/>
            <a:ext cx="1371969" cy="190111"/>
            <a:chOff x="2699792" y="258338"/>
            <a:chExt cx="1371969" cy="190111"/>
          </a:xfrm>
        </p:grpSpPr>
        <p:sp>
          <p:nvSpPr>
            <p:cNvPr id="7" name="직사각형 6"/>
            <p:cNvSpPr/>
            <p:nvPr/>
          </p:nvSpPr>
          <p:spPr>
            <a:xfrm>
              <a:off x="2699792" y="258338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189028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51365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고객센터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754357" y="5103749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메인 페이지 下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83387" y="823764"/>
            <a:ext cx="1728192" cy="1922146"/>
            <a:chOff x="755576" y="1489348"/>
            <a:chExt cx="1728192" cy="1922146"/>
          </a:xfrm>
        </p:grpSpPr>
        <p:sp>
          <p:nvSpPr>
            <p:cNvPr id="3" name="직사각형 2"/>
            <p:cNvSpPr/>
            <p:nvPr/>
          </p:nvSpPr>
          <p:spPr>
            <a:xfrm>
              <a:off x="755576" y="1489348"/>
              <a:ext cx="1728192" cy="19221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 이미지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97274" y="3092584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여행지이름</a:t>
              </a:r>
              <a:endParaRPr lang="ko-KR" altLang="en-US" sz="1000" dirty="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732771" y="855729"/>
            <a:ext cx="1728192" cy="1922146"/>
            <a:chOff x="755576" y="1489348"/>
            <a:chExt cx="1728192" cy="1922146"/>
          </a:xfrm>
        </p:grpSpPr>
        <p:sp>
          <p:nvSpPr>
            <p:cNvPr id="49" name="직사각형 48"/>
            <p:cNvSpPr/>
            <p:nvPr/>
          </p:nvSpPr>
          <p:spPr>
            <a:xfrm>
              <a:off x="755576" y="1489348"/>
              <a:ext cx="1728192" cy="19221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 이미지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06738" y="2949401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여행지이름</a:t>
              </a:r>
              <a:endParaRPr lang="ko-KR" altLang="en-US" sz="1000" dirty="0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754357" y="3268935"/>
            <a:ext cx="1728192" cy="1922146"/>
            <a:chOff x="755576" y="1489348"/>
            <a:chExt cx="1728192" cy="1922146"/>
          </a:xfrm>
        </p:grpSpPr>
        <p:sp>
          <p:nvSpPr>
            <p:cNvPr id="52" name="직사각형 51"/>
            <p:cNvSpPr/>
            <p:nvPr/>
          </p:nvSpPr>
          <p:spPr>
            <a:xfrm>
              <a:off x="755576" y="1489348"/>
              <a:ext cx="1728192" cy="19221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 이미지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206738" y="2949401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여행지이름</a:t>
              </a:r>
              <a:endParaRPr lang="ko-KR" altLang="en-US" sz="1000" dirty="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73924" y="3252656"/>
            <a:ext cx="1728192" cy="1922146"/>
            <a:chOff x="755576" y="1489348"/>
            <a:chExt cx="1728192" cy="1922146"/>
          </a:xfrm>
        </p:grpSpPr>
        <p:sp>
          <p:nvSpPr>
            <p:cNvPr id="59" name="직사각형 58"/>
            <p:cNvSpPr/>
            <p:nvPr/>
          </p:nvSpPr>
          <p:spPr>
            <a:xfrm>
              <a:off x="755576" y="1489348"/>
              <a:ext cx="1728192" cy="19221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 이미지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06738" y="2949401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여행지이름</a:t>
              </a:r>
              <a:endParaRPr lang="ko-KR" altLang="en-US" sz="1000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2702261" y="847809"/>
            <a:ext cx="1728192" cy="1922146"/>
            <a:chOff x="755576" y="1489348"/>
            <a:chExt cx="1728192" cy="1922146"/>
          </a:xfrm>
        </p:grpSpPr>
        <p:sp>
          <p:nvSpPr>
            <p:cNvPr id="62" name="직사각형 61"/>
            <p:cNvSpPr/>
            <p:nvPr/>
          </p:nvSpPr>
          <p:spPr>
            <a:xfrm>
              <a:off x="755576" y="1489348"/>
              <a:ext cx="1728192" cy="19221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 이미지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06738" y="3068538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여행지이름</a:t>
              </a:r>
              <a:endParaRPr lang="ko-KR" altLang="en-US" sz="1000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798945" y="3196301"/>
            <a:ext cx="1728192" cy="1922146"/>
            <a:chOff x="755576" y="1489348"/>
            <a:chExt cx="1728192" cy="1922146"/>
          </a:xfrm>
        </p:grpSpPr>
        <p:sp>
          <p:nvSpPr>
            <p:cNvPr id="65" name="직사각형 64"/>
            <p:cNvSpPr/>
            <p:nvPr/>
          </p:nvSpPr>
          <p:spPr>
            <a:xfrm>
              <a:off x="755576" y="1489348"/>
              <a:ext cx="1728192" cy="19221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 이미지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06738" y="2949401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여행지이름</a:t>
              </a:r>
              <a:endParaRPr lang="ko-KR" altLang="en-US" sz="1000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497137" y="975833"/>
            <a:ext cx="367934" cy="200055"/>
            <a:chOff x="4727047" y="5307508"/>
            <a:chExt cx="388720" cy="224951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9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24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23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/>
          </p:nvPr>
        </p:nvGraphicFramePr>
        <p:xfrm>
          <a:off x="6979021" y="0"/>
          <a:ext cx="2164979" cy="2334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94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6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네비게이션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기능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홈 화면 페이지로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고객센터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게시판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개별 버튼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여행지 이미지 박스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여행지 설명 </a:t>
                      </a:r>
                      <a:r>
                        <a:rPr lang="ko-KR" altLang="en-US" sz="7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모달로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이미지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83967" y="129739"/>
            <a:ext cx="367934" cy="177914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-37594" y="218696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로고</a:t>
            </a:r>
            <a:r>
              <a:rPr lang="en-US" altLang="ko-KR" sz="1000" dirty="0" smtClean="0"/>
              <a:t>)</a:t>
            </a:r>
            <a:r>
              <a:rPr lang="en-US" altLang="ko-KR" sz="1000" dirty="0" err="1" smtClean="0"/>
              <a:t>Plan&amp;go</a:t>
            </a:r>
            <a:endParaRPr lang="ko-KR" altLang="en-US" sz="1000" dirty="0"/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-12962" y="490490"/>
            <a:ext cx="6991983" cy="1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5508273" y="251347"/>
            <a:ext cx="1371969" cy="190111"/>
            <a:chOff x="2699792" y="258338"/>
            <a:chExt cx="1371969" cy="190111"/>
          </a:xfrm>
        </p:grpSpPr>
        <p:sp>
          <p:nvSpPr>
            <p:cNvPr id="7" name="직사각형 6"/>
            <p:cNvSpPr/>
            <p:nvPr/>
          </p:nvSpPr>
          <p:spPr>
            <a:xfrm>
              <a:off x="2699792" y="258338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189028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51365" y="260451"/>
              <a:ext cx="420396" cy="1879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고객센터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754357" y="5103749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메인 페이지 下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83387" y="823764"/>
            <a:ext cx="1728192" cy="1922146"/>
            <a:chOff x="755576" y="1489348"/>
            <a:chExt cx="1728192" cy="1922146"/>
          </a:xfrm>
        </p:grpSpPr>
        <p:sp>
          <p:nvSpPr>
            <p:cNvPr id="3" name="직사각형 2"/>
            <p:cNvSpPr/>
            <p:nvPr/>
          </p:nvSpPr>
          <p:spPr>
            <a:xfrm>
              <a:off x="755576" y="1489348"/>
              <a:ext cx="1728192" cy="19221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 이미지</a:t>
              </a:r>
              <a:endParaRPr lang="ko-KR" altLang="en-US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97274" y="3092584"/>
              <a:ext cx="825867" cy="24622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>
                  <a:solidFill>
                    <a:schemeClr val="bg1">
                      <a:lumMod val="85000"/>
                    </a:schemeClr>
                  </a:solidFill>
                </a:rPr>
                <a:t>여행지이름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732771" y="855729"/>
            <a:ext cx="1728192" cy="1922146"/>
            <a:chOff x="755576" y="1489348"/>
            <a:chExt cx="1728192" cy="1922146"/>
          </a:xfrm>
        </p:grpSpPr>
        <p:sp>
          <p:nvSpPr>
            <p:cNvPr id="49" name="직사각형 48"/>
            <p:cNvSpPr/>
            <p:nvPr/>
          </p:nvSpPr>
          <p:spPr>
            <a:xfrm>
              <a:off x="755576" y="1489348"/>
              <a:ext cx="1728192" cy="19221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 이미지</a:t>
              </a:r>
              <a:endParaRPr lang="ko-KR" altLang="en-US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06738" y="2949401"/>
              <a:ext cx="825867" cy="24622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>
                  <a:solidFill>
                    <a:schemeClr val="bg1">
                      <a:lumMod val="85000"/>
                    </a:schemeClr>
                  </a:solidFill>
                </a:rPr>
                <a:t>여행지이름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754357" y="3268935"/>
            <a:ext cx="1728192" cy="1922146"/>
            <a:chOff x="755576" y="1489348"/>
            <a:chExt cx="1728192" cy="1922146"/>
          </a:xfrm>
        </p:grpSpPr>
        <p:sp>
          <p:nvSpPr>
            <p:cNvPr id="52" name="직사각형 51"/>
            <p:cNvSpPr/>
            <p:nvPr/>
          </p:nvSpPr>
          <p:spPr>
            <a:xfrm>
              <a:off x="755576" y="1489348"/>
              <a:ext cx="1728192" cy="19221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 이미지</a:t>
              </a:r>
              <a:endParaRPr lang="ko-KR" altLang="en-US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206738" y="2949401"/>
              <a:ext cx="825867" cy="24622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>
                  <a:solidFill>
                    <a:schemeClr val="bg1">
                      <a:lumMod val="85000"/>
                    </a:schemeClr>
                  </a:solidFill>
                </a:rPr>
                <a:t>여행지이름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73924" y="3252656"/>
            <a:ext cx="1728192" cy="1922146"/>
            <a:chOff x="755576" y="1489348"/>
            <a:chExt cx="1728192" cy="1922146"/>
          </a:xfrm>
        </p:grpSpPr>
        <p:sp>
          <p:nvSpPr>
            <p:cNvPr id="59" name="직사각형 58"/>
            <p:cNvSpPr/>
            <p:nvPr/>
          </p:nvSpPr>
          <p:spPr>
            <a:xfrm>
              <a:off x="755576" y="1489348"/>
              <a:ext cx="1728192" cy="19221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 이미지</a:t>
              </a:r>
              <a:endParaRPr lang="ko-KR" altLang="en-US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06738" y="2949401"/>
              <a:ext cx="825867" cy="24622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>
                  <a:solidFill>
                    <a:schemeClr val="bg1">
                      <a:lumMod val="85000"/>
                    </a:schemeClr>
                  </a:solidFill>
                </a:rPr>
                <a:t>여행지이름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2702261" y="847809"/>
            <a:ext cx="1728192" cy="1922146"/>
            <a:chOff x="755576" y="1489348"/>
            <a:chExt cx="1728192" cy="1922146"/>
          </a:xfrm>
        </p:grpSpPr>
        <p:sp>
          <p:nvSpPr>
            <p:cNvPr id="62" name="직사각형 61"/>
            <p:cNvSpPr/>
            <p:nvPr/>
          </p:nvSpPr>
          <p:spPr>
            <a:xfrm>
              <a:off x="755576" y="1489348"/>
              <a:ext cx="1728192" cy="19221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 이미지</a:t>
              </a:r>
              <a:endParaRPr lang="ko-KR" altLang="en-US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06738" y="3068538"/>
              <a:ext cx="825867" cy="24622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>
                  <a:solidFill>
                    <a:schemeClr val="bg1">
                      <a:lumMod val="85000"/>
                    </a:schemeClr>
                  </a:solidFill>
                </a:rPr>
                <a:t>여행지이름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798945" y="3196301"/>
            <a:ext cx="1728192" cy="1922146"/>
            <a:chOff x="755576" y="1489348"/>
            <a:chExt cx="1728192" cy="1922146"/>
          </a:xfrm>
        </p:grpSpPr>
        <p:sp>
          <p:nvSpPr>
            <p:cNvPr id="65" name="직사각형 64"/>
            <p:cNvSpPr/>
            <p:nvPr/>
          </p:nvSpPr>
          <p:spPr>
            <a:xfrm>
              <a:off x="755576" y="1489348"/>
              <a:ext cx="1728192" cy="19221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 이미지</a:t>
              </a:r>
              <a:endParaRPr lang="ko-KR" altLang="en-US" sz="85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06738" y="2949401"/>
              <a:ext cx="825867" cy="24622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>
                  <a:solidFill>
                    <a:schemeClr val="bg1">
                      <a:lumMod val="85000"/>
                    </a:schemeClr>
                  </a:solidFill>
                </a:rPr>
                <a:t>여행지이름</a:t>
              </a:r>
              <a:endParaRPr lang="ko-KR" altLang="en-US" sz="10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985443" y="1261313"/>
            <a:ext cx="5399528" cy="3377929"/>
            <a:chOff x="881730" y="1209119"/>
            <a:chExt cx="5399528" cy="3377929"/>
          </a:xfrm>
        </p:grpSpPr>
        <p:sp>
          <p:nvSpPr>
            <p:cNvPr id="36" name="직사각형 35"/>
            <p:cNvSpPr/>
            <p:nvPr/>
          </p:nvSpPr>
          <p:spPr>
            <a:xfrm>
              <a:off x="881730" y="1209119"/>
              <a:ext cx="5399528" cy="337792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159874" y="1586585"/>
              <a:ext cx="1888821" cy="25145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5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여행지 </a:t>
              </a:r>
              <a:r>
                <a:rPr lang="en-US" altLang="ko-KR" sz="150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image</a:t>
              </a:r>
              <a:endParaRPr lang="ko-KR" altLang="en-US" sz="15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83734" y="1280993"/>
              <a:ext cx="19863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/>
                <a:t>여행지 이름</a:t>
              </a:r>
              <a:endParaRPr lang="ko-KR" altLang="en-US" sz="15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37704" y="2507527"/>
              <a:ext cx="17803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여행지 설명</a:t>
              </a:r>
              <a:endParaRPr lang="ko-KR" altLang="en-US" sz="1200" dirty="0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4036082" y="4073963"/>
              <a:ext cx="1892587" cy="401833"/>
            </a:xfrm>
            <a:prstGeom prst="roundRect">
              <a:avLst/>
            </a:prstGeom>
            <a:solidFill>
              <a:srgbClr val="00B0F0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계획 만들기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081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402812"/>
              </p:ext>
            </p:extLst>
          </p:nvPr>
        </p:nvGraphicFramePr>
        <p:xfrm>
          <a:off x="6979021" y="0"/>
          <a:ext cx="2164979" cy="2334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94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6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네비게이션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기능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홈 화면 페이지로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고객센터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게시판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개별 버튼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 찾기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홈 화면 페이지로 이동 버튼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회원가입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텍스트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7" name="TextBox 106">
            <a:extLst>
              <a:ext uri="{FF2B5EF4-FFF2-40B4-BE49-F238E27FC236}">
                <a16:creationId xmlns:a16="http://schemas.microsoft.com/office/drawing/2014/main" id="{1771AE34-32B3-4928-81B3-B37FCA5AC037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FE455D5-A6E9-4A02-A74E-9AC5F2F4A5EF}"/>
              </a:ext>
            </a:extLst>
          </p:cNvPr>
          <p:cNvSpPr/>
          <p:nvPr/>
        </p:nvSpPr>
        <p:spPr>
          <a:xfrm>
            <a:off x="1605666" y="4563218"/>
            <a:ext cx="6834472" cy="25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 sz="8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모바일웹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 기획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|  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스토리보드는 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UI(User Interface)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불리우는 서비스의 화면을 설계하고 실제 작업자에게 작업할 사항을 전달하는 문서입니다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731DA8E-52C6-46CD-A0AC-54D60BC5B572}"/>
              </a:ext>
            </a:extLst>
          </p:cNvPr>
          <p:cNvSpPr/>
          <p:nvPr/>
        </p:nvSpPr>
        <p:spPr>
          <a:xfrm>
            <a:off x="257370" y="4867392"/>
            <a:ext cx="8563102" cy="55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또한 지정된 양식은 없으나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화면을 설계하고 각 요소에 번호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(1, 2, 3)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표기 후 우측의 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Description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영역에 내용을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설명을 상세히 작성하되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보다는 구성요소와 기능에 집중하여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Description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영역은 개발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디자인을 구분 할 수 있고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구분 없이 하나로 작성하기도 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예시는 스토리보드와 스토리보드를 토대로 실제 디자인 개발된 </a:t>
            </a:r>
            <a:r>
              <a:rPr lang="ko-KR" altLang="en-US" sz="7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프리모아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모바일 웹 페이지입니다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7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99908" y="570201"/>
            <a:ext cx="3096344" cy="4248472"/>
            <a:chOff x="1907704" y="913284"/>
            <a:chExt cx="3096344" cy="4248472"/>
          </a:xfrm>
        </p:grpSpPr>
        <p:sp>
          <p:nvSpPr>
            <p:cNvPr id="45" name="직사각형 44"/>
            <p:cNvSpPr/>
            <p:nvPr/>
          </p:nvSpPr>
          <p:spPr>
            <a:xfrm>
              <a:off x="1907704" y="913284"/>
              <a:ext cx="3096344" cy="42484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16419" y="1049068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(</a:t>
              </a:r>
              <a:r>
                <a:rPr lang="ko-KR" altLang="en-US" dirty="0" smtClean="0"/>
                <a:t>로고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915816" y="1385982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Plan&amp;go</a:t>
              </a:r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339752" y="2209428"/>
              <a:ext cx="230425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339752" y="2821495"/>
              <a:ext cx="230425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276738" y="1953915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아이디</a:t>
              </a:r>
              <a:endParaRPr lang="ko-KR" altLang="en-US" sz="1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76738" y="2599160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비밀번호</a:t>
              </a:r>
              <a:endParaRPr lang="ko-KR" altLang="en-US" sz="1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413078" y="3169238"/>
              <a:ext cx="12939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비밀번호를 잊으셨나요</a:t>
              </a:r>
              <a:r>
                <a:rPr lang="en-US" altLang="ko-KR" sz="800" dirty="0" smtClean="0"/>
                <a:t>?</a:t>
              </a:r>
              <a:endParaRPr lang="ko-KR" altLang="en-US" sz="8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93026" y="3798376"/>
              <a:ext cx="13510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아직 회원이 아니세요</a:t>
              </a:r>
              <a:r>
                <a:rPr lang="en-US" altLang="ko-KR" sz="800" dirty="0" smtClean="0"/>
                <a:t>?</a:t>
              </a:r>
              <a:endParaRPr lang="ko-KR" altLang="en-US" sz="800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339752" y="3433564"/>
              <a:ext cx="2304256" cy="36004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11458" y="124578"/>
            <a:ext cx="367934" cy="177914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-12962" y="244269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로고</a:t>
            </a:r>
            <a:r>
              <a:rPr lang="en-US" altLang="ko-KR" sz="1000" dirty="0" smtClean="0"/>
              <a:t>)</a:t>
            </a:r>
            <a:r>
              <a:rPr lang="en-US" altLang="ko-KR" sz="1000" dirty="0" err="1" smtClean="0"/>
              <a:t>Plan&amp;go</a:t>
            </a:r>
            <a:endParaRPr lang="ko-KR" altLang="en-US" sz="1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-12962" y="501248"/>
            <a:ext cx="4141262" cy="20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99792" y="302492"/>
            <a:ext cx="420396" cy="1879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89028" y="302331"/>
            <a:ext cx="420396" cy="1879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홈으로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51365" y="302331"/>
            <a:ext cx="420396" cy="1879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고객센터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1916753" y="2781833"/>
            <a:ext cx="367934" cy="200055"/>
            <a:chOff x="4727047" y="5307508"/>
            <a:chExt cx="388720" cy="224951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24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2586515" y="3186203"/>
            <a:ext cx="367934" cy="200055"/>
            <a:chOff x="4727047" y="5307508"/>
            <a:chExt cx="388720" cy="224951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24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1916753" y="3488580"/>
            <a:ext cx="367934" cy="200055"/>
            <a:chOff x="4727047" y="5307508"/>
            <a:chExt cx="388720" cy="224951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24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436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528512"/>
              </p:ext>
            </p:extLst>
          </p:nvPr>
        </p:nvGraphicFramePr>
        <p:xfrm>
          <a:off x="6979021" y="0"/>
          <a:ext cx="2164979" cy="5010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94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600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ㅇ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6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네비게이션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기능</a:t>
                      </a:r>
                      <a:endParaRPr lang="en-US" altLang="ko-KR" sz="7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홈 화면 페이지로 이동 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고객센터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게시판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 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개별 버튼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중복 확인 버튼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버튼 전체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버튼 전체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816132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575547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481857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182491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페이지로 이동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,(</a:t>
                      </a: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버튼 전체 영역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247611"/>
                  </a:ext>
                </a:extLst>
              </a:tr>
              <a:tr h="44603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343599"/>
                  </a:ext>
                </a:extLst>
              </a:tr>
            </a:tbl>
          </a:graphicData>
        </a:graphic>
      </p:graphicFrame>
      <p:sp>
        <p:nvSpPr>
          <p:cNvPr id="107" name="TextBox 106">
            <a:extLst>
              <a:ext uri="{FF2B5EF4-FFF2-40B4-BE49-F238E27FC236}">
                <a16:creationId xmlns:a16="http://schemas.microsoft.com/office/drawing/2014/main" id="{1771AE34-32B3-4928-81B3-B37FCA5AC037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731DA8E-52C6-46CD-A0AC-54D60BC5B572}"/>
              </a:ext>
            </a:extLst>
          </p:cNvPr>
          <p:cNvSpPr/>
          <p:nvPr/>
        </p:nvSpPr>
        <p:spPr>
          <a:xfrm>
            <a:off x="264479" y="4832215"/>
            <a:ext cx="8563102" cy="558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또한 지정된 양식은 없으나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화면을 설계하고 각 요소에 번호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(1, 2, 3)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표기 후 우측의 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Description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영역에 내용을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설명을 상세히 작성하되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보다는 구성요소와 기능에 집중하여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Description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영역은 개발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디자인을 구분 할 수 있고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구분 없이 하나로 작성하기도 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예시는 스토리보드와 스토리보드를 토대로 실제 디자인 개발된 </a:t>
            </a:r>
            <a:r>
              <a:rPr lang="ko-KR" altLang="en-US" sz="7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프리모아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모바일 웹 페이지입니다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7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70852" y="590205"/>
            <a:ext cx="3107700" cy="4248472"/>
            <a:chOff x="1896348" y="913284"/>
            <a:chExt cx="3107700" cy="4248472"/>
          </a:xfrm>
        </p:grpSpPr>
        <p:sp>
          <p:nvSpPr>
            <p:cNvPr id="45" name="직사각형 44"/>
            <p:cNvSpPr/>
            <p:nvPr/>
          </p:nvSpPr>
          <p:spPr>
            <a:xfrm>
              <a:off x="1907704" y="913284"/>
              <a:ext cx="3096344" cy="42484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896348" y="947640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회원가입</a:t>
              </a:r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977122" y="1630201"/>
              <a:ext cx="230425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아이디를 입력해 주세요</a:t>
              </a:r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977122" y="2121686"/>
              <a:ext cx="2304256" cy="3600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비밀번호를 입력해 주세요</a:t>
              </a:r>
              <a:r>
                <a:rPr lang="en-US" altLang="ko-KR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192574" y="4283158"/>
              <a:ext cx="2304256" cy="36004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850" dirty="0" smtClean="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-163379" y="144554"/>
            <a:ext cx="367934" cy="177914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-12962" y="244269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로고</a:t>
            </a:r>
            <a:r>
              <a:rPr lang="en-US" altLang="ko-KR" sz="1000" dirty="0" smtClean="0"/>
              <a:t>)</a:t>
            </a:r>
            <a:r>
              <a:rPr lang="en-US" altLang="ko-KR" sz="1000" dirty="0" err="1" smtClean="0"/>
              <a:t>Plan&amp;go</a:t>
            </a:r>
            <a:endParaRPr lang="ko-KR" altLang="en-US" sz="1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-12962" y="501248"/>
            <a:ext cx="4141262" cy="20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99792" y="302492"/>
            <a:ext cx="420396" cy="1879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89028" y="302331"/>
            <a:ext cx="420396" cy="1879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홈으로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51365" y="302331"/>
            <a:ext cx="420396" cy="1879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고객센터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1326936" y="4010748"/>
            <a:ext cx="367934" cy="200055"/>
            <a:chOff x="4727047" y="5307508"/>
            <a:chExt cx="388720" cy="224951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24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88552" y="932304"/>
            <a:ext cx="296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회원가입을 위한 정보를 입력해주세요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651626" y="2303405"/>
            <a:ext cx="2304256" cy="360040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닉네임을 입력해 주세요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59832" y="1307122"/>
            <a:ext cx="549592" cy="360040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중복확인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059832" y="2321865"/>
            <a:ext cx="549592" cy="360040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err="1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중복확인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1626" y="2804564"/>
            <a:ext cx="2304256" cy="360040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이메일을 입력해 주세요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51626" y="3298470"/>
            <a:ext cx="2304256" cy="360040"/>
          </a:xfrm>
          <a:prstGeom prst="rect">
            <a:avLst/>
          </a:prstGeom>
          <a:solidFill>
            <a:schemeClr val="bg1"/>
          </a:solidFill>
          <a:ln w="12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전화번호를 입력해 주세요</a:t>
            </a:r>
            <a:r>
              <a:rPr lang="en-US" altLang="ko-KR" sz="85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3389181" y="1289165"/>
            <a:ext cx="367934" cy="200055"/>
            <a:chOff x="4727047" y="5307508"/>
            <a:chExt cx="388720" cy="224951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24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108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heme/theme1.xml><?xml version="1.0" encoding="utf-8"?>
<a:theme xmlns:a="http://schemas.openxmlformats.org/drawingml/2006/main" name="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8D7"/>
        </a:solidFill>
        <a:ln w="12700">
          <a:solidFill>
            <a:srgbClr val="0078D7"/>
          </a:solidFill>
        </a:ln>
      </a:spPr>
      <a:bodyPr wrap="none" rtlCol="0" anchor="ctr"/>
      <a:lstStyle>
        <a:defPPr>
          <a:defRPr sz="850" dirty="0">
            <a:solidFill>
              <a:srgbClr val="000000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17524</TotalTime>
  <Words>1919</Words>
  <Application>Microsoft Office PowerPoint</Application>
  <PresentationFormat>화면 슬라이드 쇼(16:10)</PresentationFormat>
  <Paragraphs>699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나눔고딕</vt:lpstr>
      <vt:lpstr>맑은 고딕</vt:lpstr>
      <vt:lpstr>Arial</vt:lpstr>
      <vt:lpstr>Segoe UI</vt:lpstr>
      <vt:lpstr>Times New Roman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admin</cp:lastModifiedBy>
  <cp:revision>1434</cp:revision>
  <cp:lastPrinted>2020-01-08T09:16:57Z</cp:lastPrinted>
  <dcterms:created xsi:type="dcterms:W3CDTF">2018-01-08T06:52:41Z</dcterms:created>
  <dcterms:modified xsi:type="dcterms:W3CDTF">2025-01-17T07:34:52Z</dcterms:modified>
</cp:coreProperties>
</file>