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24"/>
  </p:notesMasterIdLst>
  <p:handoutMasterIdLst>
    <p:handoutMasterId r:id="rId25"/>
  </p:handoutMasterIdLst>
  <p:sldIdLst>
    <p:sldId id="398" r:id="rId3"/>
    <p:sldId id="409" r:id="rId4"/>
    <p:sldId id="403" r:id="rId5"/>
    <p:sldId id="404" r:id="rId6"/>
    <p:sldId id="412" r:id="rId7"/>
    <p:sldId id="416" r:id="rId8"/>
    <p:sldId id="421" r:id="rId9"/>
    <p:sldId id="417" r:id="rId10"/>
    <p:sldId id="422" r:id="rId11"/>
    <p:sldId id="414" r:id="rId12"/>
    <p:sldId id="415" r:id="rId13"/>
    <p:sldId id="430" r:id="rId14"/>
    <p:sldId id="419" r:id="rId15"/>
    <p:sldId id="420" r:id="rId16"/>
    <p:sldId id="424" r:id="rId17"/>
    <p:sldId id="423" r:id="rId18"/>
    <p:sldId id="427" r:id="rId19"/>
    <p:sldId id="425" r:id="rId20"/>
    <p:sldId id="428" r:id="rId21"/>
    <p:sldId id="429" r:id="rId22"/>
    <p:sldId id="406" r:id="rId23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D393"/>
    <a:srgbClr val="FF8C2F"/>
    <a:srgbClr val="F47710"/>
    <a:srgbClr val="FFF2E9"/>
    <a:srgbClr val="0078D7"/>
    <a:srgbClr val="F2F2F2"/>
    <a:srgbClr val="FFFFE1"/>
    <a:srgbClr val="FFFF9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137" d="100"/>
          <a:sy n="137" d="100"/>
        </p:scale>
        <p:origin x="1308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114" y="7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1667312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Plan&amp;Go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양식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황수현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2025-01-15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9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71239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3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여행 계획 사이트 기획서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박희웅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정민규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황수현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계획 서비스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2025-01-15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02812"/>
              </p:ext>
            </p:extLst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 화면 페이지로 이동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회원가입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99908" y="570201"/>
            <a:ext cx="3096344" cy="4248472"/>
            <a:chOff x="1907704" y="913284"/>
            <a:chExt cx="3096344" cy="4248472"/>
          </a:xfrm>
        </p:grpSpPr>
        <p:sp>
          <p:nvSpPr>
            <p:cNvPr id="45" name="직사각형 44"/>
            <p:cNvSpPr/>
            <p:nvPr/>
          </p:nvSpPr>
          <p:spPr>
            <a:xfrm>
              <a:off x="1907704" y="913284"/>
              <a:ext cx="3096344" cy="4248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16419" y="104906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로고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15816" y="138598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Plan&amp;go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39752" y="2209428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39752" y="2821495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76738" y="195391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아이디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6738" y="25991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3078" y="3169238"/>
              <a:ext cx="12939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비밀번호를 잊으셨나요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93026" y="3798376"/>
              <a:ext cx="13510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아직 회원이 아니세요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39752" y="3433564"/>
              <a:ext cx="2304256" cy="36004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2962" y="244269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12962" y="501248"/>
            <a:ext cx="4141262" cy="2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99792" y="302492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9028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홈으로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1365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16753" y="2781833"/>
            <a:ext cx="367934" cy="200055"/>
            <a:chOff x="4727047" y="5307508"/>
            <a:chExt cx="388720" cy="22495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586515" y="3186203"/>
            <a:ext cx="367934" cy="200055"/>
            <a:chOff x="4727047" y="5307508"/>
            <a:chExt cx="388720" cy="2249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16753" y="3488580"/>
            <a:ext cx="367934" cy="200055"/>
            <a:chOff x="4727047" y="5307508"/>
            <a:chExt cx="388720" cy="22495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8512"/>
              </p:ext>
            </p:extLst>
          </p:nvPr>
        </p:nvGraphicFramePr>
        <p:xfrm>
          <a:off x="6979021" y="0"/>
          <a:ext cx="2164979" cy="50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ㅇ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중복 확인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16132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575547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1857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18249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24761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343599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64479" y="4832215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70852" y="590205"/>
            <a:ext cx="3107700" cy="4248472"/>
            <a:chOff x="1896348" y="913284"/>
            <a:chExt cx="3107700" cy="4248472"/>
          </a:xfrm>
        </p:grpSpPr>
        <p:sp>
          <p:nvSpPr>
            <p:cNvPr id="45" name="직사각형 44"/>
            <p:cNvSpPr/>
            <p:nvPr/>
          </p:nvSpPr>
          <p:spPr>
            <a:xfrm>
              <a:off x="1907704" y="913284"/>
              <a:ext cx="3096344" cy="4248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96348" y="94764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77122" y="1630201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아이디를 입력해 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77122" y="2121686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비밀번호를 입력해 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92574" y="4283158"/>
              <a:ext cx="2304256" cy="36004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63379" y="144554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2962" y="244269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12962" y="501248"/>
            <a:ext cx="4141262" cy="2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99792" y="302492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9028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홈으로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1365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326936" y="4010748"/>
            <a:ext cx="367934" cy="200055"/>
            <a:chOff x="4727047" y="5307508"/>
            <a:chExt cx="388720" cy="2249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8552" y="932304"/>
            <a:ext cx="296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회원가입을 위한 정보를 입력해주세요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51626" y="2303405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닉네임을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1307122"/>
            <a:ext cx="54959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59832" y="2321865"/>
            <a:ext cx="54959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1626" y="2804564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이메일을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1626" y="3298470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전화번호를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389181" y="1289165"/>
            <a:ext cx="367934" cy="200055"/>
            <a:chOff x="4727047" y="5307508"/>
            <a:chExt cx="388720" cy="22495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7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보여주고 검색 및 선택 가능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번으로 이동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여행지를 검색 할 수 있는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모달창으로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734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866099" y="1777380"/>
            <a:ext cx="3447442" cy="25202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달력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07723"/>
              </p:ext>
            </p:extLst>
          </p:nvPr>
        </p:nvGraphicFramePr>
        <p:xfrm>
          <a:off x="6979021" y="0"/>
          <a:ext cx="2164979" cy="335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선택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해당 날짜 테이블로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식당및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숙소를 추가하고 계획을 적을 수 있는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해당지역의 식당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를 보여주고 선택이 가능한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박스 영역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설명 및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번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box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에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 가능한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영역으로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해당지역의 숙소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를 보여주고 선택이 가능한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박스 영역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설명 및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번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box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에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 가능한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영역으로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4447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5436206" y="5377780"/>
            <a:ext cx="1371969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계획 완료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28625" y="552394"/>
            <a:ext cx="2687191" cy="4321330"/>
            <a:chOff x="228625" y="552394"/>
            <a:chExt cx="2880320" cy="4607700"/>
          </a:xfrm>
        </p:grpSpPr>
        <p:sp>
          <p:nvSpPr>
            <p:cNvPr id="9" name="직사각형 8"/>
            <p:cNvSpPr/>
            <p:nvPr/>
          </p:nvSpPr>
          <p:spPr>
            <a:xfrm>
              <a:off x="228625" y="552394"/>
              <a:ext cx="2880320" cy="4607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6543" y="1162661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1558" y="752025"/>
              <a:ext cx="373883" cy="3058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95593" y="752025"/>
              <a:ext cx="373883" cy="30132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542620" y="752024"/>
              <a:ext cx="373883" cy="30796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981861" y="752024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044563" y="1176472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</a:t>
              </a: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72186" y="1781076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063858" y="430733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091562" y="3667765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084486" y="3019729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79166" y="240285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420818" y="750746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82014" y="178399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82929" y="2395843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82929" y="3009728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00837" y="366891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82930" y="4307334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9711" y="550281"/>
            <a:ext cx="1676661" cy="4323444"/>
            <a:chOff x="3327387" y="550280"/>
            <a:chExt cx="1676661" cy="4588655"/>
          </a:xfrm>
        </p:grpSpPr>
        <p:sp>
          <p:nvSpPr>
            <p:cNvPr id="45" name="직사각형 44"/>
            <p:cNvSpPr/>
            <p:nvPr/>
          </p:nvSpPr>
          <p:spPr>
            <a:xfrm>
              <a:off x="3327387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식당 목록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423144" y="117478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408448" y="175866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08449" y="240164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08450" y="3019729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423143" y="366416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423143" y="4307333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09187" y="550281"/>
            <a:ext cx="1676661" cy="4323443"/>
            <a:chOff x="5131514" y="550280"/>
            <a:chExt cx="1676661" cy="4588655"/>
          </a:xfrm>
        </p:grpSpPr>
        <p:sp>
          <p:nvSpPr>
            <p:cNvPr id="44" name="직사각형 43"/>
            <p:cNvSpPr/>
            <p:nvPr/>
          </p:nvSpPr>
          <p:spPr>
            <a:xfrm>
              <a:off x="5131514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숙소 목록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222490" y="116017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222489" y="178549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212575" y="239422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5212576" y="3010352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212577" y="366776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197053" y="430629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90746" y="1174213"/>
            <a:ext cx="367934" cy="200055"/>
            <a:chOff x="4727047" y="5307508"/>
            <a:chExt cx="388720" cy="224951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03395" y="1167189"/>
            <a:ext cx="367934" cy="200055"/>
            <a:chOff x="4727047" y="5307508"/>
            <a:chExt cx="388720" cy="224951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059545" y="1150147"/>
            <a:ext cx="367934" cy="200055"/>
            <a:chOff x="4727047" y="5307508"/>
            <a:chExt cx="388720" cy="22495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58838" y="642631"/>
            <a:ext cx="367934" cy="200055"/>
            <a:chOff x="4727047" y="5307508"/>
            <a:chExt cx="388720" cy="224951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곱셈 기호 11"/>
          <p:cNvSpPr/>
          <p:nvPr/>
        </p:nvSpPr>
        <p:spPr>
          <a:xfrm>
            <a:off x="1501495" y="1163962"/>
            <a:ext cx="123537" cy="116363"/>
          </a:xfrm>
          <a:prstGeom prst="mathMultiply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1802535" y="1163962"/>
            <a:ext cx="123537" cy="116363"/>
          </a:xfrm>
          <a:prstGeom prst="mathMultiply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곱셈 기호 84"/>
          <p:cNvSpPr/>
          <p:nvPr/>
        </p:nvSpPr>
        <p:spPr>
          <a:xfrm>
            <a:off x="2247263" y="1163962"/>
            <a:ext cx="123537" cy="116363"/>
          </a:xfrm>
          <a:prstGeom prst="mathMultiply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92913"/>
              </p:ext>
            </p:extLst>
          </p:nvPr>
        </p:nvGraphicFramePr>
        <p:xfrm>
          <a:off x="6979021" y="0"/>
          <a:ext cx="2164979" cy="288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영역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계획페이지의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해당 식당 및 식당 추가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4447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5436206" y="5377780"/>
            <a:ext cx="1371969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계획 완료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28625" y="552394"/>
            <a:ext cx="2687191" cy="4321330"/>
            <a:chOff x="228625" y="552394"/>
            <a:chExt cx="2880320" cy="4607700"/>
          </a:xfrm>
        </p:grpSpPr>
        <p:sp>
          <p:nvSpPr>
            <p:cNvPr id="9" name="직사각형 8"/>
            <p:cNvSpPr/>
            <p:nvPr/>
          </p:nvSpPr>
          <p:spPr>
            <a:xfrm>
              <a:off x="228625" y="552394"/>
              <a:ext cx="2880320" cy="4607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6543" y="1162661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1558" y="752025"/>
              <a:ext cx="373883" cy="3058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95593" y="752025"/>
              <a:ext cx="373883" cy="30132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542620" y="752024"/>
              <a:ext cx="373883" cy="30796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981861" y="752024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044563" y="1176472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</a:t>
              </a:r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</a:t>
              </a:r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72186" y="1781076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063858" y="430733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091562" y="3667765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084486" y="3019729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79166" y="240285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420818" y="750746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82014" y="178399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82929" y="2395843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82929" y="3009728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00837" y="366891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82930" y="4307334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9711" y="550281"/>
            <a:ext cx="1676661" cy="4323444"/>
            <a:chOff x="3327387" y="550280"/>
            <a:chExt cx="1676661" cy="4588655"/>
          </a:xfrm>
        </p:grpSpPr>
        <p:sp>
          <p:nvSpPr>
            <p:cNvPr id="45" name="직사각형 44"/>
            <p:cNvSpPr/>
            <p:nvPr/>
          </p:nvSpPr>
          <p:spPr>
            <a:xfrm>
              <a:off x="3327387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식당 목록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423144" y="117478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408448" y="175866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08449" y="240164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08450" y="3019729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423143" y="366416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423143" y="4307333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09187" y="550281"/>
            <a:ext cx="1676661" cy="4323443"/>
            <a:chOff x="5131514" y="550280"/>
            <a:chExt cx="1676661" cy="4588655"/>
          </a:xfrm>
        </p:grpSpPr>
        <p:sp>
          <p:nvSpPr>
            <p:cNvPr id="44" name="직사각형 43"/>
            <p:cNvSpPr/>
            <p:nvPr/>
          </p:nvSpPr>
          <p:spPr>
            <a:xfrm>
              <a:off x="5131514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숙소 목록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222490" y="116017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222489" y="178549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212575" y="239422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5212576" y="3010352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212577" y="366776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197053" y="430629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5316" y="1021017"/>
            <a:ext cx="5399528" cy="3377929"/>
            <a:chOff x="881730" y="1209119"/>
            <a:chExt cx="5399528" cy="3377929"/>
          </a:xfrm>
        </p:grpSpPr>
        <p:sp>
          <p:nvSpPr>
            <p:cNvPr id="12" name="직사각형 11"/>
            <p:cNvSpPr/>
            <p:nvPr/>
          </p:nvSpPr>
          <p:spPr>
            <a:xfrm>
              <a:off x="881730" y="1209119"/>
              <a:ext cx="5399528" cy="33779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85379" y="1372570"/>
              <a:ext cx="1888821" cy="25145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및 숙소 </a:t>
              </a:r>
              <a:r>
                <a:rPr lang="en-US" altLang="ko-KR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ko-KR" altLang="en-US" sz="15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7101" y="1257359"/>
              <a:ext cx="19863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식당 및 숙소 이름</a:t>
              </a:r>
              <a:endParaRPr lang="ko-KR" altLang="en-US" sz="1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7704" y="2507527"/>
              <a:ext cx="1780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식당 및 숙소   설명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036082" y="4073963"/>
              <a:ext cx="1892587" cy="401833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계획에 추가하기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181285" y="3955412"/>
            <a:ext cx="367934" cy="177914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3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21154" y="1241761"/>
            <a:ext cx="6120680" cy="44004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5536" y="743270"/>
            <a:ext cx="774959" cy="288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리뷰 게시판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042387" y="2569468"/>
            <a:ext cx="367934" cy="200055"/>
            <a:chOff x="4727047" y="5307508"/>
            <a:chExt cx="388720" cy="224951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755576" y="1848120"/>
            <a:ext cx="5832647" cy="576064"/>
          </a:xfrm>
          <a:prstGeom prst="roundRect">
            <a:avLst/>
          </a:prstGeom>
          <a:solidFill>
            <a:srgbClr val="00CCFF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01759" y="1413323"/>
            <a:ext cx="1059643" cy="29606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002980" y="1413323"/>
            <a:ext cx="367934" cy="200055"/>
            <a:chOff x="4727047" y="5307508"/>
            <a:chExt cx="388720" cy="22495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06841" y="2527717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081" y="19191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410321" y="2527717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11434" y="3388554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6841" y="2951624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841" y="3805234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5443" y="2572405"/>
            <a:ext cx="326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88153" y="1944129"/>
            <a:ext cx="5447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제목                          작성자 </a:t>
            </a:r>
            <a:r>
              <a:rPr lang="en-US" altLang="ko-KR" dirty="0"/>
              <a:t>ID</a:t>
            </a:r>
            <a:r>
              <a:rPr lang="ko-KR" altLang="en-US" dirty="0"/>
              <a:t>  </a:t>
            </a:r>
            <a:r>
              <a:rPr lang="ko-KR" altLang="en-US" dirty="0" smtClean="0"/>
              <a:t>업로드 </a:t>
            </a:r>
            <a:r>
              <a:rPr lang="ko-KR" altLang="en-US" dirty="0"/>
              <a:t>날짜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                                </a:t>
            </a:r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	   </a:t>
            </a:r>
            <a:r>
              <a:rPr lang="en-US" altLang="ko-KR" sz="1500" dirty="0" err="1" smtClean="0"/>
              <a:t>yyyy</a:t>
            </a:r>
            <a:r>
              <a:rPr lang="en-US" altLang="ko-KR" sz="1500" dirty="0" smtClean="0"/>
              <a:t>/mm/</a:t>
            </a:r>
            <a:r>
              <a:rPr lang="en-US" altLang="ko-KR" sz="1500" dirty="0" err="1" smtClean="0"/>
              <a:t>dd</a:t>
            </a:r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4873" y="3262905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409488" y="2930061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09488" y="3388554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09488" y="3805234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83968" y="2520193"/>
            <a:ext cx="0" cy="17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370914" y="2520192"/>
            <a:ext cx="0" cy="17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286665" y="2443207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86665" y="2870176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86665" y="3312111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86665" y="3731013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5536" y="743270"/>
            <a:ext cx="774959" cy="288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리뷰 게시판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7396" y="1276111"/>
            <a:ext cx="5832648" cy="4104456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4366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글 작성하기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70495" y="184613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39154" y="2092359"/>
            <a:ext cx="5061037" cy="24202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0495" y="238532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239154" y="2634554"/>
            <a:ext cx="5061037" cy="231117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1720" y="5017740"/>
            <a:ext cx="3528392" cy="288032"/>
          </a:xfrm>
          <a:prstGeom prst="roundRect">
            <a:avLst/>
          </a:prstGeom>
          <a:solidFill>
            <a:srgbClr val="00CC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 작성하기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5536" y="743270"/>
            <a:ext cx="774959" cy="288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리뷰 게시판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7396" y="1276111"/>
            <a:ext cx="5832648" cy="4104456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4366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1791" y="171099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닉네임</a:t>
            </a:r>
            <a:endParaRPr lang="en-US" altLang="ko-KR" sz="10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239154" y="1966461"/>
            <a:ext cx="5061037" cy="1533411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31640" y="4009628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31640" y="4441676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31640" y="4873724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331640" y="5305772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9154" y="380802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닉네임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6064" y="3776725"/>
            <a:ext cx="374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댓글내용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267744" y="3776725"/>
            <a:ext cx="0" cy="152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04541" y="4267755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4541" y="4707275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04541" y="5142617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12021" y="1317091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1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95536" y="913284"/>
            <a:ext cx="2592288" cy="43204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8521" y="1152370"/>
            <a:ext cx="1426317" cy="129614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사진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59" y="2591588"/>
            <a:ext cx="2160239" cy="110642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핸드폰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                                          </a:t>
            </a: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                                            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    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회원탈퇴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2211667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2339752" y="2929508"/>
            <a:ext cx="294954" cy="97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39752" y="3082640"/>
            <a:ext cx="294954" cy="97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9752" y="3235772"/>
            <a:ext cx="294954" cy="97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1559" y="3793604"/>
            <a:ext cx="2160239" cy="122413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지금까지 다녀온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지금까지 다녀온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지금까지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다녀온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3848" y="913284"/>
            <a:ext cx="3676394" cy="43204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5856" y="975573"/>
            <a:ext cx="921279" cy="353593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계획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332914" y="1396812"/>
            <a:ext cx="1474169" cy="2016224"/>
            <a:chOff x="628153" y="1326267"/>
            <a:chExt cx="1728192" cy="2016224"/>
          </a:xfrm>
        </p:grpSpPr>
        <p:sp>
          <p:nvSpPr>
            <p:cNvPr id="54" name="직사각형 53"/>
            <p:cNvSpPr/>
            <p:nvPr/>
          </p:nvSpPr>
          <p:spPr>
            <a:xfrm>
              <a:off x="628153" y="1326267"/>
              <a:ext cx="1728192" cy="2016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137774" y="1396812"/>
            <a:ext cx="1474169" cy="2016224"/>
            <a:chOff x="628153" y="1326267"/>
            <a:chExt cx="1728192" cy="2016224"/>
          </a:xfrm>
        </p:grpSpPr>
        <p:sp>
          <p:nvSpPr>
            <p:cNvPr id="65" name="직사각형 64"/>
            <p:cNvSpPr/>
            <p:nvPr/>
          </p:nvSpPr>
          <p:spPr>
            <a:xfrm>
              <a:off x="628153" y="1326267"/>
              <a:ext cx="1728192" cy="2016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137774" y="3577580"/>
            <a:ext cx="1474169" cy="1584176"/>
            <a:chOff x="628153" y="1326267"/>
            <a:chExt cx="1728192" cy="2112235"/>
          </a:xfrm>
        </p:grpSpPr>
        <p:sp>
          <p:nvSpPr>
            <p:cNvPr id="69" name="직사각형 68"/>
            <p:cNvSpPr/>
            <p:nvPr/>
          </p:nvSpPr>
          <p:spPr>
            <a:xfrm>
              <a:off x="628153" y="1326267"/>
              <a:ext cx="1728192" cy="2112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321473" y="3577580"/>
            <a:ext cx="1474169" cy="1584176"/>
            <a:chOff x="628153" y="1326267"/>
            <a:chExt cx="1728192" cy="2112235"/>
          </a:xfrm>
        </p:grpSpPr>
        <p:sp>
          <p:nvSpPr>
            <p:cNvPr id="73" name="직사각형 72"/>
            <p:cNvSpPr/>
            <p:nvPr/>
          </p:nvSpPr>
          <p:spPr>
            <a:xfrm>
              <a:off x="628153" y="1326267"/>
              <a:ext cx="1728192" cy="2112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446459" y="3202996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70080" y="3202996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70080" y="4968062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46459" y="4968062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41146" y="913284"/>
            <a:ext cx="1728192" cy="1656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3402" y="913284"/>
            <a:ext cx="109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여행이름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6763" y="913284"/>
            <a:ext cx="25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 날짜</a:t>
            </a:r>
            <a:r>
              <a:rPr lang="en-US" altLang="ko-KR" dirty="0" smtClean="0"/>
              <a:t>~</a:t>
            </a:r>
            <a:r>
              <a:rPr lang="ko-KR" altLang="en-US" dirty="0" smtClean="0"/>
              <a:t>도착 날짜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843808" y="128261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832056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17320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600615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83910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03537" y="2277829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800865" y="2281436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653309" y="2281436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533221" y="2281436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691680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85162" y="4287221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장소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03136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4592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24966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135340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528" y="39243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장소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85162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691680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796350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03136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907597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043363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135340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3711" y="5345668"/>
            <a:ext cx="187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내 계획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上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85162" y="2961166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숙소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3528" y="263600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숙소</a:t>
            </a:r>
            <a:endParaRPr lang="ko-KR" altLang="en-US" sz="10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97452" y="2961166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793793" y="2961166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5162" y="36678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숙소이름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91680" y="36678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숙소이름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2792270" y="36678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숙소이름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5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63736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2025-01-15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황수현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1691680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85162" y="899751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식당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03136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14592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024966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135340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5162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691680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803136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907597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043363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135340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3711" y="5345668"/>
            <a:ext cx="187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내 계획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上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617861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식당</a:t>
            </a:r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20654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5162" y="2065412"/>
            <a:ext cx="629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4904" y="2334379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7866" y="2189159"/>
            <a:ext cx="257750" cy="23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75237" y="262345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865844" y="29960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57866" y="3380397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</a:t>
            </a:r>
          </a:p>
          <a:p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856568" y="3766550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</a:t>
            </a:r>
          </a:p>
          <a:p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844" y="420084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856568" y="46351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45202" y="2459719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945202" y="3234517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953733" y="2843854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945202" y="3670984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945202" y="4069111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45202" y="4462850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945202" y="4860977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1183" y="2158118"/>
            <a:ext cx="155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활동내용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Plan&amp;Go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2328"/>
              </p:ext>
            </p:extLst>
          </p:nvPr>
        </p:nvGraphicFramePr>
        <p:xfrm>
          <a:off x="275731" y="672900"/>
          <a:ext cx="8592538" cy="4512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사이트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수립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과정에서 여러 번거로움이 발생했고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번거로움을 줄이고 개인화된 여행 경험을 제공하기 위함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쉽고 체계적으로 여행 일정을 계획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숙박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관광 명소를 한 곳에서 정리할 수 있는 여행 계획 플랫폼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이용자의 효율적인 여행 계획 수립에 기여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 절감 및 효율적인 동선 정보 제공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일정 생성 및 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관광 명소 정보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기반 여행 일정 시각화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관리 도구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사용자와의 일정 공유 및 협업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후기 및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꿀팁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 커뮤니티 운영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자유여행을 선호하는 개인 여행객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커플 및 친구들 그룹 여행자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가족 여행을 준비하는 사용자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커뮤니티를 찾는 여행자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2025-02-25(</a:t>
                      </a:r>
                      <a:r>
                        <a:rPr lang="ko-KR" altLang="en-US" sz="800" dirty="0" smtClean="0"/>
                        <a:t>임시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41629" y="1131908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59860"/>
              </p:ext>
            </p:extLst>
          </p:nvPr>
        </p:nvGraphicFramePr>
        <p:xfrm>
          <a:off x="6979021" y="0"/>
          <a:ext cx="2164979" cy="27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보여주고 검색 및 선택 가능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번으로 이동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여행지를 검색 할 수 있는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모달창으로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734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333773" y="251347"/>
            <a:ext cx="1532509" cy="190111"/>
            <a:chOff x="2553212" y="258338"/>
            <a:chExt cx="153250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553212" y="258338"/>
              <a:ext cx="420397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14694" y="260451"/>
              <a:ext cx="615504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리뷰게시판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532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778697" y="1538152"/>
            <a:ext cx="3024336" cy="254348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구글 맵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14" y="1561356"/>
            <a:ext cx="3447442" cy="25202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705" y="502332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上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51720" y="3505572"/>
            <a:ext cx="1296144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계획 만들기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79712" y="3543682"/>
            <a:ext cx="367934" cy="177914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2078492" y="3986425"/>
            <a:ext cx="1269372" cy="16793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48867" y="4119746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8576" y="4432703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22301" y="4773407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19692" y="5094648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8576" y="5412881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897857" y="4121811"/>
            <a:ext cx="367934" cy="177914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122752" y="4134315"/>
            <a:ext cx="367934" cy="177914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163679" y="4482134"/>
            <a:ext cx="367934" cy="177914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0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43971"/>
              </p:ext>
            </p:extLst>
          </p:nvPr>
        </p:nvGraphicFramePr>
        <p:xfrm>
          <a:off x="6979021" y="0"/>
          <a:ext cx="2164979" cy="27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버튼영역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734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778697" y="1538153"/>
            <a:ext cx="3024336" cy="24482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구글 맵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14" y="1561356"/>
            <a:ext cx="3447442" cy="2520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705" y="502332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메인 페이지 上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51720" y="3505572"/>
            <a:ext cx="1296144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계획 만들기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8492" y="3986425"/>
            <a:ext cx="1269372" cy="1679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48867" y="4119746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8576" y="4432703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22301" y="4773407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19692" y="5094648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8576" y="5412881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85443" y="1174553"/>
            <a:ext cx="5399528" cy="3377929"/>
            <a:chOff x="881730" y="1209119"/>
            <a:chExt cx="5399528" cy="3377929"/>
          </a:xfrm>
        </p:grpSpPr>
        <p:sp>
          <p:nvSpPr>
            <p:cNvPr id="44" name="직사각형 43"/>
            <p:cNvSpPr/>
            <p:nvPr/>
          </p:nvSpPr>
          <p:spPr>
            <a:xfrm>
              <a:off x="881730" y="1209119"/>
              <a:ext cx="5399528" cy="33779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59874" y="1586585"/>
              <a:ext cx="1888821" cy="25145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</a:t>
              </a:r>
              <a:r>
                <a:rPr lang="en-US" altLang="ko-KR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ko-KR" altLang="en-US" sz="15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83734" y="1280993"/>
              <a:ext cx="19863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여행지 이름</a:t>
              </a:r>
              <a:endParaRPr lang="ko-KR" altLang="en-US" sz="15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37704" y="2507527"/>
              <a:ext cx="1780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여행지 설명</a:t>
              </a:r>
              <a:endParaRPr lang="ko-KR" altLang="en-US" sz="12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36082" y="4073963"/>
              <a:ext cx="1892587" cy="401833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계획 만들기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163539" y="4102234"/>
            <a:ext cx="367934" cy="177914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0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69785"/>
              </p:ext>
            </p:extLst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이미지 박스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이미지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54357" y="51037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下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3387" y="823764"/>
            <a:ext cx="1728192" cy="1922146"/>
            <a:chOff x="755576" y="1489348"/>
            <a:chExt cx="1728192" cy="1922146"/>
          </a:xfrm>
        </p:grpSpPr>
        <p:sp>
          <p:nvSpPr>
            <p:cNvPr id="3" name="직사각형 2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7274" y="3092584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732771" y="855729"/>
            <a:ext cx="1728192" cy="1922146"/>
            <a:chOff x="755576" y="1489348"/>
            <a:chExt cx="1728192" cy="1922146"/>
          </a:xfrm>
        </p:grpSpPr>
        <p:sp>
          <p:nvSpPr>
            <p:cNvPr id="49" name="직사각형 4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754357" y="3268935"/>
            <a:ext cx="1728192" cy="1922146"/>
            <a:chOff x="755576" y="1489348"/>
            <a:chExt cx="1728192" cy="1922146"/>
          </a:xfrm>
        </p:grpSpPr>
        <p:sp>
          <p:nvSpPr>
            <p:cNvPr id="52" name="직사각형 5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3924" y="3252656"/>
            <a:ext cx="1728192" cy="1922146"/>
            <a:chOff x="755576" y="1489348"/>
            <a:chExt cx="1728192" cy="1922146"/>
          </a:xfrm>
        </p:grpSpPr>
        <p:sp>
          <p:nvSpPr>
            <p:cNvPr id="59" name="직사각형 5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02261" y="847809"/>
            <a:ext cx="1728192" cy="1922146"/>
            <a:chOff x="755576" y="1489348"/>
            <a:chExt cx="1728192" cy="1922146"/>
          </a:xfrm>
        </p:grpSpPr>
        <p:sp>
          <p:nvSpPr>
            <p:cNvPr id="62" name="직사각형 6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06738" y="306853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98945" y="3196301"/>
            <a:ext cx="1728192" cy="1922146"/>
            <a:chOff x="755576" y="1489348"/>
            <a:chExt cx="1728192" cy="1922146"/>
          </a:xfrm>
        </p:grpSpPr>
        <p:sp>
          <p:nvSpPr>
            <p:cNvPr id="65" name="직사각형 64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97137" y="975833"/>
            <a:ext cx="367934" cy="200055"/>
            <a:chOff x="4727047" y="5307508"/>
            <a:chExt cx="388720" cy="224951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이미지 박스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이미지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54357" y="51037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下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3387" y="823764"/>
            <a:ext cx="1728192" cy="1922146"/>
            <a:chOff x="755576" y="1489348"/>
            <a:chExt cx="1728192" cy="1922146"/>
          </a:xfrm>
        </p:grpSpPr>
        <p:sp>
          <p:nvSpPr>
            <p:cNvPr id="3" name="직사각형 2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7274" y="3092584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732771" y="855729"/>
            <a:ext cx="1728192" cy="1922146"/>
            <a:chOff x="755576" y="1489348"/>
            <a:chExt cx="1728192" cy="1922146"/>
          </a:xfrm>
        </p:grpSpPr>
        <p:sp>
          <p:nvSpPr>
            <p:cNvPr id="49" name="직사각형 4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754357" y="3268935"/>
            <a:ext cx="1728192" cy="1922146"/>
            <a:chOff x="755576" y="1489348"/>
            <a:chExt cx="1728192" cy="1922146"/>
          </a:xfrm>
        </p:grpSpPr>
        <p:sp>
          <p:nvSpPr>
            <p:cNvPr id="52" name="직사각형 5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3924" y="3252656"/>
            <a:ext cx="1728192" cy="1922146"/>
            <a:chOff x="755576" y="1489348"/>
            <a:chExt cx="1728192" cy="1922146"/>
          </a:xfrm>
        </p:grpSpPr>
        <p:sp>
          <p:nvSpPr>
            <p:cNvPr id="59" name="직사각형 5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02261" y="847809"/>
            <a:ext cx="1728192" cy="1922146"/>
            <a:chOff x="755576" y="1489348"/>
            <a:chExt cx="1728192" cy="1922146"/>
          </a:xfrm>
        </p:grpSpPr>
        <p:sp>
          <p:nvSpPr>
            <p:cNvPr id="62" name="직사각형 6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06738" y="3068538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98945" y="3196301"/>
            <a:ext cx="1728192" cy="1922146"/>
            <a:chOff x="755576" y="1489348"/>
            <a:chExt cx="1728192" cy="1922146"/>
          </a:xfrm>
        </p:grpSpPr>
        <p:sp>
          <p:nvSpPr>
            <p:cNvPr id="65" name="직사각형 64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85443" y="1261313"/>
            <a:ext cx="5399528" cy="3377929"/>
            <a:chOff x="881730" y="1209119"/>
            <a:chExt cx="5399528" cy="3377929"/>
          </a:xfrm>
        </p:grpSpPr>
        <p:sp>
          <p:nvSpPr>
            <p:cNvPr id="36" name="직사각형 35"/>
            <p:cNvSpPr/>
            <p:nvPr/>
          </p:nvSpPr>
          <p:spPr>
            <a:xfrm>
              <a:off x="881730" y="1209119"/>
              <a:ext cx="5399528" cy="33779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59874" y="1586585"/>
              <a:ext cx="1888821" cy="25145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</a:t>
              </a:r>
              <a:r>
                <a:rPr lang="en-US" altLang="ko-KR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ko-KR" altLang="en-US" sz="15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83734" y="1280993"/>
              <a:ext cx="19863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여행지 이름</a:t>
              </a:r>
              <a:endParaRPr lang="ko-KR" altLang="en-US" sz="15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7704" y="2507527"/>
              <a:ext cx="1780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여행지 설명</a:t>
              </a:r>
              <a:endParaRPr lang="ko-KR" altLang="en-US" sz="12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036082" y="4073963"/>
              <a:ext cx="1892587" cy="401833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계획 만들기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8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17524</TotalTime>
  <Words>2186</Words>
  <Application>Microsoft Office PowerPoint</Application>
  <PresentationFormat>화면 슬라이드 쇼(16:10)</PresentationFormat>
  <Paragraphs>782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나눔고딕</vt:lpstr>
      <vt:lpstr>맑은 고딕</vt:lpstr>
      <vt:lpstr>Arial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1433</cp:revision>
  <cp:lastPrinted>2020-01-08T09:16:57Z</cp:lastPrinted>
  <dcterms:created xsi:type="dcterms:W3CDTF">2018-01-08T06:52:41Z</dcterms:created>
  <dcterms:modified xsi:type="dcterms:W3CDTF">2025-01-16T06:12:37Z</dcterms:modified>
</cp:coreProperties>
</file>