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9"/>
  </p:notesMasterIdLst>
  <p:handoutMasterIdLst>
    <p:handoutMasterId r:id="rId10"/>
  </p:handoutMasterIdLst>
  <p:sldIdLst>
    <p:sldId id="398" r:id="rId3"/>
    <p:sldId id="409" r:id="rId4"/>
    <p:sldId id="403" r:id="rId5"/>
    <p:sldId id="404" r:id="rId6"/>
    <p:sldId id="412" r:id="rId7"/>
    <p:sldId id="406" r:id="rId8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 varScale="1">
        <p:scale>
          <a:sx n="137" d="100"/>
          <a:sy n="137" d="100"/>
        </p:scale>
        <p:origin x="1308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6527114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프리모아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 양식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7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9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6988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㈜</a:t>
                      </a: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프리모아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과장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부장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대표이사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기획서 양식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>
                <a:solidFill>
                  <a:schemeClr val="bg1"/>
                </a:solidFill>
                <a:latin typeface="+mn-ea"/>
                <a:ea typeface="+mn-ea"/>
              </a:rPr>
              <a:t>2020-01-01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69630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2020-01-01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0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중개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플랫폼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편하고 안정적인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환경에 기여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전문가에 대한 명확한 정보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견적의 타당성 이해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편리한 프로젝트 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분쟁률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축소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90%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국내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 규모 성장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$$$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억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개발자와 디자이너 등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모집을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역경매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형식으로 합리적 견적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 미팅 서비스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표준계약서 작성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에스크로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방식의  대금보호 시스템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협업툴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하자보수보증보험 가입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외주를 맡길 수 있는 프로젝트를 가진 클라이언트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 개발자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디자이너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개괄적인 내용을 작성한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396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24497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2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7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1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6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5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 smtClean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69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0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0" y="350428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2" y="409228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1" y="0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1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52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17066</TotalTime>
  <Words>766</Words>
  <Application>Microsoft Office PowerPoint</Application>
  <PresentationFormat>화면 슬라이드 쇼(16:10)</PresentationFormat>
  <Paragraphs>186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나눔고딕</vt:lpstr>
      <vt:lpstr>맑은 고딕</vt:lpstr>
      <vt:lpstr>Arial</vt:lpstr>
      <vt:lpstr>Calibri</vt:lpstr>
      <vt:lpstr>Segoe UI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1391</cp:revision>
  <cp:lastPrinted>2020-01-08T09:16:57Z</cp:lastPrinted>
  <dcterms:created xsi:type="dcterms:W3CDTF">2018-01-08T06:52:41Z</dcterms:created>
  <dcterms:modified xsi:type="dcterms:W3CDTF">2025-01-15T01:28:09Z</dcterms:modified>
</cp:coreProperties>
</file>