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5"/>
  </p:notesMasterIdLst>
  <p:handoutMasterIdLst>
    <p:handoutMasterId r:id="rId16"/>
  </p:handoutMasterIdLst>
  <p:sldIdLst>
    <p:sldId id="398" r:id="rId3"/>
    <p:sldId id="409" r:id="rId4"/>
    <p:sldId id="403" r:id="rId5"/>
    <p:sldId id="404" r:id="rId6"/>
    <p:sldId id="412" r:id="rId7"/>
    <p:sldId id="416" r:id="rId8"/>
    <p:sldId id="417" r:id="rId9"/>
    <p:sldId id="418" r:id="rId10"/>
    <p:sldId id="419" r:id="rId11"/>
    <p:sldId id="414" r:id="rId12"/>
    <p:sldId id="415" r:id="rId13"/>
    <p:sldId id="406" r:id="rId14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92" d="100"/>
          <a:sy n="92" d="100"/>
        </p:scale>
        <p:origin x="1266" y="6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114" y="7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1667312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Plan&amp;Go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양식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황수현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2025-01-15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9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71239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3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여행 계획 사이트 기획서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박희웅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정민규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황수현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계획 서비스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2025-01-15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02812"/>
              </p:ext>
            </p:extLst>
          </p:nvPr>
        </p:nvGraphicFramePr>
        <p:xfrm>
          <a:off x="6979021" y="0"/>
          <a:ext cx="2164979" cy="231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 화면 페이지로 이동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회원가입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99908" y="570201"/>
            <a:ext cx="3096344" cy="4248472"/>
            <a:chOff x="1907704" y="913284"/>
            <a:chExt cx="3096344" cy="4248472"/>
          </a:xfrm>
        </p:grpSpPr>
        <p:sp>
          <p:nvSpPr>
            <p:cNvPr id="45" name="직사각형 44"/>
            <p:cNvSpPr/>
            <p:nvPr/>
          </p:nvSpPr>
          <p:spPr>
            <a:xfrm>
              <a:off x="1907704" y="913284"/>
              <a:ext cx="3096344" cy="4248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16419" y="104906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로고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15816" y="138598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Plan&amp;go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39752" y="2209428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39752" y="2821495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76738" y="195391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아이디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6738" y="25991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3078" y="3169238"/>
              <a:ext cx="12939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비밀번호를 잊으셨나요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93026" y="3798376"/>
              <a:ext cx="13510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아직 회원이 아니세요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39752" y="3433564"/>
              <a:ext cx="2304256" cy="36004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2962" y="244269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12962" y="501248"/>
            <a:ext cx="4141262" cy="2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99792" y="302492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9028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홈으로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1365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16753" y="2781833"/>
            <a:ext cx="367934" cy="200055"/>
            <a:chOff x="4727047" y="5307508"/>
            <a:chExt cx="388720" cy="22495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586515" y="3186203"/>
            <a:ext cx="367934" cy="200055"/>
            <a:chOff x="4727047" y="5307508"/>
            <a:chExt cx="388720" cy="2249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16753" y="3488580"/>
            <a:ext cx="367934" cy="200055"/>
            <a:chOff x="4727047" y="5307508"/>
            <a:chExt cx="388720" cy="22495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8512"/>
              </p:ext>
            </p:extLst>
          </p:nvPr>
        </p:nvGraphicFramePr>
        <p:xfrm>
          <a:off x="6979021" y="0"/>
          <a:ext cx="2164979" cy="50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ㅇ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중복 확인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16132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575547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1857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18249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24761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343599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64479" y="4832215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70852" y="590205"/>
            <a:ext cx="3107700" cy="4248472"/>
            <a:chOff x="1896348" y="913284"/>
            <a:chExt cx="3107700" cy="4248472"/>
          </a:xfrm>
        </p:grpSpPr>
        <p:sp>
          <p:nvSpPr>
            <p:cNvPr id="45" name="직사각형 44"/>
            <p:cNvSpPr/>
            <p:nvPr/>
          </p:nvSpPr>
          <p:spPr>
            <a:xfrm>
              <a:off x="1907704" y="913284"/>
              <a:ext cx="3096344" cy="4248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96348" y="94764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77122" y="1630201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아이디를 입력해 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77122" y="2121686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비밀번호를 입력해 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92574" y="4283158"/>
              <a:ext cx="2304256" cy="36004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63379" y="144554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2962" y="244269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12962" y="501248"/>
            <a:ext cx="4141262" cy="2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99792" y="302492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9028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홈으로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1365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326936" y="4010748"/>
            <a:ext cx="367934" cy="200055"/>
            <a:chOff x="4727047" y="5307508"/>
            <a:chExt cx="388720" cy="2249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8552" y="932304"/>
            <a:ext cx="296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회원가입을 위한 정보를 입력해주세요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51626" y="2303405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닉네임을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1307122"/>
            <a:ext cx="54959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59832" y="2321865"/>
            <a:ext cx="54959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1626" y="2804564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이메일을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1626" y="3298470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전화번호를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389181" y="1289165"/>
            <a:ext cx="367934" cy="200055"/>
            <a:chOff x="4727047" y="5307508"/>
            <a:chExt cx="388720" cy="22495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63736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2025-01-15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황수현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Plan&amp;Go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2328"/>
              </p:ext>
            </p:extLst>
          </p:nvPr>
        </p:nvGraphicFramePr>
        <p:xfrm>
          <a:off x="275731" y="672900"/>
          <a:ext cx="8592538" cy="4512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사이트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수립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과정에서 여러 번거로움이 발생했고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번거로움을 줄이고 개인화된 여행 경험을 제공하기 위함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쉽고 체계적으로 여행 일정을 계획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숙박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관광 명소를 한 곳에서 정리할 수 있는 여행 계획 플랫폼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이용자의 효율적인 여행 계획 수립에 기여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 절감 및 효율적인 동선 정보 제공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일정 생성 및 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관광 명소 정보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기반 여행 일정 시각화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관리 도구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사용자와의 일정 공유 및 협업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후기 및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꿀팁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 커뮤니티 운영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자유여행을 선호하는 개인 여행객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커플 및 친구들 그룹 여행자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가족 여행을 준비하는 사용자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커뮤니티를 찾는 여행자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2025-02-25(</a:t>
                      </a:r>
                      <a:r>
                        <a:rPr lang="ko-KR" altLang="en-US" sz="800" dirty="0" smtClean="0"/>
                        <a:t>임시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41629" y="1131908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 화면 페이지로 이동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회원가입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807648" y="2122213"/>
            <a:ext cx="3024336" cy="24482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구글 맵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8136" y="2074145"/>
            <a:ext cx="3454175" cy="2532344"/>
            <a:chOff x="150964" y="757204"/>
            <a:chExt cx="3454175" cy="2532344"/>
          </a:xfrm>
        </p:grpSpPr>
        <p:sp>
          <p:nvSpPr>
            <p:cNvPr id="10" name="직사각형 9"/>
            <p:cNvSpPr/>
            <p:nvPr/>
          </p:nvSpPr>
          <p:spPr>
            <a:xfrm>
              <a:off x="150964" y="757204"/>
              <a:ext cx="3447442" cy="2520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57697" y="2857500"/>
              <a:ext cx="3447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187624" y="2857500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555776" y="2857500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6476" y="2950414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이벤트</a:t>
              </a:r>
              <a:r>
                <a:rPr lang="en-US" altLang="ko-KR" sz="1000" dirty="0" smtClean="0"/>
                <a:t>1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54357" y="2950413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이벤트</a:t>
              </a:r>
              <a:r>
                <a:rPr lang="en-US" altLang="ko-KR" sz="1000" dirty="0" smtClean="0"/>
                <a:t>3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24848" y="2950412"/>
              <a:ext cx="1402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이벤트</a:t>
              </a:r>
              <a:r>
                <a:rPr lang="en-US" altLang="ko-KR" sz="1000" dirty="0" smtClean="0"/>
                <a:t>2(</a:t>
              </a:r>
              <a:r>
                <a:rPr lang="ko-KR" altLang="en-US" sz="1000" dirty="0" smtClean="0"/>
                <a:t>현제 페이지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24848" y="1668584"/>
              <a:ext cx="1146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 err="1" smtClean="0"/>
                <a:t>여행만들기</a:t>
              </a:r>
              <a:endParaRPr lang="ko-KR" altLang="en-US" sz="15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52705" y="502332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上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44998" y="615720"/>
            <a:ext cx="2731057" cy="1074445"/>
          </a:xfrm>
          <a:prstGeom prst="rect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3951"/>
              </p:ext>
            </p:extLst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이미지 박스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설명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이미지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이름 여행 계획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54357" y="51037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下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21839" y="841276"/>
            <a:ext cx="6151437" cy="4019926"/>
            <a:chOff x="421839" y="841276"/>
            <a:chExt cx="6151437" cy="4019926"/>
          </a:xfrm>
        </p:grpSpPr>
        <p:sp>
          <p:nvSpPr>
            <p:cNvPr id="3" name="직사각형 2"/>
            <p:cNvSpPr/>
            <p:nvPr/>
          </p:nvSpPr>
          <p:spPr>
            <a:xfrm>
              <a:off x="421839" y="841276"/>
              <a:ext cx="1728192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17449" y="841276"/>
              <a:ext cx="1728192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845084" y="841276"/>
              <a:ext cx="1728192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3138" y="2915640"/>
              <a:ext cx="1728192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39111" y="2915640"/>
              <a:ext cx="1728192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845084" y="2929508"/>
              <a:ext cx="1728192" cy="1656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6431" y="2556277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8611" y="25172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05537" y="2552156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2564" y="461498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68610" y="461498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44656" y="461498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C79F0D8-7CAD-4630-BF9F-D0328D0BCC1E}"/>
                </a:ext>
              </a:extLst>
            </p:cNvPr>
            <p:cNvGrpSpPr/>
            <p:nvPr/>
          </p:nvGrpSpPr>
          <p:grpSpPr>
            <a:xfrm>
              <a:off x="648232" y="1374141"/>
              <a:ext cx="367934" cy="200055"/>
              <a:chOff x="4727047" y="5307508"/>
              <a:chExt cx="388720" cy="224951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56DA23E-0395-4F06-B0C5-6660D48D5944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TextBox 27">
                <a:extLst>
                  <a:ext uri="{FF2B5EF4-FFF2-40B4-BE49-F238E27FC236}">
                    <a16:creationId xmlns:a16="http://schemas.microsoft.com/office/drawing/2014/main" id="{FAF57EDB-7B1D-4552-9AD1-1FDB105962A0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C79F0D8-7CAD-4630-BF9F-D0328D0BCC1E}"/>
                </a:ext>
              </a:extLst>
            </p:cNvPr>
            <p:cNvGrpSpPr/>
            <p:nvPr/>
          </p:nvGrpSpPr>
          <p:grpSpPr>
            <a:xfrm>
              <a:off x="617509" y="2585516"/>
              <a:ext cx="367934" cy="200055"/>
              <a:chOff x="4727047" y="5307508"/>
              <a:chExt cx="388720" cy="224951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56DA23E-0395-4F06-B0C5-6660D48D5944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TextBox 27">
                <a:extLst>
                  <a:ext uri="{FF2B5EF4-FFF2-40B4-BE49-F238E27FC236}">
                    <a16:creationId xmlns:a16="http://schemas.microsoft.com/office/drawing/2014/main" id="{FAF57EDB-7B1D-4552-9AD1-1FDB105962A0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 smtClean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43407"/>
              </p:ext>
            </p:extLst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자유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게시 글 선택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더보기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url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영역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각 게시판으로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rul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2782" y="1014597"/>
            <a:ext cx="6374935" cy="4056520"/>
            <a:chOff x="323528" y="817204"/>
            <a:chExt cx="6374935" cy="4056520"/>
          </a:xfrm>
        </p:grpSpPr>
        <p:sp>
          <p:nvSpPr>
            <p:cNvPr id="9" name="직사각형 8"/>
            <p:cNvSpPr/>
            <p:nvPr/>
          </p:nvSpPr>
          <p:spPr>
            <a:xfrm>
              <a:off x="323528" y="817204"/>
              <a:ext cx="2880320" cy="4032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리뷰 게시판 미리 보기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818143" y="841276"/>
              <a:ext cx="2880320" cy="4032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 게시판 미리 보기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C79F0D8-7CAD-4630-BF9F-D0328D0BCC1E}"/>
                </a:ext>
              </a:extLst>
            </p:cNvPr>
            <p:cNvGrpSpPr/>
            <p:nvPr/>
          </p:nvGrpSpPr>
          <p:grpSpPr>
            <a:xfrm>
              <a:off x="323528" y="953267"/>
              <a:ext cx="367934" cy="200055"/>
              <a:chOff x="4727047" y="5307508"/>
              <a:chExt cx="388720" cy="224951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56DA23E-0395-4F06-B0C5-6660D48D5944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27">
                <a:extLst>
                  <a:ext uri="{FF2B5EF4-FFF2-40B4-BE49-F238E27FC236}">
                    <a16:creationId xmlns:a16="http://schemas.microsoft.com/office/drawing/2014/main" id="{FAF57EDB-7B1D-4552-9AD1-1FDB105962A0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C79F0D8-7CAD-4630-BF9F-D0328D0BCC1E}"/>
                </a:ext>
              </a:extLst>
            </p:cNvPr>
            <p:cNvGrpSpPr/>
            <p:nvPr/>
          </p:nvGrpSpPr>
          <p:grpSpPr>
            <a:xfrm>
              <a:off x="3818143" y="902790"/>
              <a:ext cx="367934" cy="200055"/>
              <a:chOff x="4727047" y="5307508"/>
              <a:chExt cx="388720" cy="224951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56DA23E-0395-4F06-B0C5-6660D48D5944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TextBox 27">
                <a:extLst>
                  <a:ext uri="{FF2B5EF4-FFF2-40B4-BE49-F238E27FC236}">
                    <a16:creationId xmlns:a16="http://schemas.microsoft.com/office/drawing/2014/main" id="{FAF57EDB-7B1D-4552-9AD1-1FDB105962A0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67905" y="1063713"/>
              <a:ext cx="108555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게시글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</a:t>
              </a:r>
            </a:p>
            <a:p>
              <a:endParaRPr lang="en-US" altLang="ko-KR" dirty="0" smtClean="0"/>
            </a:p>
            <a:p>
              <a:r>
                <a:rPr lang="ko-KR" altLang="en-US" dirty="0" err="1"/>
                <a:t>게시글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2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err="1" smtClean="0"/>
                <a:t>게시글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3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err="1" smtClean="0"/>
                <a:t>게시글</a:t>
              </a:r>
              <a:r>
                <a:rPr lang="ko-KR" altLang="en-US" dirty="0" smtClean="0"/>
                <a:t> </a:t>
              </a:r>
              <a:r>
                <a:rPr lang="en-US" altLang="ko-KR" dirty="0"/>
                <a:t>4</a:t>
              </a:r>
            </a:p>
            <a:p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02110" y="1022296"/>
              <a:ext cx="108555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게시글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</a:t>
              </a:r>
            </a:p>
            <a:p>
              <a:endParaRPr lang="en-US" altLang="ko-KR" dirty="0" smtClean="0"/>
            </a:p>
            <a:p>
              <a:r>
                <a:rPr lang="ko-KR" altLang="en-US" dirty="0" err="1"/>
                <a:t>게시글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2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err="1"/>
                <a:t>게시글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3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err="1"/>
                <a:t>게시글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4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363812" y="771958"/>
            <a:ext cx="367934" cy="200055"/>
            <a:chOff x="4727047" y="5307508"/>
            <a:chExt cx="388720" cy="22495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92762" y="75202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078562" y="77950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009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리뷰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자유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게시 글 선택 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더보기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url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영역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각 게시판으로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rul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62782" y="1014597"/>
            <a:ext cx="4641266" cy="4032448"/>
            <a:chOff x="323528" y="817204"/>
            <a:chExt cx="4641266" cy="4032448"/>
          </a:xfrm>
        </p:grpSpPr>
        <p:sp>
          <p:nvSpPr>
            <p:cNvPr id="9" name="직사각형 8"/>
            <p:cNvSpPr/>
            <p:nvPr/>
          </p:nvSpPr>
          <p:spPr>
            <a:xfrm>
              <a:off x="323528" y="817204"/>
              <a:ext cx="2880320" cy="4032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리뷰 게시판 미리 보기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88133" y="817204"/>
              <a:ext cx="1676661" cy="40324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 게시판 미리 보기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C79F0D8-7CAD-4630-BF9F-D0328D0BCC1E}"/>
                </a:ext>
              </a:extLst>
            </p:cNvPr>
            <p:cNvGrpSpPr/>
            <p:nvPr/>
          </p:nvGrpSpPr>
          <p:grpSpPr>
            <a:xfrm>
              <a:off x="323528" y="953267"/>
              <a:ext cx="367934" cy="200055"/>
              <a:chOff x="4727047" y="5307508"/>
              <a:chExt cx="388720" cy="224951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56DA23E-0395-4F06-B0C5-6660D48D5944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8" name="TextBox 27">
                <a:extLst>
                  <a:ext uri="{FF2B5EF4-FFF2-40B4-BE49-F238E27FC236}">
                    <a16:creationId xmlns:a16="http://schemas.microsoft.com/office/drawing/2014/main" id="{FAF57EDB-7B1D-4552-9AD1-1FDB105962A0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C79F0D8-7CAD-4630-BF9F-D0328D0BCC1E}"/>
                </a:ext>
              </a:extLst>
            </p:cNvPr>
            <p:cNvGrpSpPr/>
            <p:nvPr/>
          </p:nvGrpSpPr>
          <p:grpSpPr>
            <a:xfrm>
              <a:off x="3818143" y="902790"/>
              <a:ext cx="367934" cy="200055"/>
              <a:chOff x="4727047" y="5307508"/>
              <a:chExt cx="388720" cy="224951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56DA23E-0395-4F06-B0C5-6660D48D5944}"/>
                  </a:ext>
                </a:extLst>
              </p:cNvPr>
              <p:cNvSpPr/>
              <p:nvPr/>
            </p:nvSpPr>
            <p:spPr>
              <a:xfrm>
                <a:off x="4831407" y="5317535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50800">
                  <a:srgbClr val="FF0000">
                    <a:alpha val="3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9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TextBox 27">
                <a:extLst>
                  <a:ext uri="{FF2B5EF4-FFF2-40B4-BE49-F238E27FC236}">
                    <a16:creationId xmlns:a16="http://schemas.microsoft.com/office/drawing/2014/main" id="{FAF57EDB-7B1D-4552-9AD1-1FDB105962A0}"/>
                  </a:ext>
                </a:extLst>
              </p:cNvPr>
              <p:cNvSpPr txBox="1"/>
              <p:nvPr/>
            </p:nvSpPr>
            <p:spPr>
              <a:xfrm>
                <a:off x="4727047" y="5307508"/>
                <a:ext cx="388720" cy="224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713232" rtl="0" eaLnBrk="1" latinLnBrk="1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389068" y="945978"/>
              <a:ext cx="108555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식당</a:t>
              </a:r>
              <a:r>
                <a:rPr lang="en-US" altLang="ko-KR" dirty="0" smtClean="0"/>
                <a:t>1</a:t>
              </a:r>
            </a:p>
            <a:p>
              <a:endParaRPr lang="en-US" altLang="ko-KR" dirty="0" smtClean="0"/>
            </a:p>
            <a:p>
              <a:r>
                <a:rPr lang="ko-KR" altLang="en-US" dirty="0" smtClean="0"/>
                <a:t>식당 </a:t>
              </a:r>
              <a:r>
                <a:rPr lang="en-US" altLang="ko-KR" dirty="0" smtClean="0"/>
                <a:t>2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err="1"/>
                <a:t>게시글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3</a:t>
              </a:r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err="1"/>
                <a:t>게시글</a:t>
              </a:r>
              <a:r>
                <a:rPr lang="ko-KR" altLang="en-US" dirty="0"/>
                <a:t> </a:t>
              </a:r>
              <a:r>
                <a:rPr lang="en-US" altLang="ko-KR" dirty="0" smtClean="0"/>
                <a:t>4</a:t>
              </a:r>
              <a:endParaRPr lang="en-US" altLang="ko-KR" dirty="0"/>
            </a:p>
            <a:p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363812" y="771958"/>
            <a:ext cx="367934" cy="200055"/>
            <a:chOff x="4727047" y="5307508"/>
            <a:chExt cx="388720" cy="224951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92762" y="75202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078562" y="77950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더보기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1560" y="1697959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28715" y="2314583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7300" y="2951949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28715" y="3568573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11559" y="1100129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3949" y="4144637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시간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11558" y="481811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95593" y="477287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42620" y="483926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60229" y="477287"/>
            <a:ext cx="373883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날짜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63858" y="1161875"/>
            <a:ext cx="1705290" cy="3776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식당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식당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일정내용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119125" y="1802127"/>
            <a:ext cx="1705290" cy="3776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일정내용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63858" y="4307334"/>
            <a:ext cx="1705290" cy="3776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일정내용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91562" y="3667765"/>
            <a:ext cx="1705290" cy="3776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일정내용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07584" y="3028196"/>
            <a:ext cx="1705290" cy="3776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일정내용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107584" y="2359109"/>
            <a:ext cx="1705290" cy="3776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일정내용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31514" y="998247"/>
            <a:ext cx="1676661" cy="40324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자유 게시판 미리 보기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462308" y="5138936"/>
            <a:ext cx="1417934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계획 완료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17237</TotalTime>
  <Words>1447</Words>
  <Application>Microsoft Office PowerPoint</Application>
  <PresentationFormat>화면 슬라이드 쇼(16:10)</PresentationFormat>
  <Paragraphs>371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나눔고딕</vt:lpstr>
      <vt:lpstr>맑은 고딕</vt:lpstr>
      <vt:lpstr>Arial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1411</cp:revision>
  <cp:lastPrinted>2020-01-08T09:16:57Z</cp:lastPrinted>
  <dcterms:created xsi:type="dcterms:W3CDTF">2018-01-08T06:52:41Z</dcterms:created>
  <dcterms:modified xsi:type="dcterms:W3CDTF">2025-01-15T08:22:02Z</dcterms:modified>
</cp:coreProperties>
</file>