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73383-329F-46C7-B13E-0D2F89CE8BB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AFB1E-8EB9-4BA3-92E7-B2E4F5D26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1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8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6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0064-F4A7-4733-A6C7-5DB7552BEB8B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3125-E544-469B-BFD5-2E01FE2A7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19.sv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6492240"/>
            <a:ext cx="95513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515202" y="141733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43822"/>
              </p:ext>
            </p:extLst>
          </p:nvPr>
        </p:nvGraphicFramePr>
        <p:xfrm>
          <a:off x="9574815" y="1"/>
          <a:ext cx="2635249" cy="6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01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쇼핑몰의 이름이 들어갈 구역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헤더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마크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카테고리를 네비게이션으로 분류하여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회원가입과 로그인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넘어 갈 수 있는 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구현 및 표시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8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쇼핑몰을 대표하는 이미지나 유행하는 상품의 이미지를 크게 보여줌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관련 페이지로 이동됨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7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상품의 이미지를 보여줌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이름과 설명을 이미지 아래에 함께 보여줌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이미지나 상품의 텍스트를 누르면 세부 정보 페이지가 표시됨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호버시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부드럽게 이미지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배너에서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이벤트에 맞는 이미지를 표시함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이벤트 배너를 누르면 이벤트 페이지로 이동됨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 전화번호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주소가 표시됨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3782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7689158" y="122011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658740" y="6575092"/>
            <a:ext cx="388720" cy="200055"/>
            <a:chOff x="4727047" y="5307508"/>
            <a:chExt cx="388720" cy="20005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28811" y="66641"/>
            <a:ext cx="207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138812" y="111493"/>
            <a:ext cx="1255946" cy="258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054722" y="3763693"/>
            <a:ext cx="1638591" cy="1946702"/>
            <a:chOff x="525833" y="2053244"/>
            <a:chExt cx="1888382" cy="2803928"/>
          </a:xfrm>
        </p:grpSpPr>
        <p:sp>
          <p:nvSpPr>
            <p:cNvPr id="17" name="직사각형 16"/>
            <p:cNvSpPr/>
            <p:nvPr/>
          </p:nvSpPr>
          <p:spPr>
            <a:xfrm>
              <a:off x="525833" y="2053244"/>
              <a:ext cx="1674781" cy="199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730177" y="4131360"/>
              <a:ext cx="1684038" cy="725812"/>
              <a:chOff x="449543" y="4183019"/>
              <a:chExt cx="1684038" cy="72581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49543" y="4183019"/>
                <a:ext cx="1537694" cy="37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상품이름</a:t>
                </a:r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3421" y="4598517"/>
                <a:ext cx="1280160" cy="3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상품가격</a:t>
                </a:r>
                <a:endParaRPr lang="ko-KR" altLang="en-US" sz="800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0" y="5761521"/>
            <a:ext cx="9574814" cy="513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배너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-1" y="467509"/>
            <a:ext cx="9574815" cy="508322"/>
            <a:chOff x="-1" y="643891"/>
            <a:chExt cx="13791060" cy="1079500"/>
          </a:xfrm>
        </p:grpSpPr>
        <p:sp>
          <p:nvSpPr>
            <p:cNvPr id="6" name="직사각형 5"/>
            <p:cNvSpPr/>
            <p:nvPr/>
          </p:nvSpPr>
          <p:spPr>
            <a:xfrm>
              <a:off x="-1" y="643891"/>
              <a:ext cx="13791060" cy="10795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433882" y="762665"/>
              <a:ext cx="1092200" cy="825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/>
                <a:t>로그인</a:t>
              </a:r>
              <a:endParaRPr lang="ko-KR" altLang="en-US" sz="13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15899" y="809624"/>
              <a:ext cx="1173637" cy="7773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LOGO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4969" y="871186"/>
              <a:ext cx="1093680" cy="5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신상품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4221" y="871186"/>
              <a:ext cx="765728" cy="5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상의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41669" y="871188"/>
              <a:ext cx="767819" cy="5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하의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705308" y="761510"/>
              <a:ext cx="1323915" cy="825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mtClean="0"/>
                <a:t>회원가입</a:t>
              </a:r>
              <a:endParaRPr lang="ko-KR" altLang="en-US" sz="13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147196" y="3777437"/>
            <a:ext cx="1638591" cy="1946702"/>
            <a:chOff x="525833" y="2053244"/>
            <a:chExt cx="1888382" cy="2803928"/>
          </a:xfrm>
        </p:grpSpPr>
        <p:sp>
          <p:nvSpPr>
            <p:cNvPr id="60" name="직사각형 59"/>
            <p:cNvSpPr/>
            <p:nvPr/>
          </p:nvSpPr>
          <p:spPr>
            <a:xfrm>
              <a:off x="525833" y="2053244"/>
              <a:ext cx="1674781" cy="199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730177" y="4131360"/>
              <a:ext cx="1684038" cy="725812"/>
              <a:chOff x="449543" y="4183019"/>
              <a:chExt cx="1684038" cy="7258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49543" y="4183019"/>
                <a:ext cx="1537694" cy="37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상품이름</a:t>
                </a:r>
                <a:endParaRPr lang="ko-KR" altLang="en-US" sz="11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3421" y="4598517"/>
                <a:ext cx="1280160" cy="3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상품가격</a:t>
                </a:r>
                <a:endParaRPr lang="ko-KR" altLang="en-US" sz="800" dirty="0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5239670" y="3771227"/>
            <a:ext cx="1638591" cy="1946702"/>
            <a:chOff x="525833" y="2053244"/>
            <a:chExt cx="1888382" cy="2803928"/>
          </a:xfrm>
        </p:grpSpPr>
        <p:sp>
          <p:nvSpPr>
            <p:cNvPr id="65" name="직사각형 64"/>
            <p:cNvSpPr/>
            <p:nvPr/>
          </p:nvSpPr>
          <p:spPr>
            <a:xfrm>
              <a:off x="525833" y="2053244"/>
              <a:ext cx="1674781" cy="199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30177" y="4131360"/>
              <a:ext cx="1684038" cy="725812"/>
              <a:chOff x="449543" y="4183019"/>
              <a:chExt cx="1684038" cy="725812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49543" y="4183019"/>
                <a:ext cx="1537694" cy="37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상품이름</a:t>
                </a:r>
                <a:endParaRPr lang="ko-KR" altLang="en-US" sz="11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53421" y="4598517"/>
                <a:ext cx="1280160" cy="3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상품가격</a:t>
                </a:r>
                <a:endParaRPr lang="ko-KR" altLang="en-US" sz="800" dirty="0"/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7332143" y="3765016"/>
            <a:ext cx="1638591" cy="1946702"/>
            <a:chOff x="525833" y="2053244"/>
            <a:chExt cx="1888382" cy="2803928"/>
          </a:xfrm>
        </p:grpSpPr>
        <p:sp>
          <p:nvSpPr>
            <p:cNvPr id="70" name="직사각형 69"/>
            <p:cNvSpPr/>
            <p:nvPr/>
          </p:nvSpPr>
          <p:spPr>
            <a:xfrm>
              <a:off x="525833" y="2053244"/>
              <a:ext cx="1674781" cy="1995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730177" y="4131360"/>
              <a:ext cx="1684038" cy="725812"/>
              <a:chOff x="449543" y="4183019"/>
              <a:chExt cx="1684038" cy="72581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49543" y="4183019"/>
                <a:ext cx="1537694" cy="376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상품이름</a:t>
                </a:r>
                <a:endParaRPr lang="ko-KR" altLang="en-US" sz="11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53421" y="4598517"/>
                <a:ext cx="1280160" cy="3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상품가격</a:t>
                </a:r>
                <a:endParaRPr lang="ko-KR" altLang="en-US" sz="800" dirty="0"/>
              </a:p>
            </p:txBody>
          </p:sp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62400" y="628552"/>
            <a:ext cx="388720" cy="200055"/>
            <a:chOff x="4727047" y="5307508"/>
            <a:chExt cx="388720" cy="200055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168830" y="387161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0" y="975831"/>
            <a:ext cx="9574814" cy="2316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큰 이미지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843651" y="5850030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952836" y="1565792"/>
            <a:ext cx="388720" cy="200055"/>
            <a:chOff x="4727047" y="5307508"/>
            <a:chExt cx="388720" cy="20005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372101" y="3356060"/>
            <a:ext cx="1095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BEST SELLER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939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-1" y="467509"/>
            <a:ext cx="9574815" cy="508322"/>
            <a:chOff x="-1" y="643891"/>
            <a:chExt cx="13791060" cy="1079500"/>
          </a:xfrm>
        </p:grpSpPr>
        <p:sp>
          <p:nvSpPr>
            <p:cNvPr id="140" name="직사각형 139"/>
            <p:cNvSpPr/>
            <p:nvPr/>
          </p:nvSpPr>
          <p:spPr>
            <a:xfrm>
              <a:off x="-1" y="643891"/>
              <a:ext cx="13791060" cy="10795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2433882" y="762665"/>
              <a:ext cx="1092200" cy="825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smtClean="0"/>
                <a:t>로그인</a:t>
              </a:r>
              <a:endParaRPr lang="ko-KR" altLang="en-US" sz="1300" dirty="0"/>
            </a:p>
          </p:txBody>
        </p:sp>
        <p:sp>
          <p:nvSpPr>
            <p:cNvPr id="142" name="타원 141"/>
            <p:cNvSpPr/>
            <p:nvPr/>
          </p:nvSpPr>
          <p:spPr>
            <a:xfrm>
              <a:off x="215899" y="809624"/>
              <a:ext cx="1173637" cy="7773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LOGO</a:t>
              </a:r>
              <a:endParaRPr lang="ko-KR" altLang="en-US" sz="10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494969" y="871186"/>
              <a:ext cx="1093680" cy="5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신상품</a:t>
              </a:r>
              <a:endParaRPr lang="ko-KR" altLang="en-US" sz="12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704221" y="871186"/>
              <a:ext cx="765728" cy="5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상의</a:t>
              </a:r>
              <a:endParaRPr lang="ko-KR" altLang="en-US" sz="12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741669" y="871188"/>
              <a:ext cx="767819" cy="588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하의</a:t>
              </a:r>
              <a:endParaRPr lang="ko-KR" altLang="en-US" sz="1200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0705308" y="761510"/>
              <a:ext cx="1323915" cy="825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smtClean="0"/>
                <a:t>회원가입</a:t>
              </a:r>
              <a:endParaRPr lang="ko-KR" altLang="en-US" sz="1300" dirty="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999"/>
              </p:ext>
            </p:extLst>
          </p:nvPr>
        </p:nvGraphicFramePr>
        <p:xfrm>
          <a:off x="9574815" y="0"/>
          <a:ext cx="263524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1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쇼핑몰의 이름이 들어갈 구역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헤더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 마크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카테고리를 네비게이션으로 분류하여 표시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회원가입과 로그인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넘어 갈 수 있는 </a:t>
                      </a:r>
                      <a:endParaRPr lang="en-US" altLang="ko-KR" sz="7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구현 및 표시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5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상품의 이미지를 보여줌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이름과 설명을 이미지 아래에 함께 보여줌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이미지나 상품의 텍스트를 누르면 세부 정보 페이지가 표시됨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호버시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부드럽게 이미지 전환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1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번호를 누르면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번째 페이지로 이동되는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페이지네이션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&lt;&gt;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누르면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페이지씩 이동되고 숫자도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만큼 변경됨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 전화번호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주소가 표시됨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0" y="6492240"/>
            <a:ext cx="95513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735878" y="5976851"/>
            <a:ext cx="407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  1   2   3   4   5   6   7   8   9   &gt;</a:t>
            </a:r>
            <a:endParaRPr lang="ko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682565" y="133727"/>
            <a:ext cx="388720" cy="200055"/>
            <a:chOff x="4727047" y="5307508"/>
            <a:chExt cx="388720" cy="20005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7775379" y="150797"/>
            <a:ext cx="388720" cy="200055"/>
            <a:chOff x="4727047" y="5307508"/>
            <a:chExt cx="388720" cy="200055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823248" y="1271847"/>
            <a:ext cx="7896353" cy="4497947"/>
            <a:chOff x="823248" y="1271847"/>
            <a:chExt cx="7896353" cy="4497947"/>
          </a:xfrm>
        </p:grpSpPr>
        <p:sp>
          <p:nvSpPr>
            <p:cNvPr id="21" name="직사각형 20"/>
            <p:cNvSpPr/>
            <p:nvPr/>
          </p:nvSpPr>
          <p:spPr>
            <a:xfrm>
              <a:off x="909869" y="1271847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3248" y="2959764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4768" y="3195117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14886" y="1271847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28265" y="2959764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29785" y="3195117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19903" y="1271847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3282" y="2959764"/>
              <a:ext cx="1275916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4802" y="3195117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24920" y="1271847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8299" y="2959764"/>
              <a:ext cx="1275915" cy="343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39819" y="3195116"/>
              <a:ext cx="9194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329937" y="1271847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43316" y="2959764"/>
              <a:ext cx="1275914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44836" y="3195116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909869" y="3507970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23248" y="5195887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4768" y="5431240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514886" y="3507970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28265" y="5195887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429785" y="5431240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119903" y="3507970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33282" y="5195887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4802" y="5431240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724920" y="3507970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38299" y="5195887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39819" y="5431240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7329937" y="3507970"/>
              <a:ext cx="1389664" cy="162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이미지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43316" y="5195887"/>
              <a:ext cx="1275915" cy="34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err="1" smtClean="0"/>
                <a:t>상품이름</a:t>
              </a:r>
              <a:endParaRPr lang="ko-KR" altLang="en-US" sz="13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244836" y="5431240"/>
              <a:ext cx="919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상품가격</a:t>
              </a:r>
            </a:p>
            <a:p>
              <a:endParaRPr lang="ko-KR" altLang="en-US" sz="800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459134" y="6087527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658740" y="6575092"/>
            <a:ext cx="388720" cy="200055"/>
            <a:chOff x="4727047" y="5307508"/>
            <a:chExt cx="388720" cy="200055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180020" y="613010"/>
            <a:ext cx="388720" cy="200055"/>
            <a:chOff x="4727047" y="5307508"/>
            <a:chExt cx="388720" cy="200055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8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928811" y="66641"/>
            <a:ext cx="207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화면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8" name="직사각형 147"/>
          <p:cNvSpPr/>
          <p:nvPr/>
        </p:nvSpPr>
        <p:spPr>
          <a:xfrm>
            <a:off x="8138812" y="111493"/>
            <a:ext cx="1255946" cy="258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검색</a:t>
            </a:r>
            <a:endParaRPr lang="ko-KR" altLang="en-US" sz="1500" dirty="0"/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215981" y="1532901"/>
            <a:ext cx="388720" cy="200055"/>
            <a:chOff x="4727047" y="5307508"/>
            <a:chExt cx="388720" cy="200055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3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88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8892215" y="37854"/>
          <a:ext cx="2597975" cy="400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페이지의 상품이미지와 동일</a:t>
                      </a:r>
                      <a:endParaRPr lang="en-US" altLang="ko-KR" sz="8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호버시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이미지가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표현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7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상품가격 및 배송정보 등</a:t>
                      </a:r>
                      <a:endParaRPr lang="en-US" altLang="ko-KR" sz="8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표현</a:t>
                      </a:r>
                      <a:endParaRPr lang="en-US" altLang="ko-KR" sz="8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버튼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팝업으로 장바구니에 등록됨을 안내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 버튼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endParaRPr lang="en-US" altLang="ko-KR" sz="8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페이지로 이동하여 구매프로세스 진행</a:t>
                      </a:r>
                      <a:endParaRPr lang="en-US" altLang="ko-KR" sz="8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상세정보를 표현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더보기를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누르면 세로로 길게 상품 이미지</a:t>
                      </a:r>
                      <a:endParaRPr lang="en-US" altLang="ko-KR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혹은 텍스트 출력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 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상품들을 가로 스크롤로 찾아볼 수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있게함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38605" y="318255"/>
            <a:ext cx="8136400" cy="6298427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65837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16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2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65837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16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862072" y="2476783"/>
            <a:ext cx="466464" cy="228033"/>
            <a:chOff x="4727047" y="5307508"/>
            <a:chExt cx="388720" cy="190027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738605" y="590996"/>
            <a:ext cx="814120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758891" y="615324"/>
            <a:ext cx="102870" cy="60048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2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2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917124" y="1431761"/>
            <a:ext cx="466464" cy="228033"/>
            <a:chOff x="4727047" y="5307508"/>
            <a:chExt cx="388720" cy="19002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4912262" y="1703315"/>
            <a:ext cx="466464" cy="228033"/>
            <a:chOff x="4727047" y="5307508"/>
            <a:chExt cx="388720" cy="190027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4855295" y="2820397"/>
            <a:ext cx="466464" cy="228033"/>
            <a:chOff x="4727047" y="5307508"/>
            <a:chExt cx="388720" cy="190027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693140" y="3467480"/>
            <a:ext cx="466464" cy="228033"/>
            <a:chOff x="4727047" y="5307508"/>
            <a:chExt cx="388720" cy="190027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1719403" y="4348043"/>
            <a:ext cx="466464" cy="228033"/>
            <a:chOff x="4727047" y="5307508"/>
            <a:chExt cx="388720" cy="190027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926975" y="5458629"/>
            <a:ext cx="183189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6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918444" y="5840871"/>
            <a:ext cx="1027572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46313" y="1684724"/>
            <a:ext cx="951522" cy="8346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06033" y="2729746"/>
            <a:ext cx="430319" cy="474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</a:t>
            </a:r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78727" y="1908431"/>
            <a:ext cx="1392064" cy="8570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상품가격</a:t>
            </a:r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배송정보</a:t>
            </a:r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혜택</a:t>
            </a:r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34859" y="3019459"/>
            <a:ext cx="642379" cy="2088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장바구니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61583" y="2733763"/>
            <a:ext cx="430319" cy="4740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 </a:t>
            </a:r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4855" y="3019290"/>
            <a:ext cx="642379" cy="2088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결제</a:t>
            </a:r>
            <a:endParaRPr lang="en-US" altLang="ko-KR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169153" y="3679445"/>
            <a:ext cx="4648081" cy="5237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 상품정보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69152" y="4483500"/>
            <a:ext cx="4648081" cy="5237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다른 상품정보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257064" y="5647778"/>
            <a:ext cx="7068794" cy="5237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푸터</a:t>
            </a:r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ko-KR" altLang="en-US" sz="102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메인과</a:t>
            </a:r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동일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84243" y="753047"/>
            <a:ext cx="7068794" cy="5237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헤더 </a:t>
            </a:r>
            <a:r>
              <a:rPr lang="en-US" altLang="ko-KR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ko-KR" altLang="en-US" sz="102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메인과</a:t>
            </a:r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동일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58356" y="4544274"/>
            <a:ext cx="467113" cy="40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18159" y="4562556"/>
            <a:ext cx="467113" cy="40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74476" y="4558562"/>
            <a:ext cx="467113" cy="40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980528" y="4558562"/>
            <a:ext cx="467113" cy="40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549689" y="4558562"/>
            <a:ext cx="467113" cy="40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55541" y="4542539"/>
            <a:ext cx="467113" cy="4022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2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이미지</a:t>
            </a:r>
            <a:endParaRPr lang="ko-KR" altLang="en-US" sz="102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0301"/>
              </p:ext>
            </p:extLst>
          </p:nvPr>
        </p:nvGraphicFramePr>
        <p:xfrm>
          <a:off x="8984426" y="0"/>
          <a:ext cx="2597975" cy="68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051">
                <a:tc grid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2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로그인페이지 표시</a:t>
                      </a:r>
                      <a:endParaRPr lang="en-US" altLang="ko-KR" sz="19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2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 비밀번호 입력</a:t>
                      </a:r>
                      <a:endParaRPr lang="ko-KR" altLang="en-US" sz="1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29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로고를 누르면 </a:t>
                      </a:r>
                      <a:r>
                        <a:rPr lang="ko-KR" altLang="en-US" sz="19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메인페이지</a:t>
                      </a:r>
                      <a:r>
                        <a:rPr lang="ko-KR" altLang="en-US" sz="1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</a:t>
                      </a:r>
                      <a:endParaRPr lang="en-US" altLang="ko-KR" sz="1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211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r>
                        <a:rPr lang="ko-KR" altLang="en-US" sz="19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클릭 시 로그인 </a:t>
                      </a:r>
                      <a:r>
                        <a:rPr lang="ko-KR" altLang="en-US" sz="19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여부따라서</a:t>
                      </a:r>
                      <a:r>
                        <a:rPr lang="ko-KR" altLang="en-US" sz="19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메인페이지이동과 틀림 표시</a:t>
                      </a:r>
                      <a:endParaRPr lang="en-US" altLang="ko-KR" sz="1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554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리셋 클릭 시 입력된 아이디 비밀번호 </a:t>
                      </a:r>
                      <a:r>
                        <a:rPr lang="ko-KR" altLang="en-US" sz="19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지워짐</a:t>
                      </a:r>
                      <a:endParaRPr lang="en-US" altLang="ko-KR" sz="1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ko-KR" altLang="en-US" sz="2200" dirty="0"/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08579" y="663893"/>
            <a:ext cx="12097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60" dirty="0"/>
              <a:t>로그인</a:t>
            </a:r>
            <a:endParaRPr lang="ko-KR" altLang="en-US" sz="2160" dirty="0"/>
          </a:p>
        </p:txBody>
      </p:sp>
      <p:sp>
        <p:nvSpPr>
          <p:cNvPr id="5" name="TextBox 4"/>
          <p:cNvSpPr txBox="1"/>
          <p:nvPr/>
        </p:nvSpPr>
        <p:spPr>
          <a:xfrm>
            <a:off x="3244484" y="1441580"/>
            <a:ext cx="2635493" cy="10895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60" dirty="0"/>
              <a:t>아이디</a:t>
            </a:r>
            <a:r>
              <a:rPr lang="en-US" altLang="ko-KR" sz="2160" dirty="0"/>
              <a:t>:</a:t>
            </a:r>
          </a:p>
          <a:p>
            <a:endParaRPr lang="en-US" altLang="ko-KR" sz="2160" dirty="0"/>
          </a:p>
          <a:p>
            <a:r>
              <a:rPr lang="ko-KR" altLang="en-US" sz="2160" dirty="0"/>
              <a:t>비밀번호</a:t>
            </a:r>
            <a:r>
              <a:rPr lang="en-US" altLang="ko-KR" sz="2160" dirty="0"/>
              <a:t>:</a:t>
            </a:r>
            <a:endParaRPr lang="ko-KR" altLang="en-US" sz="2160" dirty="0"/>
          </a:p>
        </p:txBody>
      </p:sp>
      <p:sp>
        <p:nvSpPr>
          <p:cNvPr id="7" name="TextBox 6"/>
          <p:cNvSpPr txBox="1"/>
          <p:nvPr/>
        </p:nvSpPr>
        <p:spPr>
          <a:xfrm>
            <a:off x="3244483" y="3238522"/>
            <a:ext cx="1114408" cy="424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160" dirty="0"/>
              <a:t>로그인 </a:t>
            </a:r>
            <a:endParaRPr lang="ko-KR" altLang="en-US" sz="2160" dirty="0"/>
          </a:p>
        </p:txBody>
      </p:sp>
      <p:sp>
        <p:nvSpPr>
          <p:cNvPr id="8" name="TextBox 7"/>
          <p:cNvSpPr txBox="1"/>
          <p:nvPr/>
        </p:nvSpPr>
        <p:spPr>
          <a:xfrm>
            <a:off x="4756651" y="3238522"/>
            <a:ext cx="1123325" cy="424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160" dirty="0"/>
              <a:t>리셋</a:t>
            </a:r>
            <a:endParaRPr lang="ko-KR" altLang="en-US" sz="2160" dirty="0"/>
          </a:p>
        </p:txBody>
      </p:sp>
      <p:sp>
        <p:nvSpPr>
          <p:cNvPr id="9" name="TextBox 8"/>
          <p:cNvSpPr txBox="1"/>
          <p:nvPr/>
        </p:nvSpPr>
        <p:spPr>
          <a:xfrm>
            <a:off x="1121475" y="712187"/>
            <a:ext cx="250587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60" dirty="0"/>
              <a:t>로고</a:t>
            </a:r>
            <a:endParaRPr lang="ko-KR" altLang="en-US" sz="216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801687" y="549876"/>
            <a:ext cx="466464" cy="228033"/>
            <a:chOff x="4727047" y="5307508"/>
            <a:chExt cx="388720" cy="19002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023126" y="1682021"/>
            <a:ext cx="466464" cy="228033"/>
            <a:chOff x="4727047" y="5307508"/>
            <a:chExt cx="388720" cy="1900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777680" y="810536"/>
            <a:ext cx="466464" cy="228033"/>
            <a:chOff x="4727047" y="5307508"/>
            <a:chExt cx="388720" cy="19002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2843438" y="3336871"/>
            <a:ext cx="466464" cy="228033"/>
            <a:chOff x="4727047" y="5307508"/>
            <a:chExt cx="388720" cy="19002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5489590" y="3314982"/>
            <a:ext cx="466464" cy="228033"/>
            <a:chOff x="4727047" y="5307508"/>
            <a:chExt cx="388720" cy="19002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2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88" y="444500"/>
            <a:ext cx="8395812" cy="641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9949" y="310062"/>
            <a:ext cx="3117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플로차트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218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482</Words>
  <Application>Microsoft Office PowerPoint</Application>
  <PresentationFormat>와이드스크린</PresentationFormat>
  <Paragraphs>204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12</cp:revision>
  <dcterms:created xsi:type="dcterms:W3CDTF">2025-01-15T05:42:30Z</dcterms:created>
  <dcterms:modified xsi:type="dcterms:W3CDTF">2025-01-15T07:57:35Z</dcterms:modified>
</cp:coreProperties>
</file>