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2" r:id="rId4"/>
    <p:sldId id="258" r:id="rId5"/>
    <p:sldId id="263" r:id="rId6"/>
    <p:sldId id="266" r:id="rId7"/>
    <p:sldId id="265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e, Joshua K" initials="RK" lastIdx="7" clrIdx="0">
    <p:extLst>
      <p:ext uri="{19B8F6BF-5375-455C-9EA6-DF929625EA0E}">
        <p15:presenceInfo xmlns:p15="http://schemas.microsoft.com/office/powerpoint/2012/main" userId="S::jkr1@hw.ac.uk::cb5b2d7b-ef9a-4f38-a8fc-b58e9f6803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31CA7-FD16-4B38-A981-C3139A747A54}" v="8" dt="2018-11-18T19:24:09.541"/>
    <p1510:client id="{CF2C37C2-CB79-D668-D23F-EC927CE21486}" v="1013" dt="2018-11-19T12:55:52.845"/>
    <p1510:client id="{41D8EC1C-E0BE-8554-6B92-A977984A971C}" v="564" dt="2018-11-18T19:47:17.534"/>
    <p1510:client id="{FB18C3F1-80B9-EA84-415B-3AECFF6458CC}" v="64" dt="2018-11-18T19:27:21.992"/>
    <p1510:client id="{3A6429D4-970B-075C-E989-864E710C3A01}" v="8" dt="2018-11-18T20:17:32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8T12:15:17.018" idx="4">
    <p:pos x="3713" y="1675"/>
    <p:text>COPYPASTA​
The Husky dual UR5 is an out of the box solution to dual arm mobile manipulation! It comes installed with all associated ROS drivers, as well as a MoveIT! configuration for both arms. We’re also able to add whatever sensors you may require for your research needs!
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91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2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1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24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32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020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8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9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1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23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1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8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1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9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A7AE1B-E0E5-47E0-924B-180E91834287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FE5AA4-5CC0-49BB-9A02-C11EA917B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HUSKY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Joshua Roe, Sean </a:t>
            </a:r>
            <a:r>
              <a:rPr lang="en-GB" err="1"/>
              <a:t>Katagiri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8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2" y="650289"/>
            <a:ext cx="10018713" cy="1752599"/>
          </a:xfrm>
        </p:spPr>
        <p:txBody>
          <a:bodyPr/>
          <a:lstStyle/>
          <a:p>
            <a:r>
              <a:rPr lang="en-GB" dirty="0"/>
              <a:t>Brief – 3 weeks ago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38765" y="1295401"/>
            <a:ext cx="6514469" cy="3124201"/>
          </a:xfrm>
        </p:spPr>
        <p:txBody>
          <a:bodyPr/>
          <a:lstStyle/>
          <a:p>
            <a:r>
              <a:rPr lang="en-GB" dirty="0"/>
              <a:t>Use husky Robot with dual mounted UR5 manipulators to visually locate an object, plan a path to collect object with manipulators.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1334" y="3802602"/>
            <a:ext cx="2036114" cy="27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DB0F91E-E08B-4543-B4C0-6DF9094A01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CAA7E6E8-7988-4714-A434-6B552010B5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="" xmlns:a16="http://schemas.microsoft.com/office/drawing/2014/main" id="{A2736B6B-CF60-477E-8405-C77A6B60D5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="" xmlns:a16="http://schemas.microsoft.com/office/drawing/2014/main" id="{96C54F74-7D7A-4327-AC54-03A0C30CA1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="" xmlns:a16="http://schemas.microsoft.com/office/drawing/2014/main" id="{40790CC2-4075-407E-B51B-01EBAB18A0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="" xmlns:a16="http://schemas.microsoft.com/office/drawing/2014/main" id="{808D79CE-C1DC-4640-82F8-32DDB31DF4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="" xmlns:a16="http://schemas.microsoft.com/office/drawing/2014/main" id="{7690EB4B-9665-453E-A536-FA9DA06D1C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6AD30037-67ED-4367-9BE0-45787510B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1E668C21-798E-4D55-9063-C1915CA5D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682" r="34434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50841A4E-5BC1-44B4-83CF-D524E8AEA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="" xmlns:a16="http://schemas.microsoft.com/office/drawing/2014/main" id="{BF371BCC-8954-44E2-8C4F-29DC188727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CD3505BE-B420-41C5-BE34-3E7652D37A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="" xmlns:a16="http://schemas.microsoft.com/office/drawing/2014/main" id="{4B68A05B-A78B-4D59-8CF9-1900731A21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="" xmlns:a16="http://schemas.microsoft.com/office/drawing/2014/main" id="{84D57A01-C112-4FF2-B5ED-0B762AAD9C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="" xmlns:a16="http://schemas.microsoft.com/office/drawing/2014/main" id="{6CCCCDF1-5D4F-4CA1-8400-DFBB96BB01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="" xmlns:a16="http://schemas.microsoft.com/office/drawing/2014/main" id="{20A090B2-5344-43CD-BC70-A6D44F15E8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Husky A200</a:t>
            </a:r>
          </a:p>
        </p:txBody>
      </p:sp>
      <p:pic>
        <p:nvPicPr>
          <p:cNvPr id="4" name="Picture 5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E4B4AD8E-E7A4-4DC1-93D2-5F0F920BE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5" y="2263043"/>
            <a:ext cx="2370605" cy="175259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37777191-8319-4435-B0B3-644A2537F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131" y="2091939"/>
            <a:ext cx="2389515" cy="1717826"/>
          </a:xfrm>
          <a:prstGeom prst="rect">
            <a:avLst/>
          </a:prstGeom>
        </p:spPr>
      </p:pic>
      <p:pic>
        <p:nvPicPr>
          <p:cNvPr id="9" name="Picture 16">
            <a:extLst>
              <a:ext uri="{FF2B5EF4-FFF2-40B4-BE49-F238E27FC236}">
                <a16:creationId xmlns="" xmlns:a16="http://schemas.microsoft.com/office/drawing/2014/main" id="{34B6C7A5-3E2A-44F8-9073-EEB98B3F6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368" y="4044492"/>
            <a:ext cx="2314946" cy="1719212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58B2C153-C5EA-4C38-AEEA-ED73258FF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36" y="4446147"/>
            <a:ext cx="2353834" cy="12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2B5B8F-1BA4-463B-A2D7-B2AB3F00E415}"/>
              </a:ext>
            </a:extLst>
          </p:cNvPr>
          <p:cNvSpPr txBox="1"/>
          <p:nvPr/>
        </p:nvSpPr>
        <p:spPr>
          <a:xfrm>
            <a:off x="1220896" y="5750958"/>
            <a:ext cx="383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Astra camera – provides depth image!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59B68B9-FA4B-4840-AB71-F5BEFD633D78}"/>
              </a:ext>
            </a:extLst>
          </p:cNvPr>
          <p:cNvSpPr/>
          <p:nvPr/>
        </p:nvSpPr>
        <p:spPr>
          <a:xfrm>
            <a:off x="774928" y="2210655"/>
            <a:ext cx="1884087" cy="1752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40D60A89-31CA-4A74-AF74-7C9812F98A57}"/>
              </a:ext>
            </a:extLst>
          </p:cNvPr>
          <p:cNvSpPr/>
          <p:nvPr/>
        </p:nvSpPr>
        <p:spPr>
          <a:xfrm>
            <a:off x="3746014" y="2074552"/>
            <a:ext cx="1884087" cy="1752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ication Sign 16">
            <a:extLst>
              <a:ext uri="{FF2B5EF4-FFF2-40B4-BE49-F238E27FC236}">
                <a16:creationId xmlns="" xmlns:a16="http://schemas.microsoft.com/office/drawing/2014/main" id="{E1DD5284-F6A9-41EF-991A-D0AD24980AC6}"/>
              </a:ext>
            </a:extLst>
          </p:cNvPr>
          <p:cNvSpPr/>
          <p:nvPr/>
        </p:nvSpPr>
        <p:spPr>
          <a:xfrm>
            <a:off x="1959935" y="3939232"/>
            <a:ext cx="2430370" cy="2145644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AA91C969-42BC-4B8D-9827-AD5F9154FF41}"/>
              </a:ext>
            </a:extLst>
          </p:cNvPr>
          <p:cNvSpPr/>
          <p:nvPr/>
        </p:nvSpPr>
        <p:spPr>
          <a:xfrm>
            <a:off x="2198707" y="4092721"/>
            <a:ext cx="1884087" cy="1752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6" t="9918" r="19357" b="15908"/>
          <a:stretch/>
        </p:blipFill>
        <p:spPr>
          <a:xfrm>
            <a:off x="5060119" y="4221556"/>
            <a:ext cx="2582905" cy="225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27" grpId="0" animBg="1"/>
      <p:bldP spid="17" grpId="0" animBg="1"/>
      <p:bldP spid="17" grpId="1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goals from 3 weeks 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209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system should be able to:</a:t>
            </a:r>
          </a:p>
          <a:p>
            <a:r>
              <a:rPr lang="en-GB" dirty="0"/>
              <a:t>Locate an object using the Bumblebee2 stereo camera and an image detection node.</a:t>
            </a:r>
          </a:p>
          <a:p>
            <a:r>
              <a:rPr lang="en-GB" dirty="0"/>
              <a:t>map the environment and use this data to plan a path to the object.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Plan and execute manipulator movements in order to pick up the object.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76F0231-7A38-4241-9ADE-3A26AD414E33}"/>
              </a:ext>
            </a:extLst>
          </p:cNvPr>
          <p:cNvGrpSpPr/>
          <p:nvPr/>
        </p:nvGrpSpPr>
        <p:grpSpPr>
          <a:xfrm>
            <a:off x="4788021" y="2500592"/>
            <a:ext cx="4065973" cy="560055"/>
            <a:chOff x="4921187" y="2501503"/>
            <a:chExt cx="4065973" cy="560055"/>
          </a:xfrm>
        </p:grpSpPr>
        <p:sp>
          <p:nvSpPr>
            <p:cNvPr id="6" name="Minus Sign 5">
              <a:extLst>
                <a:ext uri="{FF2B5EF4-FFF2-40B4-BE49-F238E27FC236}">
                  <a16:creationId xmlns="" xmlns:a16="http://schemas.microsoft.com/office/drawing/2014/main" id="{5EFC19F4-F0A4-46E0-89C3-5D4AE1B8FA4E}"/>
                </a:ext>
              </a:extLst>
            </p:cNvPr>
            <p:cNvSpPr/>
            <p:nvPr/>
          </p:nvSpPr>
          <p:spPr>
            <a:xfrm>
              <a:off x="4921187" y="3015839"/>
              <a:ext cx="4065973" cy="45719"/>
            </a:xfrm>
            <a:prstGeom prst="mathMinu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E51516F9-F08F-4432-B5F8-E9358E63F333}"/>
                </a:ext>
              </a:extLst>
            </p:cNvPr>
            <p:cNvGrpSpPr/>
            <p:nvPr/>
          </p:nvGrpSpPr>
          <p:grpSpPr>
            <a:xfrm>
              <a:off x="6242133" y="2501503"/>
              <a:ext cx="2515340" cy="424097"/>
              <a:chOff x="6242133" y="2501503"/>
              <a:chExt cx="2515340" cy="424097"/>
            </a:xfrm>
          </p:grpSpPr>
          <p:sp>
            <p:nvSpPr>
              <p:cNvPr id="9" name="Arrow: Bent-Up 8">
                <a:extLst>
                  <a:ext uri="{FF2B5EF4-FFF2-40B4-BE49-F238E27FC236}">
                    <a16:creationId xmlns="" xmlns:a16="http://schemas.microsoft.com/office/drawing/2014/main" id="{2EEFBC57-46C0-44A6-AC2B-3A497D5622EF}"/>
                  </a:ext>
                </a:extLst>
              </p:cNvPr>
              <p:cNvSpPr/>
              <p:nvPr/>
            </p:nvSpPr>
            <p:spPr>
              <a:xfrm flipH="1" flipV="1">
                <a:off x="6242133" y="2637600"/>
                <a:ext cx="952870" cy="288000"/>
              </a:xfrm>
              <a:prstGeom prst="bentUp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C6A64056-ED90-4EB7-B45C-D3C794982510}"/>
                  </a:ext>
                </a:extLst>
              </p:cNvPr>
              <p:cNvSpPr txBox="1"/>
              <p:nvPr/>
            </p:nvSpPr>
            <p:spPr>
              <a:xfrm>
                <a:off x="7195003" y="2501503"/>
                <a:ext cx="1562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Astra camera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260811FC-F9CE-49F9-9722-061B7B34CF91}"/>
              </a:ext>
            </a:extLst>
          </p:cNvPr>
          <p:cNvGrpSpPr/>
          <p:nvPr/>
        </p:nvGrpSpPr>
        <p:grpSpPr>
          <a:xfrm>
            <a:off x="1849515" y="3209357"/>
            <a:ext cx="4971493" cy="369332"/>
            <a:chOff x="1882066" y="3449782"/>
            <a:chExt cx="4971493" cy="369332"/>
          </a:xfrm>
        </p:grpSpPr>
        <p:sp>
          <p:nvSpPr>
            <p:cNvPr id="12" name="Arrow: Right 11">
              <a:extLst>
                <a:ext uri="{FF2B5EF4-FFF2-40B4-BE49-F238E27FC236}">
                  <a16:creationId xmlns="" xmlns:a16="http://schemas.microsoft.com/office/drawing/2014/main" id="{A3912995-F742-4676-87DE-267E797FC76C}"/>
                </a:ext>
              </a:extLst>
            </p:cNvPr>
            <p:cNvSpPr/>
            <p:nvPr/>
          </p:nvSpPr>
          <p:spPr>
            <a:xfrm>
              <a:off x="3977195" y="3535311"/>
              <a:ext cx="976543" cy="17821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6477AA3-AF5E-40A8-801B-4C08E8FC87EE}"/>
                </a:ext>
              </a:extLst>
            </p:cNvPr>
            <p:cNvSpPr txBox="1"/>
            <p:nvPr/>
          </p:nvSpPr>
          <p:spPr>
            <a:xfrm>
              <a:off x="4953738" y="3449782"/>
              <a:ext cx="189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find_object_2d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2D5DB15-4A88-4D9B-8665-8E0CE042736C}"/>
                </a:ext>
              </a:extLst>
            </p:cNvPr>
            <p:cNvCxnSpPr/>
            <p:nvPr/>
          </p:nvCxnSpPr>
          <p:spPr>
            <a:xfrm>
              <a:off x="1882066" y="3819114"/>
              <a:ext cx="18998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5B59865E-FA19-46BD-9330-965130B8516F}"/>
              </a:ext>
            </a:extLst>
          </p:cNvPr>
          <p:cNvGrpSpPr/>
          <p:nvPr/>
        </p:nvGrpSpPr>
        <p:grpSpPr>
          <a:xfrm>
            <a:off x="1855431" y="4070862"/>
            <a:ext cx="8327256" cy="522456"/>
            <a:chOff x="1855431" y="4070862"/>
            <a:chExt cx="8327256" cy="522456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839D4D1E-4409-4788-8A9F-633D62941444}"/>
                </a:ext>
              </a:extLst>
            </p:cNvPr>
            <p:cNvGrpSpPr/>
            <p:nvPr/>
          </p:nvGrpSpPr>
          <p:grpSpPr>
            <a:xfrm>
              <a:off x="1855431" y="4070862"/>
              <a:ext cx="8327256" cy="456079"/>
              <a:chOff x="1855431" y="4070862"/>
              <a:chExt cx="8327256" cy="456079"/>
            </a:xfrm>
          </p:grpSpPr>
          <p:sp>
            <p:nvSpPr>
              <p:cNvPr id="17" name="Arrow: Bent-Up 16">
                <a:extLst>
                  <a:ext uri="{FF2B5EF4-FFF2-40B4-BE49-F238E27FC236}">
                    <a16:creationId xmlns="" xmlns:a16="http://schemas.microsoft.com/office/drawing/2014/main" id="{6B2548A6-E4C7-479A-842F-85150C85C9B0}"/>
                  </a:ext>
                </a:extLst>
              </p:cNvPr>
              <p:cNvSpPr/>
              <p:nvPr/>
            </p:nvSpPr>
            <p:spPr>
              <a:xfrm rot="5400000">
                <a:off x="3820190" y="3638718"/>
                <a:ext cx="369333" cy="1407114"/>
              </a:xfrm>
              <a:prstGeom prst="bentUpArrow">
                <a:avLst>
                  <a:gd name="adj1" fmla="val 25000"/>
                  <a:gd name="adj2" fmla="val 25000"/>
                  <a:gd name="adj3" fmla="val 24999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928D1FA4-80AA-4FC6-9BF7-6794D64C3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5431" y="4070862"/>
                <a:ext cx="83272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96975E8-762C-41AC-8D8A-C61AA66FD73B}"/>
                </a:ext>
              </a:extLst>
            </p:cNvPr>
            <p:cNvSpPr txBox="1"/>
            <p:nvPr/>
          </p:nvSpPr>
          <p:spPr>
            <a:xfrm>
              <a:off x="4708413" y="4223986"/>
              <a:ext cx="332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hector_mapping</a:t>
              </a:r>
              <a:r>
                <a:rPr lang="en-GB" dirty="0">
                  <a:solidFill>
                    <a:srgbClr val="FF0000"/>
                  </a:solidFill>
                </a:rPr>
                <a:t> &amp; </a:t>
              </a:r>
              <a:r>
                <a:rPr lang="en-GB" dirty="0" err="1">
                  <a:solidFill>
                    <a:srgbClr val="FF0000"/>
                  </a:solidFill>
                </a:rPr>
                <a:t>move_base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A47B78E3-76E5-4499-8E96-8841B8EB8416}"/>
              </a:ext>
            </a:extLst>
          </p:cNvPr>
          <p:cNvGrpSpPr/>
          <p:nvPr/>
        </p:nvGrpSpPr>
        <p:grpSpPr>
          <a:xfrm>
            <a:off x="1849515" y="5091460"/>
            <a:ext cx="5359153" cy="573891"/>
            <a:chOff x="1849515" y="5091460"/>
            <a:chExt cx="5359153" cy="573891"/>
          </a:xfrm>
        </p:grpSpPr>
        <p:sp>
          <p:nvSpPr>
            <p:cNvPr id="24" name="Arrow: Bent-Up 23">
              <a:extLst>
                <a:ext uri="{FF2B5EF4-FFF2-40B4-BE49-F238E27FC236}">
                  <a16:creationId xmlns="" xmlns:a16="http://schemas.microsoft.com/office/drawing/2014/main" id="{D5B3A73D-45B5-42C5-84D8-90FACDA62B5E}"/>
                </a:ext>
              </a:extLst>
            </p:cNvPr>
            <p:cNvSpPr/>
            <p:nvPr/>
          </p:nvSpPr>
          <p:spPr>
            <a:xfrm rot="5400000">
              <a:off x="3788690" y="4730358"/>
              <a:ext cx="390615" cy="1365395"/>
            </a:xfrm>
            <a:prstGeom prst="bent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E9435407-7705-4A7B-BDD9-A3B441E63197}"/>
                </a:ext>
              </a:extLst>
            </p:cNvPr>
            <p:cNvCxnSpPr/>
            <p:nvPr/>
          </p:nvCxnSpPr>
          <p:spPr>
            <a:xfrm flipV="1">
              <a:off x="1849515" y="5091460"/>
              <a:ext cx="5359153" cy="282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BB73914-696C-4870-BAAE-982E0549A5B3}"/>
                </a:ext>
              </a:extLst>
            </p:cNvPr>
            <p:cNvSpPr txBox="1"/>
            <p:nvPr/>
          </p:nvSpPr>
          <p:spPr>
            <a:xfrm>
              <a:off x="4666695" y="5296019"/>
              <a:ext cx="2140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moveit_planner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0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183F8D-AFA8-4352-8F12-E9846574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achieved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A3219-ED79-4457-9A40-DD96658F6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4385" y="2438399"/>
            <a:ext cx="4895055" cy="3124201"/>
          </a:xfrm>
        </p:spPr>
        <p:txBody>
          <a:bodyPr/>
          <a:lstStyle/>
          <a:p>
            <a:r>
              <a:rPr lang="en-US" dirty="0" smtClean="0"/>
              <a:t>Navigation to target object</a:t>
            </a:r>
          </a:p>
          <a:p>
            <a:endParaRPr lang="en-US" dirty="0"/>
          </a:p>
          <a:p>
            <a:r>
              <a:rPr lang="en-US" dirty="0" smtClean="0"/>
              <a:t>Pick up target object</a:t>
            </a:r>
          </a:p>
          <a:p>
            <a:endParaRPr lang="en-US" dirty="0"/>
          </a:p>
          <a:p>
            <a:r>
              <a:rPr lang="en-US" dirty="0" smtClean="0"/>
              <a:t>Return to start position with object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53" y="2991504"/>
            <a:ext cx="4401693" cy="2475191"/>
          </a:xfrm>
        </p:spPr>
      </p:pic>
      <p:sp>
        <p:nvSpPr>
          <p:cNvPr id="7" name="TextBox 6"/>
          <p:cNvSpPr txBox="1"/>
          <p:nvPr/>
        </p:nvSpPr>
        <p:spPr>
          <a:xfrm>
            <a:off x="7039440" y="5562600"/>
            <a:ext cx="42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video </a:t>
            </a:r>
            <a:r>
              <a:rPr lang="en-GB" b="1" u="sng" dirty="0"/>
              <a:t>link in report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134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AE775F-F0DE-4023-AFF3-13DE2902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detection and object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EB1C13-6BE9-4136-A17F-8456AC502C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Obtain image feed from </a:t>
            </a:r>
            <a:r>
              <a:rPr lang="en-US" dirty="0" err="1" smtClean="0"/>
              <a:t>astra</a:t>
            </a:r>
            <a:r>
              <a:rPr lang="en-US" dirty="0" smtClean="0"/>
              <a:t> camera.</a:t>
            </a:r>
            <a:endParaRPr lang="en-US" dirty="0"/>
          </a:p>
          <a:p>
            <a:r>
              <a:rPr lang="en-US" dirty="0" smtClean="0"/>
              <a:t>find_object_2d finds known features by looking for features in predefined images and outputs the object pose.</a:t>
            </a:r>
            <a:endParaRPr lang="en-US" dirty="0"/>
          </a:p>
          <a:p>
            <a:r>
              <a:rPr lang="en-US" dirty="0" smtClean="0"/>
              <a:t>TF of object created in simulated space using </a:t>
            </a:r>
            <a:r>
              <a:rPr lang="en-US" dirty="0" err="1" smtClean="0"/>
              <a:t>tf_listener</a:t>
            </a:r>
            <a:r>
              <a:rPr lang="en-US" dirty="0" smtClean="0"/>
              <a:t> between /map and /object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b="170"/>
          <a:stretch/>
        </p:blipFill>
        <p:spPr>
          <a:xfrm>
            <a:off x="6379367" y="2438399"/>
            <a:ext cx="5647009" cy="3308075"/>
          </a:xfrm>
        </p:spPr>
      </p:pic>
    </p:spTree>
    <p:extLst>
      <p:ext uri="{BB962C8B-B14F-4D97-AF65-F5344CB8AC3E}">
        <p14:creationId xmlns:p14="http://schemas.microsoft.com/office/powerpoint/2010/main" val="23105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D2740-C40D-43DA-A5E6-506825E4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F2BBE5-194D-4F24-A1F4-53F51630E0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 err="1" smtClean="0"/>
              <a:t>Velodyne</a:t>
            </a:r>
            <a:r>
              <a:rPr lang="en-US" dirty="0" smtClean="0"/>
              <a:t> scan data separated from sick sensor to /</a:t>
            </a:r>
            <a:r>
              <a:rPr lang="en-US" dirty="0" err="1" smtClean="0"/>
              <a:t>scan_velodyne</a:t>
            </a:r>
            <a:endParaRPr lang="en-US" dirty="0" smtClean="0"/>
          </a:p>
          <a:p>
            <a:pPr marL="342900" indent="-342900"/>
            <a:r>
              <a:rPr lang="en-US" dirty="0" err="1" smtClean="0"/>
              <a:t>hector_mapping</a:t>
            </a:r>
            <a:r>
              <a:rPr lang="en-US" dirty="0" smtClean="0"/>
              <a:t> produces map of environment</a:t>
            </a:r>
            <a:endParaRPr lang="en-US" dirty="0"/>
          </a:p>
          <a:p>
            <a:pPr marL="342900" indent="-342900"/>
            <a:r>
              <a:rPr lang="en-US" dirty="0" smtClean="0"/>
              <a:t>Goal transform created with </a:t>
            </a:r>
            <a:r>
              <a:rPr lang="en-US" dirty="0" err="1" smtClean="0"/>
              <a:t>static_transform_publisher</a:t>
            </a:r>
            <a:r>
              <a:rPr lang="en-US" dirty="0" smtClean="0"/>
              <a:t> from package </a:t>
            </a:r>
            <a:r>
              <a:rPr lang="en-US" dirty="0" err="1" smtClean="0"/>
              <a:t>tf</a:t>
            </a:r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Translation and orientation from /map to /goal used by </a:t>
            </a:r>
            <a:r>
              <a:rPr lang="en-US" dirty="0" err="1" smtClean="0"/>
              <a:t>move_base</a:t>
            </a:r>
            <a:r>
              <a:rPr lang="en-US" dirty="0" smtClean="0"/>
              <a:t> action client which sets the navigation goal point.</a:t>
            </a:r>
            <a:endParaRPr lang="en-US" dirty="0"/>
          </a:p>
          <a:p>
            <a:pPr marL="342900" indent="-342900"/>
            <a:r>
              <a:rPr lang="en-US" dirty="0" smtClean="0"/>
              <a:t>By the end of navigation to object, it will be facing the target object face 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1" t="27608" r="15162" b="14377"/>
          <a:stretch/>
        </p:blipFill>
        <p:spPr>
          <a:xfrm>
            <a:off x="6696814" y="2666998"/>
            <a:ext cx="5148056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8F23D-A35D-4291-B347-B2781573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MoveIt</a:t>
            </a:r>
            <a:r>
              <a:rPr lang="en-US"/>
              <a:t> Joint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B5F042-5241-4333-9B0B-FCFFFD452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Second object detected by find_object_2d and transform created in simulated space</a:t>
            </a:r>
          </a:p>
          <a:p>
            <a:r>
              <a:rPr lang="en-US" dirty="0" err="1" smtClean="0"/>
              <a:t>Startic_transform_publisher</a:t>
            </a:r>
            <a:r>
              <a:rPr lang="en-US" dirty="0" smtClean="0"/>
              <a:t> creates transform </a:t>
            </a:r>
            <a:r>
              <a:rPr lang="en-US" dirty="0" err="1" smtClean="0"/>
              <a:t>arm_goal</a:t>
            </a:r>
            <a:r>
              <a:rPr lang="en-US" dirty="0" smtClean="0"/>
              <a:t> as joint end point for planner</a:t>
            </a:r>
            <a:endParaRPr lang="en-US" dirty="0"/>
          </a:p>
          <a:p>
            <a:r>
              <a:rPr lang="en-US" dirty="0" err="1" smtClean="0"/>
              <a:t>Moveit</a:t>
            </a:r>
            <a:r>
              <a:rPr lang="en-US" dirty="0" smtClean="0"/>
              <a:t> joint planner plans path for ur5 to arm goal </a:t>
            </a:r>
            <a:endParaRPr lang="en-US" dirty="0"/>
          </a:p>
          <a:p>
            <a:r>
              <a:rPr lang="en-US" dirty="0" smtClean="0"/>
              <a:t>Grabs object, and returns to start position with object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" b="4313"/>
          <a:stretch/>
        </p:blipFill>
        <p:spPr>
          <a:xfrm>
            <a:off x="7169426" y="2438399"/>
            <a:ext cx="4598641" cy="3840087"/>
          </a:xfrm>
        </p:spPr>
      </p:pic>
    </p:spTree>
    <p:extLst>
      <p:ext uri="{BB962C8B-B14F-4D97-AF65-F5344CB8AC3E}">
        <p14:creationId xmlns:p14="http://schemas.microsoft.com/office/powerpoint/2010/main" val="25200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6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1381</TotalTime>
  <Words>281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HUSKY PROJECT</vt:lpstr>
      <vt:lpstr>Brief – 3 weeks ago</vt:lpstr>
      <vt:lpstr>Husky A200</vt:lpstr>
      <vt:lpstr>Main goals from 3 weeks ago</vt:lpstr>
      <vt:lpstr>What we have achieved</vt:lpstr>
      <vt:lpstr>Feature detection and object recognition</vt:lpstr>
      <vt:lpstr>Navigation</vt:lpstr>
      <vt:lpstr>MoveIt Joint Planning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HUSKY PROJECT</dc:title>
  <dc:creator>Roe, Joshua K</dc:creator>
  <cp:lastModifiedBy>Roe, Joshua K</cp:lastModifiedBy>
  <cp:revision>17</cp:revision>
  <dcterms:created xsi:type="dcterms:W3CDTF">2018-11-18T18:49:10Z</dcterms:created>
  <dcterms:modified xsi:type="dcterms:W3CDTF">2018-12-28T15:01:18Z</dcterms:modified>
</cp:coreProperties>
</file>