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63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10BB-2E64-4454-9E58-38B482BC946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3F08-D1FC-40DA-8543-ECB2FF2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10BB-2E64-4454-9E58-38B482BC946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3F08-D1FC-40DA-8543-ECB2FF2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7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10BB-2E64-4454-9E58-38B482BC946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3F08-D1FC-40DA-8543-ECB2FF2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3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10BB-2E64-4454-9E58-38B482BC946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3F08-D1FC-40DA-8543-ECB2FF2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5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10BB-2E64-4454-9E58-38B482BC946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3F08-D1FC-40DA-8543-ECB2FF2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10BB-2E64-4454-9E58-38B482BC946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3F08-D1FC-40DA-8543-ECB2FF2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10BB-2E64-4454-9E58-38B482BC946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3F08-D1FC-40DA-8543-ECB2FF2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10BB-2E64-4454-9E58-38B482BC946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3F08-D1FC-40DA-8543-ECB2FF2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6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10BB-2E64-4454-9E58-38B482BC946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3F08-D1FC-40DA-8543-ECB2FF2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4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10BB-2E64-4454-9E58-38B482BC946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3F08-D1FC-40DA-8543-ECB2FF2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2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710BB-2E64-4454-9E58-38B482BC946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3F08-D1FC-40DA-8543-ECB2FF2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7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710BB-2E64-4454-9E58-38B482BC9465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63F08-D1FC-40DA-8543-ECB2FF282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8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2830" y="5579131"/>
            <a:ext cx="2877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Specification 1 Fulfilled</a:t>
            </a:r>
            <a:endParaRPr lang="en-US" sz="2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40502" y="5603832"/>
            <a:ext cx="2913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Specification 2 Fulfilled</a:t>
            </a:r>
            <a:endParaRPr lang="en-US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93837" y="5588649"/>
                <a:ext cx="297833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Progress Specification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sz="2200" b="1" dirty="0" smtClean="0"/>
                  <a:t> </a:t>
                </a:r>
                <a:r>
                  <a:rPr 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Fulfilled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37" y="5588649"/>
                <a:ext cx="2978335" cy="769441"/>
              </a:xfrm>
              <a:prstGeom prst="rect">
                <a:avLst/>
              </a:prstGeom>
              <a:blipFill rotWithShape="0">
                <a:blip r:embed="rId2"/>
                <a:stretch>
                  <a:fillRect t="-5556" r="-286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098507" y="5907719"/>
            <a:ext cx="390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0928" y="3319799"/>
                <a:ext cx="2498889" cy="409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𝓕</m:t>
                          </m:r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𝓦</m:t>
                              </m:r>
                              <m:r>
                                <m:rPr>
                                  <m:nor/>
                                </m:rPr>
                                <a:rPr lang="en-US" sz="2200" b="1" dirty="0"/>
                                <m:t> 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𝓦</m:t>
                          </m:r>
                          <m:r>
                            <m:rPr>
                              <m:nor/>
                            </m:rPr>
                            <a:rPr lang="en-US" sz="2200" b="1" dirty="0"/>
                            <m:t> 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28" y="3319799"/>
                <a:ext cx="2498889" cy="409536"/>
              </a:xfrm>
              <a:prstGeom prst="rect">
                <a:avLst/>
              </a:prstGeom>
              <a:blipFill rotWithShape="0">
                <a:blip r:embed="rId3"/>
                <a:stretch>
                  <a:fillRect l="-2195" t="-1493" r="-976" b="-20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0329" y="1886056"/>
                <a:ext cx="2359428" cy="409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𝓕</m:t>
                          </m:r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𝓦</m:t>
                              </m:r>
                              <m:r>
                                <m:rPr>
                                  <m:nor/>
                                </m:rPr>
                                <a:rPr lang="en-US" sz="2200" b="1" dirty="0"/>
                                <m:t> 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𝓦</m:t>
                          </m:r>
                          <m:r>
                            <m:rPr>
                              <m:nor/>
                            </m:rPr>
                            <a:rPr lang="en-US" sz="2200" b="1" dirty="0"/>
                            <m:t> 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29" y="1886056"/>
                <a:ext cx="2359428" cy="409536"/>
              </a:xfrm>
              <a:prstGeom prst="rect">
                <a:avLst/>
              </a:prstGeom>
              <a:blipFill rotWithShape="0">
                <a:blip r:embed="rId4"/>
                <a:stretch>
                  <a:fillRect l="-2326" r="-775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2358791" y="895955"/>
            <a:ext cx="1023329" cy="84025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64188" y="2499856"/>
            <a:ext cx="1017932" cy="84025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410319" y="976750"/>
                <a:ext cx="909673" cy="613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𝓦</m:t>
                          </m:r>
                          <m:r>
                            <m:rPr>
                              <m:nor/>
                            </m:rPr>
                            <a:rPr lang="en-US" sz="2800" b="1" dirty="0"/>
                            <m:t> 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319" y="976750"/>
                <a:ext cx="909673" cy="6134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202582" y="2592950"/>
                <a:ext cx="1318438" cy="613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𝓦</m:t>
                          </m:r>
                          <m:r>
                            <m:rPr>
                              <m:nor/>
                            </m:rPr>
                            <a:rPr lang="en-US" sz="2800" b="1" dirty="0"/>
                            <m:t> 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582" y="2592950"/>
                <a:ext cx="1318438" cy="6134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5009" y="4350937"/>
                <a:ext cx="2040430" cy="396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𝓕</m:t>
                          </m:r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𝓦</m:t>
                              </m:r>
                              <m:r>
                                <m:rPr>
                                  <m:nor/>
                                </m:rPr>
                                <a:rPr lang="en-US" sz="2200" b="1" dirty="0"/>
                                <m:t> 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𝓦</m:t>
                          </m:r>
                          <m:r>
                            <m:rPr>
                              <m:nor/>
                            </m:rPr>
                            <a:rPr lang="en-US" sz="2200" b="1" dirty="0"/>
                            <m:t> 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09" y="4350937"/>
                <a:ext cx="2040430" cy="396840"/>
              </a:xfrm>
              <a:prstGeom prst="rect">
                <a:avLst/>
              </a:prstGeom>
              <a:blipFill rotWithShape="0">
                <a:blip r:embed="rId7"/>
                <a:stretch>
                  <a:fillRect l="-2687" t="-1538" r="-896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2358791" y="4754298"/>
            <a:ext cx="1023329" cy="84025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394516" y="4860315"/>
                <a:ext cx="909673" cy="562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𝓦</m:t>
                          </m:r>
                          <m:r>
                            <m:rPr>
                              <m:nor/>
                            </m:rPr>
                            <a:rPr lang="en-US" sz="2800" b="1" dirty="0"/>
                            <m:t> 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516" y="4860315"/>
                <a:ext cx="909673" cy="56271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 rot="5400000">
            <a:off x="2676475" y="3849803"/>
            <a:ext cx="39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024043" y="3323154"/>
                <a:ext cx="2498889" cy="409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𝓕</m:t>
                          </m:r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𝓦</m:t>
                              </m:r>
                              <m:r>
                                <m:rPr>
                                  <m:nor/>
                                </m:rPr>
                                <a:rPr lang="en-US" sz="2200" b="1" dirty="0"/>
                                <m:t> 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𝓦</m:t>
                          </m:r>
                          <m:r>
                            <m:rPr>
                              <m:nor/>
                            </m:rPr>
                            <a:rPr lang="en-US" sz="2200" b="1" dirty="0"/>
                            <m:t> 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043" y="3323154"/>
                <a:ext cx="2498889" cy="409536"/>
              </a:xfrm>
              <a:prstGeom prst="rect">
                <a:avLst/>
              </a:prstGeom>
              <a:blipFill rotWithShape="0">
                <a:blip r:embed="rId9"/>
                <a:stretch>
                  <a:fillRect l="-2195" r="-976"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20568" y="1877859"/>
                <a:ext cx="2359428" cy="409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𝓕</m:t>
                          </m:r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𝓦</m:t>
                              </m:r>
                              <m:r>
                                <m:rPr>
                                  <m:nor/>
                                </m:rPr>
                                <a:rPr lang="en-US" sz="2200" b="1" dirty="0"/>
                                <m:t> 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𝓦</m:t>
                          </m:r>
                          <m:r>
                            <m:rPr>
                              <m:nor/>
                            </m:rPr>
                            <a:rPr lang="en-US" sz="2200" b="1" dirty="0"/>
                            <m:t> 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568" y="1877859"/>
                <a:ext cx="2359428" cy="409536"/>
              </a:xfrm>
              <a:prstGeom prst="rect">
                <a:avLst/>
              </a:prstGeom>
              <a:blipFill rotWithShape="0">
                <a:blip r:embed="rId10"/>
                <a:stretch>
                  <a:fillRect l="-2326" r="-775"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5274598" y="895955"/>
            <a:ext cx="1023329" cy="84025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79995" y="2499856"/>
            <a:ext cx="1017932" cy="84025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323195" y="976750"/>
                <a:ext cx="909673" cy="613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𝓦</m:t>
                          </m:r>
                          <m:r>
                            <m:rPr>
                              <m:nor/>
                            </m:rPr>
                            <a:rPr lang="en-US" sz="2800" b="1" dirty="0"/>
                            <m:t> 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195" y="976750"/>
                <a:ext cx="909673" cy="61343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121163" y="2582931"/>
                <a:ext cx="1318438" cy="613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𝓦</m:t>
                          </m:r>
                          <m:r>
                            <m:rPr>
                              <m:nor/>
                            </m:rPr>
                            <a:rPr lang="en-US" sz="2800" b="1" dirty="0"/>
                            <m:t> 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163" y="2582931"/>
                <a:ext cx="1318438" cy="61343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454155" y="4273848"/>
                <a:ext cx="2040430" cy="396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𝓕</m:t>
                          </m:r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𝓦</m:t>
                              </m:r>
                              <m:r>
                                <m:rPr>
                                  <m:nor/>
                                </m:rPr>
                                <a:rPr lang="en-US" sz="2200" b="1" dirty="0"/>
                                <m:t> 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𝓦</m:t>
                          </m:r>
                          <m:r>
                            <m:rPr>
                              <m:nor/>
                            </m:rPr>
                            <a:rPr lang="en-US" sz="2200" b="1" dirty="0"/>
                            <m:t> 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155" y="4273848"/>
                <a:ext cx="2040430" cy="396840"/>
              </a:xfrm>
              <a:prstGeom prst="rect">
                <a:avLst/>
              </a:prstGeom>
              <a:blipFill rotWithShape="0">
                <a:blip r:embed="rId13"/>
                <a:stretch>
                  <a:fillRect l="-2695" r="-1198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5274599" y="4754298"/>
            <a:ext cx="1023328" cy="84025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302744" y="4870607"/>
                <a:ext cx="909673" cy="562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𝓦</m:t>
                          </m:r>
                          <m:r>
                            <m:rPr>
                              <m:nor/>
                            </m:rPr>
                            <a:rPr lang="en-US" sz="2800" b="1" dirty="0"/>
                            <m:t> 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744" y="4870607"/>
                <a:ext cx="909673" cy="562718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 rot="5400000">
            <a:off x="5601976" y="3778876"/>
            <a:ext cx="390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831557" y="3370594"/>
                <a:ext cx="2452403" cy="410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𝓕</m:t>
                          </m:r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𝓦</m:t>
                              </m:r>
                              <m:r>
                                <m:rPr>
                                  <m:nor/>
                                </m:rPr>
                                <a:rPr lang="en-US" sz="2200" b="1" dirty="0"/>
                                <m:t> 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bSup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𝓦</m:t>
                          </m:r>
                          <m:r>
                            <m:rPr>
                              <m:nor/>
                            </m:rPr>
                            <a:rPr lang="en-US" sz="2200" b="1" dirty="0"/>
                            <m:t> 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557" y="3370594"/>
                <a:ext cx="2452403" cy="410562"/>
              </a:xfrm>
              <a:prstGeom prst="rect">
                <a:avLst/>
              </a:prstGeom>
              <a:blipFill rotWithShape="0">
                <a:blip r:embed="rId15"/>
                <a:stretch>
                  <a:fillRect l="-2239" r="-995" b="-20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021160" y="1936416"/>
                <a:ext cx="2269660" cy="410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𝓕</m:t>
                          </m:r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𝓦</m:t>
                              </m:r>
                              <m:r>
                                <m:rPr>
                                  <m:nor/>
                                </m:rPr>
                                <a:rPr lang="en-US" sz="2200" b="1" dirty="0"/>
                                <m:t> 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bSup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𝓦</m:t>
                          </m:r>
                          <m:r>
                            <m:rPr>
                              <m:nor/>
                            </m:rPr>
                            <a:rPr lang="en-US" sz="2200" b="1" dirty="0"/>
                            <m:t> 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160" y="1936416"/>
                <a:ext cx="2269660" cy="410562"/>
              </a:xfrm>
              <a:prstGeom prst="rect">
                <a:avLst/>
              </a:prstGeom>
              <a:blipFill rotWithShape="0">
                <a:blip r:embed="rId16"/>
                <a:stretch>
                  <a:fillRect l="-2419" t="-1493" r="-1075" b="-20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>
          <a:xfrm>
            <a:off x="8173942" y="863340"/>
            <a:ext cx="1023329" cy="84025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179338" y="2467241"/>
            <a:ext cx="1012535" cy="84025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8232654" y="968616"/>
                <a:ext cx="855171" cy="614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𝓦</m:t>
                          </m:r>
                          <m:r>
                            <m:rPr>
                              <m:nor/>
                            </m:rPr>
                            <a:rPr lang="en-US" sz="2800" b="1" dirty="0"/>
                            <m:t> 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654" y="968616"/>
                <a:ext cx="855171" cy="6147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22" idx="6"/>
          </p:cNvCxnSpPr>
          <p:nvPr/>
        </p:nvCxnSpPr>
        <p:spPr>
          <a:xfrm flipV="1">
            <a:off x="3382120" y="2879199"/>
            <a:ext cx="1895177" cy="229522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8023135" y="2527903"/>
                <a:ext cx="1318438" cy="614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𝓦</m:t>
                          </m:r>
                          <m:r>
                            <m:rPr>
                              <m:nor/>
                            </m:rPr>
                            <a:rPr lang="en-US" sz="2800" b="1" dirty="0"/>
                            <m:t> 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135" y="2527903"/>
                <a:ext cx="1318438" cy="6147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060787" y="4255662"/>
                <a:ext cx="1993944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𝓕</m:t>
                          </m:r>
                        </m:e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  <m:d>
                        <m:d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𝓦</m:t>
                              </m:r>
                              <m:r>
                                <m:rPr>
                                  <m:nor/>
                                </m:rPr>
                                <a:rPr lang="en-US" sz="2200" b="1" dirty="0"/>
                                <m:t> </m:t>
                              </m:r>
                            </m:e>
                            <m:sub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bSup>
                        </m:e>
                      </m:d>
                      <m:r>
                        <a:rPr lang="en-US" sz="2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𝓦</m:t>
                          </m:r>
                          <m:r>
                            <m:rPr>
                              <m:nor/>
                            </m:rPr>
                            <a:rPr lang="en-US" sz="2200" b="1" dirty="0"/>
                            <m:t> </m:t>
                          </m:r>
                        </m:e>
                        <m:sub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787" y="4255662"/>
                <a:ext cx="1993944" cy="397866"/>
              </a:xfrm>
              <a:prstGeom prst="rect">
                <a:avLst/>
              </a:prstGeom>
              <a:blipFill rotWithShape="0">
                <a:blip r:embed="rId19"/>
                <a:stretch>
                  <a:fillRect l="-2752" r="-917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>
          <a:xfrm>
            <a:off x="8173942" y="4721683"/>
            <a:ext cx="1020629" cy="840259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8218256" y="4844888"/>
                <a:ext cx="90967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𝓦</m:t>
                          </m:r>
                          <m:r>
                            <m:rPr>
                              <m:nor/>
                            </m:rPr>
                            <a:rPr lang="en-US" sz="2800" b="1" dirty="0"/>
                            <m:t> 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256" y="4844888"/>
                <a:ext cx="909673" cy="564001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 rot="5400000">
            <a:off x="8520990" y="3774395"/>
            <a:ext cx="390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200" b="1" dirty="0"/>
          </a:p>
        </p:txBody>
      </p:sp>
      <p:sp>
        <p:nvSpPr>
          <p:cNvPr id="45" name="Rectangle 44"/>
          <p:cNvSpPr/>
          <p:nvPr/>
        </p:nvSpPr>
        <p:spPr>
          <a:xfrm>
            <a:off x="392001" y="3773473"/>
            <a:ext cx="2049502" cy="462003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07017" y="3774597"/>
                <a:ext cx="20762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17" y="3774597"/>
                <a:ext cx="2076274" cy="461665"/>
              </a:xfrm>
              <a:prstGeom prst="rect">
                <a:avLst/>
              </a:prstGeom>
              <a:blipFill rotWithShape="0">
                <a:blip r:embed="rId21"/>
                <a:stretch>
                  <a:fillRect l="-470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 flipV="1">
            <a:off x="2421079" y="4047121"/>
            <a:ext cx="260663" cy="17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2" idx="6"/>
            <a:endCxn id="37" idx="2"/>
          </p:cNvCxnSpPr>
          <p:nvPr/>
        </p:nvCxnSpPr>
        <p:spPr>
          <a:xfrm flipV="1">
            <a:off x="6297927" y="1283470"/>
            <a:ext cx="1876015" cy="389095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4"/>
            <a:endCxn id="18" idx="0"/>
          </p:cNvCxnSpPr>
          <p:nvPr/>
        </p:nvCxnSpPr>
        <p:spPr>
          <a:xfrm>
            <a:off x="2870456" y="1736214"/>
            <a:ext cx="2698" cy="76364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8" idx="4"/>
            <a:endCxn id="24" idx="1"/>
          </p:cNvCxnSpPr>
          <p:nvPr/>
        </p:nvCxnSpPr>
        <p:spPr>
          <a:xfrm flipH="1">
            <a:off x="2871805" y="3340115"/>
            <a:ext cx="1349" cy="49902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4" idx="3"/>
            <a:endCxn id="22" idx="0"/>
          </p:cNvCxnSpPr>
          <p:nvPr/>
        </p:nvCxnSpPr>
        <p:spPr>
          <a:xfrm flipH="1">
            <a:off x="2870456" y="4229799"/>
            <a:ext cx="1349" cy="52449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773820" y="1745051"/>
            <a:ext cx="5396" cy="76364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5783018" y="3328957"/>
            <a:ext cx="6497" cy="49672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779832" y="4210388"/>
            <a:ext cx="1101" cy="526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8694261" y="1703599"/>
            <a:ext cx="5396" cy="76364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8689033" y="3309305"/>
            <a:ext cx="6497" cy="49672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693160" y="4182628"/>
            <a:ext cx="1101" cy="526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2" idx="6"/>
          </p:cNvCxnSpPr>
          <p:nvPr/>
        </p:nvCxnSpPr>
        <p:spPr>
          <a:xfrm>
            <a:off x="9194571" y="5141813"/>
            <a:ext cx="209950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1294076" y="641093"/>
            <a:ext cx="0" cy="452397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04800" y="641093"/>
            <a:ext cx="1098927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96562" y="641093"/>
            <a:ext cx="8238" cy="22585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18" idx="2"/>
          </p:cNvCxnSpPr>
          <p:nvPr/>
        </p:nvCxnSpPr>
        <p:spPr>
          <a:xfrm>
            <a:off x="304800" y="2919985"/>
            <a:ext cx="2059388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2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81" y="-15489"/>
            <a:ext cx="31294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Specification (Goal) 1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84240" y="-51505"/>
            <a:ext cx="2799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Specification (Goal) 2</a:t>
            </a: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548769" y="-15489"/>
                <a:ext cx="272005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Progress Specification (Goal)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769" y="-15489"/>
                <a:ext cx="2720050" cy="1384995"/>
              </a:xfrm>
              <a:prstGeom prst="rect">
                <a:avLst/>
              </a:prstGeom>
              <a:blipFill rotWithShape="0">
                <a:blip r:embed="rId2"/>
                <a:stretch>
                  <a:fillRect t="-438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972970" y="1430645"/>
            <a:ext cx="1318438" cy="4698602"/>
            <a:chOff x="1138885" y="466820"/>
            <a:chExt cx="1318438" cy="4698602"/>
          </a:xfrm>
        </p:grpSpPr>
        <p:grpSp>
          <p:nvGrpSpPr>
            <p:cNvPr id="12" name="Group 11"/>
            <p:cNvGrpSpPr/>
            <p:nvPr/>
          </p:nvGrpSpPr>
          <p:grpSpPr>
            <a:xfrm>
              <a:off x="1272389" y="466820"/>
              <a:ext cx="1023329" cy="4698602"/>
              <a:chOff x="8173942" y="863340"/>
              <a:chExt cx="1023329" cy="469860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8173942" y="863340"/>
                <a:ext cx="1023329" cy="84025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8179338" y="2467241"/>
                <a:ext cx="1012535" cy="84025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8173942" y="4721683"/>
                <a:ext cx="1020629" cy="84025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 rot="5400000">
                <a:off x="8520990" y="3774395"/>
                <a:ext cx="39065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sz="2200" b="1" dirty="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8694261" y="1703599"/>
                <a:ext cx="5396" cy="763642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>
                <a:off x="8689033" y="3309305"/>
                <a:ext cx="6497" cy="496724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8693160" y="4182628"/>
                <a:ext cx="1101" cy="526800"/>
              </a:xfrm>
              <a:prstGeom prst="straightConnector1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1138885" y="550274"/>
              <a:ext cx="1318438" cy="4446283"/>
              <a:chOff x="2202582" y="976750"/>
              <a:chExt cx="1318438" cy="444628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Rectangle 34"/>
                  <p:cNvSpPr/>
                  <p:nvPr/>
                </p:nvSpPr>
                <p:spPr>
                  <a:xfrm>
                    <a:off x="2410319" y="976750"/>
                    <a:ext cx="909673" cy="6134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𝓦</m:t>
                              </m:r>
                              <m:r>
                                <m:rPr>
                                  <m:nor/>
                                </m:rPr>
                                <a:rPr lang="en-US" sz="2800" b="1" dirty="0"/>
                                <m:t> 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0319" y="976750"/>
                    <a:ext cx="909673" cy="61343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202582" y="2592950"/>
                    <a:ext cx="1318438" cy="6134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𝓦</m:t>
                              </m:r>
                              <m:r>
                                <m:rPr>
                                  <m:nor/>
                                </m:rPr>
                                <a:rPr lang="en-US" sz="2800" b="1" dirty="0"/>
                                <m:t> 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582" y="2592950"/>
                    <a:ext cx="1318438" cy="613438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Rectangle 38"/>
                  <p:cNvSpPr/>
                  <p:nvPr/>
                </p:nvSpPr>
                <p:spPr>
                  <a:xfrm>
                    <a:off x="2394516" y="4860315"/>
                    <a:ext cx="909673" cy="56271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𝓦</m:t>
                              </m:r>
                              <m:r>
                                <m:rPr>
                                  <m:nor/>
                                </m:rPr>
                                <a:rPr lang="en-US" sz="2800" b="1" dirty="0"/>
                                <m:t> 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>
              <p:sp>
                <p:nvSpPr>
                  <p:cNvPr id="39" name="Rectangl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4516" y="4860315"/>
                    <a:ext cx="909673" cy="56271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4" name="Group 13"/>
          <p:cNvGrpSpPr/>
          <p:nvPr/>
        </p:nvGrpSpPr>
        <p:grpSpPr>
          <a:xfrm>
            <a:off x="4039400" y="1431205"/>
            <a:ext cx="1318438" cy="4698602"/>
            <a:chOff x="3392661" y="425559"/>
            <a:chExt cx="1318438" cy="4698602"/>
          </a:xfrm>
        </p:grpSpPr>
        <p:grpSp>
          <p:nvGrpSpPr>
            <p:cNvPr id="9" name="Group 8"/>
            <p:cNvGrpSpPr/>
            <p:nvPr/>
          </p:nvGrpSpPr>
          <p:grpSpPr>
            <a:xfrm>
              <a:off x="3525582" y="425559"/>
              <a:ext cx="1023329" cy="4698602"/>
              <a:chOff x="2358791" y="895955"/>
              <a:chExt cx="1023329" cy="4698602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2358791" y="895955"/>
                <a:ext cx="1023329" cy="84025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364188" y="2499856"/>
                <a:ext cx="1017932" cy="84025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358791" y="4754298"/>
                <a:ext cx="1023329" cy="84025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 rot="5400000">
                <a:off x="2676475" y="3849803"/>
                <a:ext cx="39065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b="1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2870456" y="1736214"/>
                <a:ext cx="2698" cy="763642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2871805" y="3340115"/>
                <a:ext cx="1349" cy="499025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 flipH="1">
                <a:off x="2870456" y="4229799"/>
                <a:ext cx="1349" cy="524499"/>
              </a:xfrm>
              <a:prstGeom prst="straightConnector1">
                <a:avLst/>
              </a:prstGeom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/>
            <p:cNvGrpSpPr/>
            <p:nvPr/>
          </p:nvGrpSpPr>
          <p:grpSpPr>
            <a:xfrm>
              <a:off x="3392661" y="509538"/>
              <a:ext cx="1318438" cy="4446283"/>
              <a:chOff x="2202582" y="976750"/>
              <a:chExt cx="1318438" cy="444628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2410319" y="976750"/>
                    <a:ext cx="909672" cy="6134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𝓦</m:t>
                              </m:r>
                              <m:r>
                                <m:rPr>
                                  <m:nor/>
                                </m:rPr>
                                <a:rPr lang="en-US" sz="2800" b="1" dirty="0"/>
                                <m:t> 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>
              <p:sp>
                <p:nvSpPr>
                  <p:cNvPr id="45" name="Rectangle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0319" y="976750"/>
                    <a:ext cx="909672" cy="61343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2202582" y="2592950"/>
                    <a:ext cx="1318438" cy="6134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𝓦</m:t>
                              </m:r>
                              <m:r>
                                <m:rPr>
                                  <m:nor/>
                                </m:rPr>
                                <a:rPr lang="en-US" sz="2800" b="1" dirty="0"/>
                                <m:t> 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582" y="2592950"/>
                    <a:ext cx="1318438" cy="61343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2394516" y="4860315"/>
                    <a:ext cx="909672" cy="56271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𝓦</m:t>
                              </m:r>
                              <m:r>
                                <m:rPr>
                                  <m:nor/>
                                </m:rPr>
                                <a:rPr lang="en-US" sz="2800" b="1" dirty="0"/>
                                <m:t> 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4516" y="4860315"/>
                    <a:ext cx="909672" cy="56271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" name="Group 10"/>
          <p:cNvGrpSpPr/>
          <p:nvPr/>
        </p:nvGrpSpPr>
        <p:grpSpPr>
          <a:xfrm>
            <a:off x="7247406" y="1425341"/>
            <a:ext cx="1318438" cy="4698602"/>
            <a:chOff x="7316786" y="442772"/>
            <a:chExt cx="1318438" cy="4698602"/>
          </a:xfrm>
        </p:grpSpPr>
        <p:grpSp>
          <p:nvGrpSpPr>
            <p:cNvPr id="10" name="Group 9"/>
            <p:cNvGrpSpPr/>
            <p:nvPr/>
          </p:nvGrpSpPr>
          <p:grpSpPr>
            <a:xfrm>
              <a:off x="7472390" y="442772"/>
              <a:ext cx="1023329" cy="4698602"/>
              <a:chOff x="5274598" y="895955"/>
              <a:chExt cx="1023329" cy="469860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74598" y="895955"/>
                <a:ext cx="1023329" cy="84025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279995" y="2499856"/>
                <a:ext cx="1017932" cy="84025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274599" y="4754298"/>
                <a:ext cx="1023328" cy="840259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5400000">
                <a:off x="5601976" y="3778876"/>
                <a:ext cx="390659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sz="2200" b="1" dirty="0"/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>
                <a:off x="5773820" y="1745051"/>
                <a:ext cx="5396" cy="763642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>
                <a:off x="5783018" y="3328957"/>
                <a:ext cx="6497" cy="496724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5779832" y="4210388"/>
                <a:ext cx="1101" cy="526800"/>
              </a:xfrm>
              <a:prstGeom prst="straightConnector1">
                <a:avLst/>
              </a:prstGeom>
              <a:ln w="381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7316786" y="566457"/>
              <a:ext cx="1318438" cy="4447566"/>
              <a:chOff x="2202582" y="976750"/>
              <a:chExt cx="1318438" cy="444756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2410319" y="976750"/>
                    <a:ext cx="855171" cy="6147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𝓦</m:t>
                              </m:r>
                              <m:r>
                                <m:rPr>
                                  <m:nor/>
                                </m:rPr>
                                <a:rPr lang="en-US" sz="2800" b="1" dirty="0"/>
                                <m:t> 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bSup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>
              <p:sp>
                <p:nvSpPr>
                  <p:cNvPr id="49" name="Rectangle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0319" y="976750"/>
                    <a:ext cx="855171" cy="61472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2202582" y="2592950"/>
                    <a:ext cx="1318438" cy="6147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𝓦</m:t>
                              </m:r>
                              <m:r>
                                <m:rPr>
                                  <m:nor/>
                                </m:rPr>
                                <a:rPr lang="en-US" sz="2800" b="1" dirty="0"/>
                                <m:t> 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bSup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582" y="2592950"/>
                    <a:ext cx="1318438" cy="61472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2394516" y="4860315"/>
                    <a:ext cx="909672" cy="56400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𝓦</m:t>
                              </m:r>
                              <m:r>
                                <m:rPr>
                                  <m:nor/>
                                </m:rPr>
                                <a:rPr lang="en-US" sz="2800" b="1" dirty="0"/>
                                <m:t> 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bSup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4516" y="4860315"/>
                    <a:ext cx="909672" cy="564001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" name="Group 7"/>
          <p:cNvGrpSpPr/>
          <p:nvPr/>
        </p:nvGrpSpPr>
        <p:grpSpPr>
          <a:xfrm rot="16200000">
            <a:off x="2617772" y="2872287"/>
            <a:ext cx="1129418" cy="3605467"/>
            <a:chOff x="4185332" y="1620842"/>
            <a:chExt cx="1129418" cy="2422863"/>
          </a:xfrm>
        </p:grpSpPr>
        <p:sp>
          <p:nvSpPr>
            <p:cNvPr id="55" name="Curved Up Arrow 54"/>
            <p:cNvSpPr/>
            <p:nvPr/>
          </p:nvSpPr>
          <p:spPr>
            <a:xfrm rot="16200000">
              <a:off x="3886393" y="2580900"/>
              <a:ext cx="2388415" cy="468299"/>
            </a:xfrm>
            <a:prstGeom prst="curvedUpArrow">
              <a:avLst>
                <a:gd name="adj1" fmla="val 14884"/>
                <a:gd name="adj2" fmla="val 50000"/>
                <a:gd name="adj3" fmla="val 25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Curved Up Arrow 70"/>
            <p:cNvSpPr/>
            <p:nvPr/>
          </p:nvSpPr>
          <p:spPr>
            <a:xfrm rot="5400000">
              <a:off x="3225274" y="2615348"/>
              <a:ext cx="2388415" cy="468299"/>
            </a:xfrm>
            <a:prstGeom prst="curved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083730" y="5734982"/>
            <a:ext cx="7480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7205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40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Shaffer</dc:creator>
  <cp:lastModifiedBy>Joshua Shaffer</cp:lastModifiedBy>
  <cp:revision>13</cp:revision>
  <dcterms:created xsi:type="dcterms:W3CDTF">2018-01-22T18:31:27Z</dcterms:created>
  <dcterms:modified xsi:type="dcterms:W3CDTF">2018-01-31T22:46:29Z</dcterms:modified>
</cp:coreProperties>
</file>