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320" d="100"/>
          <a:sy n="320" d="100"/>
        </p:scale>
        <p:origin x="-900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4AB-FCAC-468B-9F44-CB3C941A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1C21-A24C-48A6-B638-C4F68AAC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5211-5D51-4E4E-8455-2B70FD36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D262-513E-4912-9141-57A09A4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8F97-90B0-45AA-A817-6760C310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7CDA-2285-4375-B45A-32144BA3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6A8AF-2F5D-4578-B7B2-3A8E28DB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9EF3F-F52D-4320-8C3E-02E5D00F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ACC9-B78B-4E36-87C8-2FD94C7F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6DAD-A595-4097-B975-63635987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6A9B9-628F-45CB-93B5-408256AE4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90A9-019B-4E55-8D04-078FCB1EB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FFE9-23E3-44B1-BF3D-B179FF41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A8D9-67AE-4C15-945A-375F6C8F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A0DD-3AD1-42D0-B8B5-7F94E768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2CBA-3F75-403A-831E-D7807577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BB8D-BF1A-4662-B8AD-C8C4136B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ED0C-3178-406F-B50D-D8374B8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6BBD-A34A-4698-9D37-7E56DC8E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9819-2C44-4DFB-9D50-E0E73A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351B-BD48-48A3-BBC5-308E8A8C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95FDF-ABBD-49F8-9FC8-D85F86C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0F10-11D2-43FD-9AF6-C5546F70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4BDF-3EF8-49BD-9107-8A8D7DDC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2A3A-A6C0-4C36-9AED-165074CE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6CB8-EFB3-3942-9495-5F5D0CBD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EA0B-8A7F-F64C-909A-1BCA82030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4434-09F1-3242-AB73-E4E23F6B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E50E-A99F-3D4B-8C03-47C11872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FA51-0478-0743-9C05-680A8023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ADF1-F051-4FB8-810D-0DBB075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268-8646-4EC1-897A-D6964CC9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AACA6-CBE0-4482-AE28-CF9A98DF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9B718-8FD8-4E63-9C0E-5510391E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9D4C-AEFE-4183-A06D-1FFE35683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3C843-3A38-4C2A-B219-1B86671B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5155-0E3C-4F70-AAF3-9E44D7FD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EFE79-D5F3-40B9-8CAE-9223DC89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EEB6-C652-4950-B6FE-1AA8DBEF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BFDF-EF7E-4778-930E-68E27DA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20AD-AC6B-4320-B193-49CE1FD8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B72C3-1E4E-41A9-A7FB-053BB5E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D10C5-DF75-4557-9954-D713C37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DD8A1-9334-40CA-AF28-28EC55FC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6BF-756F-4EC9-9A83-B3E1F308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F48D-676C-4CED-8A37-28F7310B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AD4A-4B05-436E-8212-0A0AFF48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930CA-26E4-4AB9-BEAA-EB819773A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A6FB6-6B2C-4AE2-9D2C-A551D76F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1AD64-48FD-4029-B68E-5805DA0A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7EF0-EF49-43EC-9B1C-B74F10E8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5436-387B-4E83-8733-67FC8427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31E58-E109-4158-BC91-6E71DCF3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01734-28F6-4B22-BB4E-3D449C2F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078F1-6A92-4FF5-BF19-CBDC660D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D4995-F737-45BD-A5DC-0E75BEA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8FC3-E4EA-41D3-9D1A-DC616033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70A8A-7920-4ABE-B598-BED105F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E6FA-2267-423A-B68D-6BF25538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2669-E79B-48F5-9B8C-18C819E2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1B5B-C865-4A7A-B7F7-7BF59FADE2F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9A82-A4AF-4C86-94F0-420B7A8A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A9BD-62B5-4197-95E0-E85CEE8E5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3F62-DB7C-4935-897D-8634A004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Rectangle 581">
            <a:extLst>
              <a:ext uri="{FF2B5EF4-FFF2-40B4-BE49-F238E27FC236}">
                <a16:creationId xmlns:a16="http://schemas.microsoft.com/office/drawing/2014/main" id="{2FCBD694-093C-5949-9D86-DA8DD1600519}"/>
              </a:ext>
            </a:extLst>
          </p:cNvPr>
          <p:cNvSpPr/>
          <p:nvPr/>
        </p:nvSpPr>
        <p:spPr>
          <a:xfrm>
            <a:off x="6724137" y="1163554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699FB5E8-5BF8-5C49-BA5E-B49A280E1216}"/>
              </a:ext>
            </a:extLst>
          </p:cNvPr>
          <p:cNvSpPr/>
          <p:nvPr/>
        </p:nvSpPr>
        <p:spPr>
          <a:xfrm>
            <a:off x="6721180" y="1743699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94A1B3FD-9779-374F-8BCE-0526AB913EBE}"/>
              </a:ext>
            </a:extLst>
          </p:cNvPr>
          <p:cNvSpPr/>
          <p:nvPr/>
        </p:nvSpPr>
        <p:spPr>
          <a:xfrm>
            <a:off x="6724137" y="1452755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AD6BAA-59E3-415C-9A3E-F764AABA2E5E}"/>
              </a:ext>
            </a:extLst>
          </p:cNvPr>
          <p:cNvCxnSpPr>
            <a:cxnSpLocks/>
          </p:cNvCxnSpPr>
          <p:nvPr/>
        </p:nvCxnSpPr>
        <p:spPr>
          <a:xfrm>
            <a:off x="471395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AD8734-DA3F-465C-8C11-98161456E2E7}"/>
              </a:ext>
            </a:extLst>
          </p:cNvPr>
          <p:cNvCxnSpPr>
            <a:cxnSpLocks/>
          </p:cNvCxnSpPr>
          <p:nvPr/>
        </p:nvCxnSpPr>
        <p:spPr>
          <a:xfrm>
            <a:off x="786165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A062D-9C3E-4ACD-BE2C-D44CF3EE2840}"/>
              </a:ext>
            </a:extLst>
          </p:cNvPr>
          <p:cNvCxnSpPr>
            <a:cxnSpLocks/>
          </p:cNvCxnSpPr>
          <p:nvPr/>
        </p:nvCxnSpPr>
        <p:spPr>
          <a:xfrm>
            <a:off x="1110905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49844B-1305-436A-95EF-675D16E43F9A}"/>
              </a:ext>
            </a:extLst>
          </p:cNvPr>
          <p:cNvCxnSpPr>
            <a:cxnSpLocks/>
          </p:cNvCxnSpPr>
          <p:nvPr/>
        </p:nvCxnSpPr>
        <p:spPr>
          <a:xfrm flipH="1">
            <a:off x="471395" y="51903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BA1CE-1428-411B-AC04-7E36E247F95A}"/>
              </a:ext>
            </a:extLst>
          </p:cNvPr>
          <p:cNvCxnSpPr>
            <a:cxnSpLocks/>
          </p:cNvCxnSpPr>
          <p:nvPr/>
        </p:nvCxnSpPr>
        <p:spPr>
          <a:xfrm flipH="1">
            <a:off x="471395" y="4894480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9DD81-357D-4C5F-847D-FAF2116CCF9E}"/>
              </a:ext>
            </a:extLst>
          </p:cNvPr>
          <p:cNvCxnSpPr>
            <a:cxnSpLocks/>
          </p:cNvCxnSpPr>
          <p:nvPr/>
        </p:nvCxnSpPr>
        <p:spPr>
          <a:xfrm>
            <a:off x="1444191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E4108-680E-4DAD-813C-8E0BC3789E73}"/>
              </a:ext>
            </a:extLst>
          </p:cNvPr>
          <p:cNvCxnSpPr>
            <a:cxnSpLocks/>
          </p:cNvCxnSpPr>
          <p:nvPr/>
        </p:nvCxnSpPr>
        <p:spPr>
          <a:xfrm>
            <a:off x="1758961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32E54-C6F5-4B64-8F27-DF0E694844BC}"/>
              </a:ext>
            </a:extLst>
          </p:cNvPr>
          <p:cNvCxnSpPr>
            <a:cxnSpLocks/>
          </p:cNvCxnSpPr>
          <p:nvPr/>
        </p:nvCxnSpPr>
        <p:spPr>
          <a:xfrm>
            <a:off x="2083701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7302B7-AF2E-4F04-8796-018CE60799B9}"/>
              </a:ext>
            </a:extLst>
          </p:cNvPr>
          <p:cNvCxnSpPr>
            <a:cxnSpLocks/>
          </p:cNvCxnSpPr>
          <p:nvPr/>
        </p:nvCxnSpPr>
        <p:spPr>
          <a:xfrm>
            <a:off x="2418412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D33C7-5D20-4E65-B7C5-C2028D89B3BA}"/>
              </a:ext>
            </a:extLst>
          </p:cNvPr>
          <p:cNvCxnSpPr>
            <a:cxnSpLocks/>
          </p:cNvCxnSpPr>
          <p:nvPr/>
        </p:nvCxnSpPr>
        <p:spPr>
          <a:xfrm>
            <a:off x="2733182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E3165-21B9-4632-B63D-736A87959E01}"/>
              </a:ext>
            </a:extLst>
          </p:cNvPr>
          <p:cNvCxnSpPr>
            <a:cxnSpLocks/>
          </p:cNvCxnSpPr>
          <p:nvPr/>
        </p:nvCxnSpPr>
        <p:spPr>
          <a:xfrm>
            <a:off x="3057922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8B4D5F-792C-4A24-AFAD-E84192EA8B0F}"/>
              </a:ext>
            </a:extLst>
          </p:cNvPr>
          <p:cNvCxnSpPr>
            <a:cxnSpLocks/>
          </p:cNvCxnSpPr>
          <p:nvPr/>
        </p:nvCxnSpPr>
        <p:spPr>
          <a:xfrm>
            <a:off x="3392632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DE6D23-399D-491D-9877-D768D8C07959}"/>
              </a:ext>
            </a:extLst>
          </p:cNvPr>
          <p:cNvCxnSpPr>
            <a:cxnSpLocks/>
          </p:cNvCxnSpPr>
          <p:nvPr/>
        </p:nvCxnSpPr>
        <p:spPr>
          <a:xfrm>
            <a:off x="3707402" y="519033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19857E-035B-4D95-BB2F-97D3052374DA}"/>
              </a:ext>
            </a:extLst>
          </p:cNvPr>
          <p:cNvCxnSpPr>
            <a:cxnSpLocks/>
          </p:cNvCxnSpPr>
          <p:nvPr/>
        </p:nvCxnSpPr>
        <p:spPr>
          <a:xfrm flipH="1">
            <a:off x="471395" y="82525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D97EFE-AE17-409C-A0FC-84C321170580}"/>
              </a:ext>
            </a:extLst>
          </p:cNvPr>
          <p:cNvCxnSpPr>
            <a:cxnSpLocks/>
          </p:cNvCxnSpPr>
          <p:nvPr/>
        </p:nvCxnSpPr>
        <p:spPr>
          <a:xfrm flipH="1">
            <a:off x="471395" y="1131482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22D73B-A392-427F-A759-4C0ED83BB020}"/>
              </a:ext>
            </a:extLst>
          </p:cNvPr>
          <p:cNvCxnSpPr>
            <a:cxnSpLocks/>
          </p:cNvCxnSpPr>
          <p:nvPr/>
        </p:nvCxnSpPr>
        <p:spPr>
          <a:xfrm flipH="1">
            <a:off x="471395" y="1439131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4D0DC7-1AF7-40AD-864C-EA06CA3A958D}"/>
              </a:ext>
            </a:extLst>
          </p:cNvPr>
          <p:cNvCxnSpPr>
            <a:cxnSpLocks/>
          </p:cNvCxnSpPr>
          <p:nvPr/>
        </p:nvCxnSpPr>
        <p:spPr>
          <a:xfrm flipH="1">
            <a:off x="471395" y="1727795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323EA4-027C-4102-87A2-0B8F508B941A}"/>
              </a:ext>
            </a:extLst>
          </p:cNvPr>
          <p:cNvCxnSpPr>
            <a:cxnSpLocks/>
          </p:cNvCxnSpPr>
          <p:nvPr/>
        </p:nvCxnSpPr>
        <p:spPr>
          <a:xfrm flipH="1">
            <a:off x="471395" y="2034020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EA6E5D-D0F2-4657-8BCD-4F41A23F7C92}"/>
              </a:ext>
            </a:extLst>
          </p:cNvPr>
          <p:cNvCxnSpPr>
            <a:cxnSpLocks/>
          </p:cNvCxnSpPr>
          <p:nvPr/>
        </p:nvCxnSpPr>
        <p:spPr>
          <a:xfrm flipH="1">
            <a:off x="471395" y="2340244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E746D9-128B-489A-803F-6B9918E29889}"/>
              </a:ext>
            </a:extLst>
          </p:cNvPr>
          <p:cNvCxnSpPr>
            <a:cxnSpLocks/>
          </p:cNvCxnSpPr>
          <p:nvPr/>
        </p:nvCxnSpPr>
        <p:spPr>
          <a:xfrm flipH="1">
            <a:off x="471395" y="264789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433567-1129-4DF2-8060-D983EF74FC1F}"/>
              </a:ext>
            </a:extLst>
          </p:cNvPr>
          <p:cNvCxnSpPr>
            <a:cxnSpLocks/>
          </p:cNvCxnSpPr>
          <p:nvPr/>
        </p:nvCxnSpPr>
        <p:spPr>
          <a:xfrm flipH="1">
            <a:off x="471395" y="2971080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888A8B-3614-48DF-B921-9A762E79FE25}"/>
              </a:ext>
            </a:extLst>
          </p:cNvPr>
          <p:cNvCxnSpPr>
            <a:cxnSpLocks/>
          </p:cNvCxnSpPr>
          <p:nvPr/>
        </p:nvCxnSpPr>
        <p:spPr>
          <a:xfrm flipH="1">
            <a:off x="471395" y="3277305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19FE0F-D012-4571-B5F6-B38255B35762}"/>
              </a:ext>
            </a:extLst>
          </p:cNvPr>
          <p:cNvCxnSpPr>
            <a:cxnSpLocks/>
          </p:cNvCxnSpPr>
          <p:nvPr/>
        </p:nvCxnSpPr>
        <p:spPr>
          <a:xfrm flipH="1">
            <a:off x="471395" y="3583529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6AF545F-23CA-474C-8F5F-AA1269BB0DF4}"/>
              </a:ext>
            </a:extLst>
          </p:cNvPr>
          <p:cNvSpPr/>
          <p:nvPr/>
        </p:nvSpPr>
        <p:spPr>
          <a:xfrm>
            <a:off x="3731905" y="519033"/>
            <a:ext cx="1499135" cy="3699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52ADF5-74C4-4D42-A275-62DEA2243EA4}"/>
              </a:ext>
            </a:extLst>
          </p:cNvPr>
          <p:cNvSpPr/>
          <p:nvPr/>
        </p:nvSpPr>
        <p:spPr>
          <a:xfrm rot="16200000">
            <a:off x="2168106" y="1838304"/>
            <a:ext cx="1289780" cy="482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2D927-5154-4B19-B1B9-9AFACEFA7F85}"/>
              </a:ext>
            </a:extLst>
          </p:cNvPr>
          <p:cNvSpPr/>
          <p:nvPr/>
        </p:nvSpPr>
        <p:spPr>
          <a:xfrm>
            <a:off x="1444191" y="2333192"/>
            <a:ext cx="324739" cy="323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1C8DA7-205E-48D3-A5D6-69115D465DD3}"/>
              </a:ext>
            </a:extLst>
          </p:cNvPr>
          <p:cNvCxnSpPr>
            <a:cxnSpLocks/>
          </p:cNvCxnSpPr>
          <p:nvPr/>
        </p:nvCxnSpPr>
        <p:spPr>
          <a:xfrm>
            <a:off x="1444191" y="1446809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28D7D3-FF62-4AEE-A2C4-526635C0FAE3}"/>
              </a:ext>
            </a:extLst>
          </p:cNvPr>
          <p:cNvCxnSpPr>
            <a:cxnSpLocks/>
          </p:cNvCxnSpPr>
          <p:nvPr/>
        </p:nvCxnSpPr>
        <p:spPr>
          <a:xfrm>
            <a:off x="1758961" y="1727795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8AE52C-8D96-49E8-9251-76116C455FD2}"/>
              </a:ext>
            </a:extLst>
          </p:cNvPr>
          <p:cNvCxnSpPr>
            <a:cxnSpLocks/>
          </p:cNvCxnSpPr>
          <p:nvPr/>
        </p:nvCxnSpPr>
        <p:spPr>
          <a:xfrm>
            <a:off x="2092248" y="2034020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C60CE3-5AFC-455B-AD9B-898EED93095A}"/>
              </a:ext>
            </a:extLst>
          </p:cNvPr>
          <p:cNvCxnSpPr>
            <a:cxnSpLocks/>
          </p:cNvCxnSpPr>
          <p:nvPr/>
        </p:nvCxnSpPr>
        <p:spPr>
          <a:xfrm>
            <a:off x="2425535" y="2345882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BEE752-1C32-458B-863B-EDFC520E0C8B}"/>
              </a:ext>
            </a:extLst>
          </p:cNvPr>
          <p:cNvCxnSpPr>
            <a:cxnSpLocks/>
          </p:cNvCxnSpPr>
          <p:nvPr/>
        </p:nvCxnSpPr>
        <p:spPr>
          <a:xfrm>
            <a:off x="2425534" y="2656376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702107-7799-4FE6-875C-9BC866F45132}"/>
              </a:ext>
            </a:extLst>
          </p:cNvPr>
          <p:cNvCxnSpPr>
            <a:cxnSpLocks/>
          </p:cNvCxnSpPr>
          <p:nvPr/>
        </p:nvCxnSpPr>
        <p:spPr>
          <a:xfrm>
            <a:off x="2092248" y="2971080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CF316D-C7C0-446C-8C75-05E1737BC8EE}"/>
              </a:ext>
            </a:extLst>
          </p:cNvPr>
          <p:cNvCxnSpPr>
            <a:cxnSpLocks/>
          </p:cNvCxnSpPr>
          <p:nvPr/>
        </p:nvCxnSpPr>
        <p:spPr>
          <a:xfrm>
            <a:off x="1758961" y="3277305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F25900-CFDA-42ED-B0D4-E5300B21DA37}"/>
              </a:ext>
            </a:extLst>
          </p:cNvPr>
          <p:cNvCxnSpPr>
            <a:cxnSpLocks/>
          </p:cNvCxnSpPr>
          <p:nvPr/>
        </p:nvCxnSpPr>
        <p:spPr>
          <a:xfrm>
            <a:off x="1444191" y="3583529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A03970-9E60-426B-BEC8-22867378DAC8}"/>
              </a:ext>
            </a:extLst>
          </p:cNvPr>
          <p:cNvCxnSpPr>
            <a:cxnSpLocks/>
          </p:cNvCxnSpPr>
          <p:nvPr/>
        </p:nvCxnSpPr>
        <p:spPr>
          <a:xfrm>
            <a:off x="1110904" y="1727795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FF2FB7-093B-41B5-9F1A-E0B47977451F}"/>
              </a:ext>
            </a:extLst>
          </p:cNvPr>
          <p:cNvCxnSpPr>
            <a:cxnSpLocks/>
          </p:cNvCxnSpPr>
          <p:nvPr/>
        </p:nvCxnSpPr>
        <p:spPr>
          <a:xfrm>
            <a:off x="786165" y="203965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0FB4F2-57DA-4962-9CBF-64EAB9577586}"/>
              </a:ext>
            </a:extLst>
          </p:cNvPr>
          <p:cNvCxnSpPr>
            <a:cxnSpLocks/>
          </p:cNvCxnSpPr>
          <p:nvPr/>
        </p:nvCxnSpPr>
        <p:spPr>
          <a:xfrm>
            <a:off x="471395" y="2340244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ACA320-EFA6-46C3-9C02-A279D247F157}"/>
              </a:ext>
            </a:extLst>
          </p:cNvPr>
          <p:cNvCxnSpPr>
            <a:cxnSpLocks/>
          </p:cNvCxnSpPr>
          <p:nvPr/>
        </p:nvCxnSpPr>
        <p:spPr>
          <a:xfrm>
            <a:off x="471395" y="264789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F818BE-AC10-4CD1-8B47-975F5E9A0258}"/>
              </a:ext>
            </a:extLst>
          </p:cNvPr>
          <p:cNvCxnSpPr>
            <a:cxnSpLocks/>
          </p:cNvCxnSpPr>
          <p:nvPr/>
        </p:nvCxnSpPr>
        <p:spPr>
          <a:xfrm>
            <a:off x="777617" y="2971080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E8F28D-5F5D-494A-87D0-EDAF6E8B4CAC}"/>
              </a:ext>
            </a:extLst>
          </p:cNvPr>
          <p:cNvCxnSpPr>
            <a:cxnSpLocks/>
          </p:cNvCxnSpPr>
          <p:nvPr/>
        </p:nvCxnSpPr>
        <p:spPr>
          <a:xfrm>
            <a:off x="1110904" y="3277305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112A34-D1BE-4B5E-941C-E5659AD100BD}"/>
              </a:ext>
            </a:extLst>
          </p:cNvPr>
          <p:cNvCxnSpPr>
            <a:cxnSpLocks/>
          </p:cNvCxnSpPr>
          <p:nvPr/>
        </p:nvCxnSpPr>
        <p:spPr>
          <a:xfrm>
            <a:off x="1768930" y="1439131"/>
            <a:ext cx="0" cy="2886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49E355-00A4-4D6D-BC87-79050FEF7CE5}"/>
              </a:ext>
            </a:extLst>
          </p:cNvPr>
          <p:cNvCxnSpPr>
            <a:cxnSpLocks/>
          </p:cNvCxnSpPr>
          <p:nvPr/>
        </p:nvCxnSpPr>
        <p:spPr>
          <a:xfrm>
            <a:off x="2083701" y="172779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42832C-395D-4C8A-B3D2-D4D086CF9419}"/>
              </a:ext>
            </a:extLst>
          </p:cNvPr>
          <p:cNvCxnSpPr>
            <a:cxnSpLocks/>
          </p:cNvCxnSpPr>
          <p:nvPr/>
        </p:nvCxnSpPr>
        <p:spPr>
          <a:xfrm>
            <a:off x="2418412" y="203402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FD5B8D-2133-4904-97F7-337CB3BD6EA7}"/>
              </a:ext>
            </a:extLst>
          </p:cNvPr>
          <p:cNvCxnSpPr>
            <a:cxnSpLocks/>
          </p:cNvCxnSpPr>
          <p:nvPr/>
        </p:nvCxnSpPr>
        <p:spPr>
          <a:xfrm>
            <a:off x="2746893" y="234024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1C916F-F567-458F-9864-7E32C7BDE0CD}"/>
              </a:ext>
            </a:extLst>
          </p:cNvPr>
          <p:cNvCxnSpPr>
            <a:cxnSpLocks/>
          </p:cNvCxnSpPr>
          <p:nvPr/>
        </p:nvCxnSpPr>
        <p:spPr>
          <a:xfrm>
            <a:off x="2418412" y="266485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9A9480-0121-4F64-8031-BE2AF473CAE0}"/>
              </a:ext>
            </a:extLst>
          </p:cNvPr>
          <p:cNvCxnSpPr>
            <a:cxnSpLocks/>
          </p:cNvCxnSpPr>
          <p:nvPr/>
        </p:nvCxnSpPr>
        <p:spPr>
          <a:xfrm>
            <a:off x="2083701" y="297108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EBD3EC-64A9-4CDF-8EE2-697800CFFF36}"/>
              </a:ext>
            </a:extLst>
          </p:cNvPr>
          <p:cNvCxnSpPr>
            <a:cxnSpLocks/>
          </p:cNvCxnSpPr>
          <p:nvPr/>
        </p:nvCxnSpPr>
        <p:spPr>
          <a:xfrm>
            <a:off x="1758961" y="327730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00C226-6104-4196-858A-D34A126FB337}"/>
              </a:ext>
            </a:extLst>
          </p:cNvPr>
          <p:cNvCxnSpPr>
            <a:cxnSpLocks/>
          </p:cNvCxnSpPr>
          <p:nvPr/>
        </p:nvCxnSpPr>
        <p:spPr>
          <a:xfrm>
            <a:off x="1444191" y="327730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2CC0F7-9873-4195-823D-BC48C5C422B7}"/>
              </a:ext>
            </a:extLst>
          </p:cNvPr>
          <p:cNvCxnSpPr>
            <a:cxnSpLocks/>
          </p:cNvCxnSpPr>
          <p:nvPr/>
        </p:nvCxnSpPr>
        <p:spPr>
          <a:xfrm>
            <a:off x="1119452" y="297108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987830-02AC-4ECC-8B99-8FE461F037E2}"/>
              </a:ext>
            </a:extLst>
          </p:cNvPr>
          <p:cNvCxnSpPr>
            <a:cxnSpLocks/>
          </p:cNvCxnSpPr>
          <p:nvPr/>
        </p:nvCxnSpPr>
        <p:spPr>
          <a:xfrm>
            <a:off x="1444191" y="144680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C6084A-6321-47DC-85A9-500F1D39EB18}"/>
              </a:ext>
            </a:extLst>
          </p:cNvPr>
          <p:cNvCxnSpPr>
            <a:cxnSpLocks/>
          </p:cNvCxnSpPr>
          <p:nvPr/>
        </p:nvCxnSpPr>
        <p:spPr>
          <a:xfrm>
            <a:off x="1126339" y="172779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AEA68E-A001-4ECF-AB33-5D047E51ADA8}"/>
              </a:ext>
            </a:extLst>
          </p:cNvPr>
          <p:cNvCxnSpPr>
            <a:cxnSpLocks/>
          </p:cNvCxnSpPr>
          <p:nvPr/>
        </p:nvCxnSpPr>
        <p:spPr>
          <a:xfrm>
            <a:off x="786165" y="203402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CF4FF2-0C4D-4A68-AD6C-F16F4EAEF7BF}"/>
              </a:ext>
            </a:extLst>
          </p:cNvPr>
          <p:cNvCxnSpPr>
            <a:cxnSpLocks/>
          </p:cNvCxnSpPr>
          <p:nvPr/>
        </p:nvCxnSpPr>
        <p:spPr>
          <a:xfrm>
            <a:off x="471395" y="235015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EA7726-EE66-4E12-9B93-3E57FF904296}"/>
              </a:ext>
            </a:extLst>
          </p:cNvPr>
          <p:cNvCxnSpPr>
            <a:cxnSpLocks/>
          </p:cNvCxnSpPr>
          <p:nvPr/>
        </p:nvCxnSpPr>
        <p:spPr>
          <a:xfrm>
            <a:off x="797922" y="264646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093CF4-D527-4D8D-BF44-80CF2E64CAC6}"/>
              </a:ext>
            </a:extLst>
          </p:cNvPr>
          <p:cNvCxnSpPr>
            <a:cxnSpLocks/>
          </p:cNvCxnSpPr>
          <p:nvPr/>
        </p:nvCxnSpPr>
        <p:spPr>
          <a:xfrm>
            <a:off x="3707402" y="234024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57165A-79F1-4096-BD89-74845458D6EA}"/>
              </a:ext>
            </a:extLst>
          </p:cNvPr>
          <p:cNvCxnSpPr>
            <a:cxnSpLocks/>
          </p:cNvCxnSpPr>
          <p:nvPr/>
        </p:nvCxnSpPr>
        <p:spPr>
          <a:xfrm>
            <a:off x="3392632" y="204392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B57D24-79DA-4967-A722-60E92061E6C7}"/>
              </a:ext>
            </a:extLst>
          </p:cNvPr>
          <p:cNvCxnSpPr>
            <a:cxnSpLocks/>
          </p:cNvCxnSpPr>
          <p:nvPr/>
        </p:nvCxnSpPr>
        <p:spPr>
          <a:xfrm>
            <a:off x="3071633" y="173770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FC4432-5B4B-426A-83FB-291346919C81}"/>
              </a:ext>
            </a:extLst>
          </p:cNvPr>
          <p:cNvCxnSpPr>
            <a:cxnSpLocks/>
          </p:cNvCxnSpPr>
          <p:nvPr/>
        </p:nvCxnSpPr>
        <p:spPr>
          <a:xfrm>
            <a:off x="2753780" y="143913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BB52D8-8A37-41F7-9CD1-F7F313E02601}"/>
              </a:ext>
            </a:extLst>
          </p:cNvPr>
          <p:cNvCxnSpPr>
            <a:cxnSpLocks/>
          </p:cNvCxnSpPr>
          <p:nvPr/>
        </p:nvCxnSpPr>
        <p:spPr>
          <a:xfrm>
            <a:off x="2418412" y="113290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1D512C-35DE-448F-915D-8A3605252203}"/>
              </a:ext>
            </a:extLst>
          </p:cNvPr>
          <p:cNvCxnSpPr>
            <a:cxnSpLocks/>
          </p:cNvCxnSpPr>
          <p:nvPr/>
        </p:nvCxnSpPr>
        <p:spPr>
          <a:xfrm>
            <a:off x="2092248" y="82525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7CC4D5-F5CB-4FB8-84CE-F9ABF0925824}"/>
              </a:ext>
            </a:extLst>
          </p:cNvPr>
          <p:cNvCxnSpPr>
            <a:cxnSpLocks/>
          </p:cNvCxnSpPr>
          <p:nvPr/>
        </p:nvCxnSpPr>
        <p:spPr>
          <a:xfrm>
            <a:off x="1758961" y="51903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40665E-CE5F-4DB0-A4ED-DA7D43FBDDF2}"/>
              </a:ext>
            </a:extLst>
          </p:cNvPr>
          <p:cNvCxnSpPr>
            <a:cxnSpLocks/>
          </p:cNvCxnSpPr>
          <p:nvPr/>
        </p:nvCxnSpPr>
        <p:spPr>
          <a:xfrm>
            <a:off x="1444191" y="51903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25A6A-4B67-4890-8FAD-37E521ADB2BB}"/>
              </a:ext>
            </a:extLst>
          </p:cNvPr>
          <p:cNvCxnSpPr>
            <a:cxnSpLocks/>
          </p:cNvCxnSpPr>
          <p:nvPr/>
        </p:nvCxnSpPr>
        <p:spPr>
          <a:xfrm>
            <a:off x="1119452" y="82525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D1CB7-0480-4DEC-A539-93E08C96BA50}"/>
              </a:ext>
            </a:extLst>
          </p:cNvPr>
          <p:cNvCxnSpPr>
            <a:cxnSpLocks/>
          </p:cNvCxnSpPr>
          <p:nvPr/>
        </p:nvCxnSpPr>
        <p:spPr>
          <a:xfrm>
            <a:off x="797922" y="113148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CD935-58B4-4587-A892-093DEA881108}"/>
              </a:ext>
            </a:extLst>
          </p:cNvPr>
          <p:cNvCxnSpPr>
            <a:cxnSpLocks/>
          </p:cNvCxnSpPr>
          <p:nvPr/>
        </p:nvCxnSpPr>
        <p:spPr>
          <a:xfrm>
            <a:off x="478282" y="143770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F3539BB-F582-4353-9CDD-28BD0AD14FF0}"/>
              </a:ext>
            </a:extLst>
          </p:cNvPr>
          <p:cNvCxnSpPr>
            <a:cxnSpLocks/>
          </p:cNvCxnSpPr>
          <p:nvPr/>
        </p:nvCxnSpPr>
        <p:spPr>
          <a:xfrm>
            <a:off x="3392632" y="265637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3E4532-BA84-49E2-8B2C-CEEE7F2B1262}"/>
              </a:ext>
            </a:extLst>
          </p:cNvPr>
          <p:cNvCxnSpPr>
            <a:cxnSpLocks/>
          </p:cNvCxnSpPr>
          <p:nvPr/>
        </p:nvCxnSpPr>
        <p:spPr>
          <a:xfrm>
            <a:off x="3064873" y="297108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F7D40E-965E-4D75-9C57-CBF819998ABE}"/>
              </a:ext>
            </a:extLst>
          </p:cNvPr>
          <p:cNvCxnSpPr>
            <a:cxnSpLocks/>
          </p:cNvCxnSpPr>
          <p:nvPr/>
        </p:nvCxnSpPr>
        <p:spPr>
          <a:xfrm>
            <a:off x="2733182" y="327730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61ED08-34A7-4883-960C-971932CBE5AB}"/>
              </a:ext>
            </a:extLst>
          </p:cNvPr>
          <p:cNvCxnSpPr>
            <a:cxnSpLocks/>
          </p:cNvCxnSpPr>
          <p:nvPr/>
        </p:nvCxnSpPr>
        <p:spPr>
          <a:xfrm>
            <a:off x="2753780" y="1737701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95EC25-F51B-4AFA-A097-C976CAAA5A84}"/>
              </a:ext>
            </a:extLst>
          </p:cNvPr>
          <p:cNvCxnSpPr>
            <a:cxnSpLocks/>
          </p:cNvCxnSpPr>
          <p:nvPr/>
        </p:nvCxnSpPr>
        <p:spPr>
          <a:xfrm>
            <a:off x="3071633" y="2047029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F7C365-DF16-48D0-B396-9E114E2B384F}"/>
              </a:ext>
            </a:extLst>
          </p:cNvPr>
          <p:cNvCxnSpPr>
            <a:cxnSpLocks/>
          </p:cNvCxnSpPr>
          <p:nvPr/>
        </p:nvCxnSpPr>
        <p:spPr>
          <a:xfrm>
            <a:off x="3389549" y="233319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42EF6E-5482-40F3-909B-62BB1360D27A}"/>
              </a:ext>
            </a:extLst>
          </p:cNvPr>
          <p:cNvCxnSpPr>
            <a:cxnSpLocks/>
          </p:cNvCxnSpPr>
          <p:nvPr/>
        </p:nvCxnSpPr>
        <p:spPr>
          <a:xfrm>
            <a:off x="3376433" y="2656376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C30734-99F8-4E61-8925-3932E25F4730}"/>
              </a:ext>
            </a:extLst>
          </p:cNvPr>
          <p:cNvCxnSpPr>
            <a:cxnSpLocks/>
          </p:cNvCxnSpPr>
          <p:nvPr/>
        </p:nvCxnSpPr>
        <p:spPr>
          <a:xfrm>
            <a:off x="3058580" y="2042501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BE10D4-0D3C-4D59-818F-55C60EFC5041}"/>
              </a:ext>
            </a:extLst>
          </p:cNvPr>
          <p:cNvCxnSpPr>
            <a:cxnSpLocks/>
          </p:cNvCxnSpPr>
          <p:nvPr/>
        </p:nvCxnSpPr>
        <p:spPr>
          <a:xfrm>
            <a:off x="3071633" y="297108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62184C-329C-485A-9696-7D52FC22667B}"/>
              </a:ext>
            </a:extLst>
          </p:cNvPr>
          <p:cNvCxnSpPr>
            <a:cxnSpLocks/>
          </p:cNvCxnSpPr>
          <p:nvPr/>
        </p:nvCxnSpPr>
        <p:spPr>
          <a:xfrm>
            <a:off x="2733182" y="328040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4A73AB-3B69-4C13-9A21-ED96591BCE3A}"/>
              </a:ext>
            </a:extLst>
          </p:cNvPr>
          <p:cNvCxnSpPr>
            <a:cxnSpLocks/>
          </p:cNvCxnSpPr>
          <p:nvPr/>
        </p:nvCxnSpPr>
        <p:spPr>
          <a:xfrm>
            <a:off x="2435927" y="143770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F34078D-5B6E-413C-ACB0-0BA66456D9C5}"/>
              </a:ext>
            </a:extLst>
          </p:cNvPr>
          <p:cNvCxnSpPr>
            <a:cxnSpLocks/>
          </p:cNvCxnSpPr>
          <p:nvPr/>
        </p:nvCxnSpPr>
        <p:spPr>
          <a:xfrm>
            <a:off x="2099964" y="113148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8A6AAC-5994-4851-A7A3-E79FFE35934C}"/>
              </a:ext>
            </a:extLst>
          </p:cNvPr>
          <p:cNvCxnSpPr>
            <a:cxnSpLocks/>
          </p:cNvCxnSpPr>
          <p:nvPr/>
        </p:nvCxnSpPr>
        <p:spPr>
          <a:xfrm>
            <a:off x="1782111" y="825258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7D9DF4-3F1B-488F-B4C3-EFA922CDB21C}"/>
              </a:ext>
            </a:extLst>
          </p:cNvPr>
          <p:cNvCxnSpPr>
            <a:cxnSpLocks/>
          </p:cNvCxnSpPr>
          <p:nvPr/>
        </p:nvCxnSpPr>
        <p:spPr>
          <a:xfrm>
            <a:off x="1444191" y="535784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7458ACE-5103-4A8C-B7EA-E1426B835255}"/>
              </a:ext>
            </a:extLst>
          </p:cNvPr>
          <p:cNvCxnSpPr>
            <a:cxnSpLocks/>
          </p:cNvCxnSpPr>
          <p:nvPr/>
        </p:nvCxnSpPr>
        <p:spPr>
          <a:xfrm>
            <a:off x="1126339" y="825258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C7A29E-985C-416E-9AE2-E5C33F216C72}"/>
              </a:ext>
            </a:extLst>
          </p:cNvPr>
          <p:cNvCxnSpPr>
            <a:cxnSpLocks/>
          </p:cNvCxnSpPr>
          <p:nvPr/>
        </p:nvCxnSpPr>
        <p:spPr>
          <a:xfrm>
            <a:off x="804682" y="113148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1E5BC0-8EAF-4972-903A-5513A196CB38}"/>
              </a:ext>
            </a:extLst>
          </p:cNvPr>
          <p:cNvCxnSpPr>
            <a:cxnSpLocks/>
          </p:cNvCxnSpPr>
          <p:nvPr/>
        </p:nvCxnSpPr>
        <p:spPr>
          <a:xfrm>
            <a:off x="486829" y="143770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326100-AAA1-4412-A14E-64B687D5BC52}"/>
              </a:ext>
            </a:extLst>
          </p:cNvPr>
          <p:cNvCxnSpPr>
            <a:cxnSpLocks/>
          </p:cNvCxnSpPr>
          <p:nvPr/>
        </p:nvCxnSpPr>
        <p:spPr>
          <a:xfrm>
            <a:off x="3389549" y="143770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1DEAAD-622C-419F-82C7-9975E4555FAC}"/>
              </a:ext>
            </a:extLst>
          </p:cNvPr>
          <p:cNvCxnSpPr>
            <a:cxnSpLocks/>
          </p:cNvCxnSpPr>
          <p:nvPr/>
        </p:nvCxnSpPr>
        <p:spPr>
          <a:xfrm>
            <a:off x="3071633" y="113148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3FAAED-7438-4CAD-A199-22AC1AD04E5C}"/>
              </a:ext>
            </a:extLst>
          </p:cNvPr>
          <p:cNvCxnSpPr>
            <a:cxnSpLocks/>
          </p:cNvCxnSpPr>
          <p:nvPr/>
        </p:nvCxnSpPr>
        <p:spPr>
          <a:xfrm>
            <a:off x="2740069" y="83518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988440-B505-42D9-9083-CCC337C94049}"/>
              </a:ext>
            </a:extLst>
          </p:cNvPr>
          <p:cNvCxnSpPr>
            <a:cxnSpLocks/>
          </p:cNvCxnSpPr>
          <p:nvPr/>
        </p:nvCxnSpPr>
        <p:spPr>
          <a:xfrm>
            <a:off x="2422216" y="535784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B6BF8C-8DFB-4BB1-AEDA-9BBD718AA176}"/>
              </a:ext>
            </a:extLst>
          </p:cNvPr>
          <p:cNvCxnSpPr>
            <a:cxnSpLocks/>
          </p:cNvCxnSpPr>
          <p:nvPr/>
        </p:nvCxnSpPr>
        <p:spPr>
          <a:xfrm>
            <a:off x="2733182" y="53578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1E8219D-248B-4894-A793-DD57C23AB3F4}"/>
              </a:ext>
            </a:extLst>
          </p:cNvPr>
          <p:cNvCxnSpPr>
            <a:cxnSpLocks/>
          </p:cNvCxnSpPr>
          <p:nvPr/>
        </p:nvCxnSpPr>
        <p:spPr>
          <a:xfrm>
            <a:off x="3057922" y="82525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50D666E-C62B-4077-82AE-ECE399F1A1F9}"/>
              </a:ext>
            </a:extLst>
          </p:cNvPr>
          <p:cNvCxnSpPr>
            <a:cxnSpLocks/>
          </p:cNvCxnSpPr>
          <p:nvPr/>
        </p:nvCxnSpPr>
        <p:spPr>
          <a:xfrm>
            <a:off x="3397712" y="114058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A65EDEA-D57C-469D-8FB8-05807B569DC3}"/>
                  </a:ext>
                </a:extLst>
              </p:cNvPr>
              <p:cNvSpPr txBox="1"/>
              <p:nvPr/>
            </p:nvSpPr>
            <p:spPr>
              <a:xfrm>
                <a:off x="1443449" y="2355239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A65EDEA-D57C-469D-8FB8-05807B56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9" y="2355239"/>
                <a:ext cx="346762" cy="246221"/>
              </a:xfrm>
              <a:prstGeom prst="rect">
                <a:avLst/>
              </a:prstGeom>
              <a:blipFill>
                <a:blip r:embed="rId2"/>
                <a:stretch>
                  <a:fillRect l="-14286" r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47DA1FF-9EAE-4134-8149-915C5843AB5B}"/>
                  </a:ext>
                </a:extLst>
              </p:cNvPr>
              <p:cNvSpPr txBox="1"/>
              <p:nvPr/>
            </p:nvSpPr>
            <p:spPr>
              <a:xfrm>
                <a:off x="2074644" y="2063507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47DA1FF-9EAE-4134-8149-915C5843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644" y="2063507"/>
                <a:ext cx="346762" cy="246221"/>
              </a:xfrm>
              <a:prstGeom prst="rect">
                <a:avLst/>
              </a:prstGeom>
              <a:blipFill>
                <a:blip r:embed="rId3"/>
                <a:stretch>
                  <a:fillRect l="-10345" r="-34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C0FDC0F-D8FD-47ED-AA14-79F786458C7C}"/>
                  </a:ext>
                </a:extLst>
              </p:cNvPr>
              <p:cNvSpPr txBox="1"/>
              <p:nvPr/>
            </p:nvSpPr>
            <p:spPr>
              <a:xfrm>
                <a:off x="2401555" y="1461993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C0FDC0F-D8FD-47ED-AA14-79F786458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55" y="1461993"/>
                <a:ext cx="346762" cy="246221"/>
              </a:xfrm>
              <a:prstGeom prst="rect">
                <a:avLst/>
              </a:prstGeom>
              <a:blipFill>
                <a:blip r:embed="rId4"/>
                <a:stretch>
                  <a:fillRect l="-10714" r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E16A77E-51CE-46E4-97CC-98BEF3967075}"/>
                  </a:ext>
                </a:extLst>
              </p:cNvPr>
              <p:cNvSpPr txBox="1"/>
              <p:nvPr/>
            </p:nvSpPr>
            <p:spPr>
              <a:xfrm>
                <a:off x="2707717" y="850296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E16A77E-51CE-46E4-97CC-98BEF396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17" y="850296"/>
                <a:ext cx="346762" cy="246221"/>
              </a:xfrm>
              <a:prstGeom prst="rect">
                <a:avLst/>
              </a:prstGeom>
              <a:blipFill>
                <a:blip r:embed="rId5"/>
                <a:stretch>
                  <a:fillRect l="-103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C57AC9-7164-4DCB-8374-F3B12D9516C4}"/>
                  </a:ext>
                </a:extLst>
              </p:cNvPr>
              <p:cNvSpPr txBox="1"/>
              <p:nvPr/>
            </p:nvSpPr>
            <p:spPr>
              <a:xfrm>
                <a:off x="3369229" y="531281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C57AC9-7164-4DCB-8374-F3B12D95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29" y="531281"/>
                <a:ext cx="346762" cy="246221"/>
              </a:xfrm>
              <a:prstGeom prst="rect">
                <a:avLst/>
              </a:prstGeom>
              <a:blipFill>
                <a:blip r:embed="rId6"/>
                <a:stretch>
                  <a:fillRect l="-10345" r="-34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6AC8A40D-5DA5-874D-AA72-A6223224163B}"/>
              </a:ext>
            </a:extLst>
          </p:cNvPr>
          <p:cNvCxnSpPr>
            <a:cxnSpLocks/>
          </p:cNvCxnSpPr>
          <p:nvPr/>
        </p:nvCxnSpPr>
        <p:spPr>
          <a:xfrm>
            <a:off x="5101203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5D94C371-2370-A144-B157-A1662EB55927}"/>
              </a:ext>
            </a:extLst>
          </p:cNvPr>
          <p:cNvCxnSpPr>
            <a:cxnSpLocks/>
          </p:cNvCxnSpPr>
          <p:nvPr/>
        </p:nvCxnSpPr>
        <p:spPr>
          <a:xfrm>
            <a:off x="5415973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BDE52E2-7BCF-FA41-BDB3-ADDDADA4EF7D}"/>
              </a:ext>
            </a:extLst>
          </p:cNvPr>
          <p:cNvCxnSpPr>
            <a:cxnSpLocks/>
          </p:cNvCxnSpPr>
          <p:nvPr/>
        </p:nvCxnSpPr>
        <p:spPr>
          <a:xfrm>
            <a:off x="5740713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CBDFC9E-D4CF-F140-8BBB-561493A732AD}"/>
              </a:ext>
            </a:extLst>
          </p:cNvPr>
          <p:cNvCxnSpPr>
            <a:cxnSpLocks/>
          </p:cNvCxnSpPr>
          <p:nvPr/>
        </p:nvCxnSpPr>
        <p:spPr>
          <a:xfrm flipH="1">
            <a:off x="5101203" y="531281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9393710-4D5D-964E-8FA1-E0FABED39FE2}"/>
              </a:ext>
            </a:extLst>
          </p:cNvPr>
          <p:cNvCxnSpPr>
            <a:cxnSpLocks/>
          </p:cNvCxnSpPr>
          <p:nvPr/>
        </p:nvCxnSpPr>
        <p:spPr>
          <a:xfrm flipH="1">
            <a:off x="5101203" y="490672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BDD879A-65FF-7649-897C-412CBE801AD8}"/>
              </a:ext>
            </a:extLst>
          </p:cNvPr>
          <p:cNvCxnSpPr>
            <a:cxnSpLocks/>
          </p:cNvCxnSpPr>
          <p:nvPr/>
        </p:nvCxnSpPr>
        <p:spPr>
          <a:xfrm>
            <a:off x="6073999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3A23AA44-383D-9744-96B7-D634C1A5F290}"/>
              </a:ext>
            </a:extLst>
          </p:cNvPr>
          <p:cNvCxnSpPr>
            <a:cxnSpLocks/>
          </p:cNvCxnSpPr>
          <p:nvPr/>
        </p:nvCxnSpPr>
        <p:spPr>
          <a:xfrm>
            <a:off x="6388769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9FADC69B-A5FC-304D-B246-ED7A23C15373}"/>
              </a:ext>
            </a:extLst>
          </p:cNvPr>
          <p:cNvCxnSpPr>
            <a:cxnSpLocks/>
          </p:cNvCxnSpPr>
          <p:nvPr/>
        </p:nvCxnSpPr>
        <p:spPr>
          <a:xfrm>
            <a:off x="6713509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9095AEF4-74D1-1E47-B774-8C5B6B5AFABE}"/>
              </a:ext>
            </a:extLst>
          </p:cNvPr>
          <p:cNvCxnSpPr>
            <a:cxnSpLocks/>
          </p:cNvCxnSpPr>
          <p:nvPr/>
        </p:nvCxnSpPr>
        <p:spPr>
          <a:xfrm>
            <a:off x="7048220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B709F6BB-F164-9247-A7BC-1BDD956C36EF}"/>
              </a:ext>
            </a:extLst>
          </p:cNvPr>
          <p:cNvCxnSpPr>
            <a:cxnSpLocks/>
          </p:cNvCxnSpPr>
          <p:nvPr/>
        </p:nvCxnSpPr>
        <p:spPr>
          <a:xfrm>
            <a:off x="7362990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9CC3B3A8-A76E-364C-8AE4-A637DDD7CAF9}"/>
              </a:ext>
            </a:extLst>
          </p:cNvPr>
          <p:cNvCxnSpPr>
            <a:cxnSpLocks/>
          </p:cNvCxnSpPr>
          <p:nvPr/>
        </p:nvCxnSpPr>
        <p:spPr>
          <a:xfrm>
            <a:off x="7687730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84DE88E-2AAE-AC42-B4AF-F838A5C4F878}"/>
              </a:ext>
            </a:extLst>
          </p:cNvPr>
          <p:cNvCxnSpPr>
            <a:cxnSpLocks/>
          </p:cNvCxnSpPr>
          <p:nvPr/>
        </p:nvCxnSpPr>
        <p:spPr>
          <a:xfrm>
            <a:off x="8022440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D7CD07B7-984E-0149-BB4C-0B999F6E4AB7}"/>
              </a:ext>
            </a:extLst>
          </p:cNvPr>
          <p:cNvCxnSpPr>
            <a:cxnSpLocks/>
          </p:cNvCxnSpPr>
          <p:nvPr/>
        </p:nvCxnSpPr>
        <p:spPr>
          <a:xfrm>
            <a:off x="8337210" y="53128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EB1708F-F5C2-C24B-8FF8-05AC3923C382}"/>
              </a:ext>
            </a:extLst>
          </p:cNvPr>
          <p:cNvCxnSpPr>
            <a:cxnSpLocks/>
          </p:cNvCxnSpPr>
          <p:nvPr/>
        </p:nvCxnSpPr>
        <p:spPr>
          <a:xfrm flipH="1">
            <a:off x="5101203" y="837506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AA3E748-657A-BF4C-A212-7E7A87ED9F10}"/>
              </a:ext>
            </a:extLst>
          </p:cNvPr>
          <p:cNvCxnSpPr>
            <a:cxnSpLocks/>
          </p:cNvCxnSpPr>
          <p:nvPr/>
        </p:nvCxnSpPr>
        <p:spPr>
          <a:xfrm flipH="1">
            <a:off x="5101203" y="1143730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9EFF1E8A-AC1A-2F44-A6EC-4CF027431174}"/>
              </a:ext>
            </a:extLst>
          </p:cNvPr>
          <p:cNvCxnSpPr>
            <a:cxnSpLocks/>
          </p:cNvCxnSpPr>
          <p:nvPr/>
        </p:nvCxnSpPr>
        <p:spPr>
          <a:xfrm flipH="1">
            <a:off x="5101203" y="1451379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A038CFAA-B5E0-8A4E-85BF-E63A8E81B053}"/>
              </a:ext>
            </a:extLst>
          </p:cNvPr>
          <p:cNvCxnSpPr>
            <a:cxnSpLocks/>
          </p:cNvCxnSpPr>
          <p:nvPr/>
        </p:nvCxnSpPr>
        <p:spPr>
          <a:xfrm flipH="1">
            <a:off x="5101203" y="174004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EB9FA30E-756E-7D46-A0F8-61BF1A878BCC}"/>
              </a:ext>
            </a:extLst>
          </p:cNvPr>
          <p:cNvCxnSpPr>
            <a:cxnSpLocks/>
          </p:cNvCxnSpPr>
          <p:nvPr/>
        </p:nvCxnSpPr>
        <p:spPr>
          <a:xfrm flipH="1">
            <a:off x="5101203" y="204626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59623E27-D069-CD40-8721-420A1B374EDF}"/>
              </a:ext>
            </a:extLst>
          </p:cNvPr>
          <p:cNvCxnSpPr>
            <a:cxnSpLocks/>
          </p:cNvCxnSpPr>
          <p:nvPr/>
        </p:nvCxnSpPr>
        <p:spPr>
          <a:xfrm flipH="1">
            <a:off x="5101203" y="2352492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F140394-D7FA-8B45-86B6-FE018D7B74B8}"/>
              </a:ext>
            </a:extLst>
          </p:cNvPr>
          <p:cNvCxnSpPr>
            <a:cxnSpLocks/>
          </p:cNvCxnSpPr>
          <p:nvPr/>
        </p:nvCxnSpPr>
        <p:spPr>
          <a:xfrm flipH="1">
            <a:off x="5101203" y="2660141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4FD2248-4AEE-224C-8457-BAE8CA3CC43D}"/>
              </a:ext>
            </a:extLst>
          </p:cNvPr>
          <p:cNvCxnSpPr>
            <a:cxnSpLocks/>
          </p:cNvCxnSpPr>
          <p:nvPr/>
        </p:nvCxnSpPr>
        <p:spPr>
          <a:xfrm flipH="1">
            <a:off x="5101203" y="298332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08A1927A-110E-D443-864B-5FEE2F2CE4AC}"/>
              </a:ext>
            </a:extLst>
          </p:cNvPr>
          <p:cNvCxnSpPr>
            <a:cxnSpLocks/>
          </p:cNvCxnSpPr>
          <p:nvPr/>
        </p:nvCxnSpPr>
        <p:spPr>
          <a:xfrm flipH="1">
            <a:off x="5101203" y="328955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9D8E8FA5-FE1B-AD46-A1E4-134CC383159D}"/>
              </a:ext>
            </a:extLst>
          </p:cNvPr>
          <p:cNvCxnSpPr>
            <a:cxnSpLocks/>
          </p:cNvCxnSpPr>
          <p:nvPr/>
        </p:nvCxnSpPr>
        <p:spPr>
          <a:xfrm flipH="1">
            <a:off x="5101203" y="3595777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A452B4FA-3208-8E4B-A81A-7595DEBBC31A}"/>
              </a:ext>
            </a:extLst>
          </p:cNvPr>
          <p:cNvSpPr/>
          <p:nvPr/>
        </p:nvSpPr>
        <p:spPr>
          <a:xfrm>
            <a:off x="8361713" y="531281"/>
            <a:ext cx="1499135" cy="3699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51E56BC-BCCB-1640-AB47-8E76338FCCFB}"/>
              </a:ext>
            </a:extLst>
          </p:cNvPr>
          <p:cNvSpPr/>
          <p:nvPr/>
        </p:nvSpPr>
        <p:spPr>
          <a:xfrm rot="16200000">
            <a:off x="6797914" y="1850552"/>
            <a:ext cx="1289780" cy="482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ECEC3F54-966E-9B4A-8050-D152B52A2874}"/>
              </a:ext>
            </a:extLst>
          </p:cNvPr>
          <p:cNvSpPr/>
          <p:nvPr/>
        </p:nvSpPr>
        <p:spPr>
          <a:xfrm>
            <a:off x="6073999" y="2345440"/>
            <a:ext cx="324739" cy="323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EAEE48-D88A-FC4B-8BBA-E59945D5816A}"/>
              </a:ext>
            </a:extLst>
          </p:cNvPr>
          <p:cNvCxnSpPr>
            <a:cxnSpLocks/>
          </p:cNvCxnSpPr>
          <p:nvPr/>
        </p:nvCxnSpPr>
        <p:spPr>
          <a:xfrm>
            <a:off x="6073999" y="1459057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478D320A-5E49-1844-B9AB-752DC9B6BD9B}"/>
              </a:ext>
            </a:extLst>
          </p:cNvPr>
          <p:cNvCxnSpPr>
            <a:cxnSpLocks/>
          </p:cNvCxnSpPr>
          <p:nvPr/>
        </p:nvCxnSpPr>
        <p:spPr>
          <a:xfrm>
            <a:off x="6388769" y="174004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0223A2-053B-D142-BB1B-9FEF3D13C472}"/>
              </a:ext>
            </a:extLst>
          </p:cNvPr>
          <p:cNvCxnSpPr>
            <a:cxnSpLocks/>
          </p:cNvCxnSpPr>
          <p:nvPr/>
        </p:nvCxnSpPr>
        <p:spPr>
          <a:xfrm>
            <a:off x="6722056" y="204626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F9591903-D4C8-2948-B419-A0BEF8C3735D}"/>
              </a:ext>
            </a:extLst>
          </p:cNvPr>
          <p:cNvCxnSpPr>
            <a:cxnSpLocks/>
          </p:cNvCxnSpPr>
          <p:nvPr/>
        </p:nvCxnSpPr>
        <p:spPr>
          <a:xfrm>
            <a:off x="7055343" y="2358130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42CE7461-6BE8-0A49-AAA7-61D0C5BCE41E}"/>
              </a:ext>
            </a:extLst>
          </p:cNvPr>
          <p:cNvCxnSpPr>
            <a:cxnSpLocks/>
          </p:cNvCxnSpPr>
          <p:nvPr/>
        </p:nvCxnSpPr>
        <p:spPr>
          <a:xfrm>
            <a:off x="7055342" y="2668624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A979B660-12E8-BB46-871E-E7A6CB3D775B}"/>
              </a:ext>
            </a:extLst>
          </p:cNvPr>
          <p:cNvCxnSpPr>
            <a:cxnSpLocks/>
          </p:cNvCxnSpPr>
          <p:nvPr/>
        </p:nvCxnSpPr>
        <p:spPr>
          <a:xfrm>
            <a:off x="6722056" y="298332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42D6D519-2AC2-754B-9EDC-A6AB35A49E49}"/>
              </a:ext>
            </a:extLst>
          </p:cNvPr>
          <p:cNvCxnSpPr>
            <a:cxnSpLocks/>
          </p:cNvCxnSpPr>
          <p:nvPr/>
        </p:nvCxnSpPr>
        <p:spPr>
          <a:xfrm>
            <a:off x="6388769" y="328955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51BAB8DD-4935-754C-9454-7A403CB64004}"/>
              </a:ext>
            </a:extLst>
          </p:cNvPr>
          <p:cNvCxnSpPr>
            <a:cxnSpLocks/>
          </p:cNvCxnSpPr>
          <p:nvPr/>
        </p:nvCxnSpPr>
        <p:spPr>
          <a:xfrm>
            <a:off x="6073999" y="3595777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D0CFB021-46F1-ED4C-8B7A-01EF4E70E9F5}"/>
              </a:ext>
            </a:extLst>
          </p:cNvPr>
          <p:cNvCxnSpPr>
            <a:cxnSpLocks/>
          </p:cNvCxnSpPr>
          <p:nvPr/>
        </p:nvCxnSpPr>
        <p:spPr>
          <a:xfrm>
            <a:off x="5740712" y="174004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2F0EBEE5-493A-D741-9240-2532EE0143A7}"/>
              </a:ext>
            </a:extLst>
          </p:cNvPr>
          <p:cNvCxnSpPr>
            <a:cxnSpLocks/>
          </p:cNvCxnSpPr>
          <p:nvPr/>
        </p:nvCxnSpPr>
        <p:spPr>
          <a:xfrm>
            <a:off x="5415973" y="2051906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5BC5DFD8-DD9C-D146-AFE4-3B649239EFCA}"/>
              </a:ext>
            </a:extLst>
          </p:cNvPr>
          <p:cNvCxnSpPr>
            <a:cxnSpLocks/>
          </p:cNvCxnSpPr>
          <p:nvPr/>
        </p:nvCxnSpPr>
        <p:spPr>
          <a:xfrm>
            <a:off x="5101203" y="2352492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36AEEC1-4714-A44E-9630-56ED03E52611}"/>
              </a:ext>
            </a:extLst>
          </p:cNvPr>
          <p:cNvCxnSpPr>
            <a:cxnSpLocks/>
          </p:cNvCxnSpPr>
          <p:nvPr/>
        </p:nvCxnSpPr>
        <p:spPr>
          <a:xfrm>
            <a:off x="5101203" y="2660141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7017CDE1-D11F-5C45-B447-A437954200F4}"/>
              </a:ext>
            </a:extLst>
          </p:cNvPr>
          <p:cNvCxnSpPr>
            <a:cxnSpLocks/>
          </p:cNvCxnSpPr>
          <p:nvPr/>
        </p:nvCxnSpPr>
        <p:spPr>
          <a:xfrm>
            <a:off x="5407425" y="298332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3ECC24-124B-F847-9BB4-1AB8F0C585C1}"/>
              </a:ext>
            </a:extLst>
          </p:cNvPr>
          <p:cNvCxnSpPr>
            <a:cxnSpLocks/>
          </p:cNvCxnSpPr>
          <p:nvPr/>
        </p:nvCxnSpPr>
        <p:spPr>
          <a:xfrm>
            <a:off x="5740712" y="328955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463AF721-09D7-A441-926D-D635A868F4B0}"/>
              </a:ext>
            </a:extLst>
          </p:cNvPr>
          <p:cNvCxnSpPr>
            <a:cxnSpLocks/>
          </p:cNvCxnSpPr>
          <p:nvPr/>
        </p:nvCxnSpPr>
        <p:spPr>
          <a:xfrm>
            <a:off x="6398738" y="1451379"/>
            <a:ext cx="0" cy="2886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990AAF5-BC00-634A-B418-5DF09BE7491E}"/>
              </a:ext>
            </a:extLst>
          </p:cNvPr>
          <p:cNvCxnSpPr>
            <a:cxnSpLocks/>
          </p:cNvCxnSpPr>
          <p:nvPr/>
        </p:nvCxnSpPr>
        <p:spPr>
          <a:xfrm>
            <a:off x="6713509" y="174004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A96F554-71B4-4744-B0ED-CEB776ED710E}"/>
              </a:ext>
            </a:extLst>
          </p:cNvPr>
          <p:cNvCxnSpPr>
            <a:cxnSpLocks/>
          </p:cNvCxnSpPr>
          <p:nvPr/>
        </p:nvCxnSpPr>
        <p:spPr>
          <a:xfrm>
            <a:off x="7048220" y="204626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E3BB4144-944E-5640-BD25-2BC8A17877D0}"/>
              </a:ext>
            </a:extLst>
          </p:cNvPr>
          <p:cNvCxnSpPr>
            <a:cxnSpLocks/>
          </p:cNvCxnSpPr>
          <p:nvPr/>
        </p:nvCxnSpPr>
        <p:spPr>
          <a:xfrm>
            <a:off x="7376701" y="235249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39B10FC-249B-A14C-AAED-B8A51811EB48}"/>
              </a:ext>
            </a:extLst>
          </p:cNvPr>
          <p:cNvCxnSpPr>
            <a:cxnSpLocks/>
          </p:cNvCxnSpPr>
          <p:nvPr/>
        </p:nvCxnSpPr>
        <p:spPr>
          <a:xfrm>
            <a:off x="7048220" y="267710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6639B8DC-0A47-CA43-A164-A4EBF6A35422}"/>
              </a:ext>
            </a:extLst>
          </p:cNvPr>
          <p:cNvCxnSpPr>
            <a:cxnSpLocks/>
          </p:cNvCxnSpPr>
          <p:nvPr/>
        </p:nvCxnSpPr>
        <p:spPr>
          <a:xfrm>
            <a:off x="6713509" y="298332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FDBAD230-B8D0-FF49-8D47-61A8264C8A09}"/>
              </a:ext>
            </a:extLst>
          </p:cNvPr>
          <p:cNvCxnSpPr>
            <a:cxnSpLocks/>
          </p:cNvCxnSpPr>
          <p:nvPr/>
        </p:nvCxnSpPr>
        <p:spPr>
          <a:xfrm>
            <a:off x="6388769" y="328955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1CB6D819-6C55-8244-8C00-04B9169834CF}"/>
              </a:ext>
            </a:extLst>
          </p:cNvPr>
          <p:cNvCxnSpPr>
            <a:cxnSpLocks/>
          </p:cNvCxnSpPr>
          <p:nvPr/>
        </p:nvCxnSpPr>
        <p:spPr>
          <a:xfrm>
            <a:off x="6073999" y="328955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E4C47FA0-EFB8-D745-9CC5-F944FC23D0AA}"/>
              </a:ext>
            </a:extLst>
          </p:cNvPr>
          <p:cNvCxnSpPr>
            <a:cxnSpLocks/>
          </p:cNvCxnSpPr>
          <p:nvPr/>
        </p:nvCxnSpPr>
        <p:spPr>
          <a:xfrm>
            <a:off x="5749260" y="298332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620B6B63-ABEF-9648-B778-9026765190C3}"/>
              </a:ext>
            </a:extLst>
          </p:cNvPr>
          <p:cNvCxnSpPr>
            <a:cxnSpLocks/>
          </p:cNvCxnSpPr>
          <p:nvPr/>
        </p:nvCxnSpPr>
        <p:spPr>
          <a:xfrm>
            <a:off x="6073999" y="145905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20491FF-267E-B24D-871D-6E3C2E49737B}"/>
              </a:ext>
            </a:extLst>
          </p:cNvPr>
          <p:cNvCxnSpPr>
            <a:cxnSpLocks/>
          </p:cNvCxnSpPr>
          <p:nvPr/>
        </p:nvCxnSpPr>
        <p:spPr>
          <a:xfrm>
            <a:off x="5756147" y="174004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ABA9D12C-4BD1-8741-8E7C-4F6AF56EDBBC}"/>
              </a:ext>
            </a:extLst>
          </p:cNvPr>
          <p:cNvCxnSpPr>
            <a:cxnSpLocks/>
          </p:cNvCxnSpPr>
          <p:nvPr/>
        </p:nvCxnSpPr>
        <p:spPr>
          <a:xfrm>
            <a:off x="5415973" y="204626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63D79A95-4419-6C44-A9E9-D175EDBFA60B}"/>
              </a:ext>
            </a:extLst>
          </p:cNvPr>
          <p:cNvCxnSpPr>
            <a:cxnSpLocks/>
          </p:cNvCxnSpPr>
          <p:nvPr/>
        </p:nvCxnSpPr>
        <p:spPr>
          <a:xfrm>
            <a:off x="5101203" y="236239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323E268B-0F74-E247-9399-C24491A65E6C}"/>
              </a:ext>
            </a:extLst>
          </p:cNvPr>
          <p:cNvCxnSpPr>
            <a:cxnSpLocks/>
          </p:cNvCxnSpPr>
          <p:nvPr/>
        </p:nvCxnSpPr>
        <p:spPr>
          <a:xfrm>
            <a:off x="5427730" y="265871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3DA0558A-20CF-7345-91DD-D1A35FCE80B9}"/>
              </a:ext>
            </a:extLst>
          </p:cNvPr>
          <p:cNvCxnSpPr>
            <a:cxnSpLocks/>
          </p:cNvCxnSpPr>
          <p:nvPr/>
        </p:nvCxnSpPr>
        <p:spPr>
          <a:xfrm>
            <a:off x="8337210" y="235249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3D5277B-17A0-9647-A1A1-2A3296939AFC}"/>
              </a:ext>
            </a:extLst>
          </p:cNvPr>
          <p:cNvCxnSpPr>
            <a:cxnSpLocks/>
          </p:cNvCxnSpPr>
          <p:nvPr/>
        </p:nvCxnSpPr>
        <p:spPr>
          <a:xfrm>
            <a:off x="8022440" y="205617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20122AB-946B-8947-922E-A74F56DFC9FE}"/>
              </a:ext>
            </a:extLst>
          </p:cNvPr>
          <p:cNvCxnSpPr>
            <a:cxnSpLocks/>
          </p:cNvCxnSpPr>
          <p:nvPr/>
        </p:nvCxnSpPr>
        <p:spPr>
          <a:xfrm>
            <a:off x="7701441" y="174994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9F45B19-FDFC-904C-A232-68C6B587CEAC}"/>
              </a:ext>
            </a:extLst>
          </p:cNvPr>
          <p:cNvCxnSpPr>
            <a:cxnSpLocks/>
          </p:cNvCxnSpPr>
          <p:nvPr/>
        </p:nvCxnSpPr>
        <p:spPr>
          <a:xfrm>
            <a:off x="7383588" y="145137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2400A4D6-1B7B-4545-8390-E80F86CE729D}"/>
              </a:ext>
            </a:extLst>
          </p:cNvPr>
          <p:cNvCxnSpPr>
            <a:cxnSpLocks/>
          </p:cNvCxnSpPr>
          <p:nvPr/>
        </p:nvCxnSpPr>
        <p:spPr>
          <a:xfrm>
            <a:off x="7048220" y="114515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9320974-308A-E543-83FB-F43F4F2913C2}"/>
              </a:ext>
            </a:extLst>
          </p:cNvPr>
          <p:cNvCxnSpPr>
            <a:cxnSpLocks/>
          </p:cNvCxnSpPr>
          <p:nvPr/>
        </p:nvCxnSpPr>
        <p:spPr>
          <a:xfrm>
            <a:off x="6722056" y="83750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528D8085-D048-0842-A8A2-88BACE55412D}"/>
              </a:ext>
            </a:extLst>
          </p:cNvPr>
          <p:cNvCxnSpPr>
            <a:cxnSpLocks/>
          </p:cNvCxnSpPr>
          <p:nvPr/>
        </p:nvCxnSpPr>
        <p:spPr>
          <a:xfrm>
            <a:off x="6388769" y="53128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0485D1E2-5D7C-F041-A71D-8FCB1476A6D8}"/>
              </a:ext>
            </a:extLst>
          </p:cNvPr>
          <p:cNvCxnSpPr>
            <a:cxnSpLocks/>
          </p:cNvCxnSpPr>
          <p:nvPr/>
        </p:nvCxnSpPr>
        <p:spPr>
          <a:xfrm>
            <a:off x="6073999" y="53128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3706B2F-5B44-0C48-893A-7AB55A4B4A25}"/>
              </a:ext>
            </a:extLst>
          </p:cNvPr>
          <p:cNvCxnSpPr>
            <a:cxnSpLocks/>
          </p:cNvCxnSpPr>
          <p:nvPr/>
        </p:nvCxnSpPr>
        <p:spPr>
          <a:xfrm>
            <a:off x="5749260" y="83750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88AC5C9-5872-8B44-8FA5-6112D280922F}"/>
              </a:ext>
            </a:extLst>
          </p:cNvPr>
          <p:cNvCxnSpPr>
            <a:cxnSpLocks/>
          </p:cNvCxnSpPr>
          <p:nvPr/>
        </p:nvCxnSpPr>
        <p:spPr>
          <a:xfrm>
            <a:off x="5427730" y="114373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8BB87873-58EA-804E-85E0-FAFAA1478136}"/>
              </a:ext>
            </a:extLst>
          </p:cNvPr>
          <p:cNvCxnSpPr>
            <a:cxnSpLocks/>
          </p:cNvCxnSpPr>
          <p:nvPr/>
        </p:nvCxnSpPr>
        <p:spPr>
          <a:xfrm>
            <a:off x="5108090" y="144995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E34705A3-33D6-9142-B01C-2491CC7944B3}"/>
              </a:ext>
            </a:extLst>
          </p:cNvPr>
          <p:cNvCxnSpPr>
            <a:cxnSpLocks/>
          </p:cNvCxnSpPr>
          <p:nvPr/>
        </p:nvCxnSpPr>
        <p:spPr>
          <a:xfrm>
            <a:off x="8022440" y="266862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CAE060A5-2DEE-3E4D-A291-EB9925E78AD7}"/>
              </a:ext>
            </a:extLst>
          </p:cNvPr>
          <p:cNvCxnSpPr>
            <a:cxnSpLocks/>
          </p:cNvCxnSpPr>
          <p:nvPr/>
        </p:nvCxnSpPr>
        <p:spPr>
          <a:xfrm>
            <a:off x="7694681" y="298332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6C29A99D-E035-334A-8614-1FEDD08F5309}"/>
              </a:ext>
            </a:extLst>
          </p:cNvPr>
          <p:cNvCxnSpPr>
            <a:cxnSpLocks/>
          </p:cNvCxnSpPr>
          <p:nvPr/>
        </p:nvCxnSpPr>
        <p:spPr>
          <a:xfrm>
            <a:off x="7362990" y="328955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F24831FC-DD91-2641-BFAA-5F8FE6365A55}"/>
              </a:ext>
            </a:extLst>
          </p:cNvPr>
          <p:cNvCxnSpPr>
            <a:cxnSpLocks/>
          </p:cNvCxnSpPr>
          <p:nvPr/>
        </p:nvCxnSpPr>
        <p:spPr>
          <a:xfrm>
            <a:off x="7383588" y="1749949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24FDAB8A-E366-CB41-BDB0-48693CEB6601}"/>
              </a:ext>
            </a:extLst>
          </p:cNvPr>
          <p:cNvCxnSpPr>
            <a:cxnSpLocks/>
          </p:cNvCxnSpPr>
          <p:nvPr/>
        </p:nvCxnSpPr>
        <p:spPr>
          <a:xfrm>
            <a:off x="7701441" y="205927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560EE590-A0F1-A449-93B4-B6573DD6120B}"/>
              </a:ext>
            </a:extLst>
          </p:cNvPr>
          <p:cNvCxnSpPr>
            <a:cxnSpLocks/>
          </p:cNvCxnSpPr>
          <p:nvPr/>
        </p:nvCxnSpPr>
        <p:spPr>
          <a:xfrm>
            <a:off x="8019357" y="234544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16DCA34C-9C5A-D546-BA21-AA5A6CA3856E}"/>
              </a:ext>
            </a:extLst>
          </p:cNvPr>
          <p:cNvCxnSpPr>
            <a:cxnSpLocks/>
          </p:cNvCxnSpPr>
          <p:nvPr/>
        </p:nvCxnSpPr>
        <p:spPr>
          <a:xfrm>
            <a:off x="8006241" y="2668624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E048084-8730-1F4F-917E-DFC5B72CF5E8}"/>
              </a:ext>
            </a:extLst>
          </p:cNvPr>
          <p:cNvCxnSpPr>
            <a:cxnSpLocks/>
          </p:cNvCxnSpPr>
          <p:nvPr/>
        </p:nvCxnSpPr>
        <p:spPr>
          <a:xfrm>
            <a:off x="7688388" y="2054749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9E0401B-098A-B342-B2A7-AD8283832956}"/>
              </a:ext>
            </a:extLst>
          </p:cNvPr>
          <p:cNvCxnSpPr>
            <a:cxnSpLocks/>
          </p:cNvCxnSpPr>
          <p:nvPr/>
        </p:nvCxnSpPr>
        <p:spPr>
          <a:xfrm>
            <a:off x="7701441" y="2983328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FB42F2F-AB77-AB46-9B6C-F3B364AA51F3}"/>
              </a:ext>
            </a:extLst>
          </p:cNvPr>
          <p:cNvCxnSpPr>
            <a:cxnSpLocks/>
          </p:cNvCxnSpPr>
          <p:nvPr/>
        </p:nvCxnSpPr>
        <p:spPr>
          <a:xfrm>
            <a:off x="7362990" y="329265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BF0EE90-D926-744E-98FC-91FA1DDBC440}"/>
              </a:ext>
            </a:extLst>
          </p:cNvPr>
          <p:cNvCxnSpPr>
            <a:cxnSpLocks/>
          </p:cNvCxnSpPr>
          <p:nvPr/>
        </p:nvCxnSpPr>
        <p:spPr>
          <a:xfrm>
            <a:off x="7065735" y="144995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D0E6846D-E1C7-314F-8D56-AC14820E0B4B}"/>
              </a:ext>
            </a:extLst>
          </p:cNvPr>
          <p:cNvCxnSpPr>
            <a:cxnSpLocks/>
          </p:cNvCxnSpPr>
          <p:nvPr/>
        </p:nvCxnSpPr>
        <p:spPr>
          <a:xfrm>
            <a:off x="6729772" y="114373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54384E3E-CFED-8C42-8BF7-44788E064738}"/>
              </a:ext>
            </a:extLst>
          </p:cNvPr>
          <p:cNvCxnSpPr>
            <a:cxnSpLocks/>
          </p:cNvCxnSpPr>
          <p:nvPr/>
        </p:nvCxnSpPr>
        <p:spPr>
          <a:xfrm>
            <a:off x="6411919" y="837506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E80C0A4-906C-0D4C-AFF7-0CCDE7FF8F3D}"/>
              </a:ext>
            </a:extLst>
          </p:cNvPr>
          <p:cNvCxnSpPr>
            <a:cxnSpLocks/>
          </p:cNvCxnSpPr>
          <p:nvPr/>
        </p:nvCxnSpPr>
        <p:spPr>
          <a:xfrm>
            <a:off x="6073999" y="54803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1E2D647-6BDA-5847-8198-DB9FBFD9FAED}"/>
              </a:ext>
            </a:extLst>
          </p:cNvPr>
          <p:cNvCxnSpPr>
            <a:cxnSpLocks/>
          </p:cNvCxnSpPr>
          <p:nvPr/>
        </p:nvCxnSpPr>
        <p:spPr>
          <a:xfrm>
            <a:off x="5756147" y="837506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6492DE53-E391-9B4A-A3E1-41B915307211}"/>
              </a:ext>
            </a:extLst>
          </p:cNvPr>
          <p:cNvCxnSpPr>
            <a:cxnSpLocks/>
          </p:cNvCxnSpPr>
          <p:nvPr/>
        </p:nvCxnSpPr>
        <p:spPr>
          <a:xfrm>
            <a:off x="5434490" y="114373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5ECAB7E-0E46-6D4F-B880-8C4BE6ADCF1B}"/>
              </a:ext>
            </a:extLst>
          </p:cNvPr>
          <p:cNvCxnSpPr>
            <a:cxnSpLocks/>
          </p:cNvCxnSpPr>
          <p:nvPr/>
        </p:nvCxnSpPr>
        <p:spPr>
          <a:xfrm>
            <a:off x="5116637" y="144995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FDF3872E-F9BA-144B-843C-170CA057DD02}"/>
              </a:ext>
            </a:extLst>
          </p:cNvPr>
          <p:cNvCxnSpPr>
            <a:cxnSpLocks/>
          </p:cNvCxnSpPr>
          <p:nvPr/>
        </p:nvCxnSpPr>
        <p:spPr>
          <a:xfrm>
            <a:off x="8019357" y="144995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32B23B6C-8E9C-FF42-8239-5502AFF30E2C}"/>
              </a:ext>
            </a:extLst>
          </p:cNvPr>
          <p:cNvCxnSpPr>
            <a:cxnSpLocks/>
          </p:cNvCxnSpPr>
          <p:nvPr/>
        </p:nvCxnSpPr>
        <p:spPr>
          <a:xfrm>
            <a:off x="7701441" y="114373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6A33C17-BFAB-9B49-B799-A8BA89B430F2}"/>
              </a:ext>
            </a:extLst>
          </p:cNvPr>
          <p:cNvCxnSpPr>
            <a:cxnSpLocks/>
          </p:cNvCxnSpPr>
          <p:nvPr/>
        </p:nvCxnSpPr>
        <p:spPr>
          <a:xfrm>
            <a:off x="7369877" y="847433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67A81F03-2D76-0842-81F7-ECF220D884AF}"/>
              </a:ext>
            </a:extLst>
          </p:cNvPr>
          <p:cNvCxnSpPr>
            <a:cxnSpLocks/>
          </p:cNvCxnSpPr>
          <p:nvPr/>
        </p:nvCxnSpPr>
        <p:spPr>
          <a:xfrm>
            <a:off x="7052024" y="54803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D48C282E-2E58-4C4B-9B2A-29904AB02150}"/>
              </a:ext>
            </a:extLst>
          </p:cNvPr>
          <p:cNvCxnSpPr>
            <a:cxnSpLocks/>
          </p:cNvCxnSpPr>
          <p:nvPr/>
        </p:nvCxnSpPr>
        <p:spPr>
          <a:xfrm>
            <a:off x="7362990" y="54803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206B2D55-A551-5E4D-81B3-A5EF96884F2B}"/>
              </a:ext>
            </a:extLst>
          </p:cNvPr>
          <p:cNvCxnSpPr>
            <a:cxnSpLocks/>
          </p:cNvCxnSpPr>
          <p:nvPr/>
        </p:nvCxnSpPr>
        <p:spPr>
          <a:xfrm>
            <a:off x="7687730" y="83750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D14108F4-7828-434E-8140-106253D80A40}"/>
              </a:ext>
            </a:extLst>
          </p:cNvPr>
          <p:cNvCxnSpPr>
            <a:cxnSpLocks/>
          </p:cNvCxnSpPr>
          <p:nvPr/>
        </p:nvCxnSpPr>
        <p:spPr>
          <a:xfrm>
            <a:off x="8027520" y="115283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4703C6EC-68D6-404D-8E5F-628B0DC2AD4B}"/>
                  </a:ext>
                </a:extLst>
              </p:cNvPr>
              <p:cNvSpPr txBox="1"/>
              <p:nvPr/>
            </p:nvSpPr>
            <p:spPr>
              <a:xfrm>
                <a:off x="6073257" y="2367487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4703C6EC-68D6-404D-8E5F-628B0DC2A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57" y="2367487"/>
                <a:ext cx="346762" cy="246221"/>
              </a:xfrm>
              <a:prstGeom prst="rect">
                <a:avLst/>
              </a:prstGeom>
              <a:blipFill>
                <a:blip r:embed="rId7"/>
                <a:stretch>
                  <a:fillRect l="-1034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BA20E892-FB5E-1649-8F7E-1F30911C8E7E}"/>
                  </a:ext>
                </a:extLst>
              </p:cNvPr>
              <p:cNvSpPr txBox="1"/>
              <p:nvPr/>
            </p:nvSpPr>
            <p:spPr>
              <a:xfrm>
                <a:off x="6369854" y="1750551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BA20E892-FB5E-1649-8F7E-1F30911C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4" y="1750551"/>
                <a:ext cx="346762" cy="246221"/>
              </a:xfrm>
              <a:prstGeom prst="rect">
                <a:avLst/>
              </a:prstGeom>
              <a:blipFill>
                <a:blip r:embed="rId8"/>
                <a:stretch>
                  <a:fillRect l="-14286" r="-35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D490AA1A-3C67-CB40-AC26-2702194550C3}"/>
                  </a:ext>
                </a:extLst>
              </p:cNvPr>
              <p:cNvSpPr txBox="1"/>
              <p:nvPr/>
            </p:nvSpPr>
            <p:spPr>
              <a:xfrm>
                <a:off x="6381647" y="1172911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D490AA1A-3C67-CB40-AC26-270219455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47" y="1172911"/>
                <a:ext cx="346762" cy="246221"/>
              </a:xfrm>
              <a:prstGeom prst="rect">
                <a:avLst/>
              </a:prstGeom>
              <a:blipFill>
                <a:blip r:embed="rId9"/>
                <a:stretch>
                  <a:fillRect l="-10345" r="-34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0AD04DD0-CB14-E54B-B558-2A281061B819}"/>
                  </a:ext>
                </a:extLst>
              </p:cNvPr>
              <p:cNvSpPr txBox="1"/>
              <p:nvPr/>
            </p:nvSpPr>
            <p:spPr>
              <a:xfrm>
                <a:off x="7337525" y="862544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0AD04DD0-CB14-E54B-B558-2A281061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525" y="862544"/>
                <a:ext cx="346762" cy="246221"/>
              </a:xfrm>
              <a:prstGeom prst="rect">
                <a:avLst/>
              </a:prstGeom>
              <a:blipFill>
                <a:blip r:embed="rId10"/>
                <a:stretch>
                  <a:fillRect l="-10714" r="-35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8AC7ADCB-ACAA-3D41-8573-BD834F3F8BB9}"/>
                  </a:ext>
                </a:extLst>
              </p:cNvPr>
              <p:cNvSpPr txBox="1"/>
              <p:nvPr/>
            </p:nvSpPr>
            <p:spPr>
              <a:xfrm>
                <a:off x="7999037" y="543529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8AC7ADCB-ACAA-3D41-8573-BD834F3F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37" y="543529"/>
                <a:ext cx="346762" cy="246221"/>
              </a:xfrm>
              <a:prstGeom prst="rect">
                <a:avLst/>
              </a:prstGeom>
              <a:blipFill>
                <a:blip r:embed="rId11"/>
                <a:stretch>
                  <a:fillRect l="-14286" r="-35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92B028E6-7FD3-2C44-9A29-8C2502A1A19B}"/>
              </a:ext>
            </a:extLst>
          </p:cNvPr>
          <p:cNvCxnSpPr/>
          <p:nvPr/>
        </p:nvCxnSpPr>
        <p:spPr>
          <a:xfrm flipV="1">
            <a:off x="7268094" y="1772695"/>
            <a:ext cx="0" cy="21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A9BE9AE-7637-0445-A365-1FAEA904E620}"/>
              </a:ext>
            </a:extLst>
          </p:cNvPr>
          <p:cNvCxnSpPr>
            <a:cxnSpLocks/>
          </p:cNvCxnSpPr>
          <p:nvPr/>
        </p:nvCxnSpPr>
        <p:spPr>
          <a:xfrm>
            <a:off x="7442804" y="1663421"/>
            <a:ext cx="20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A0FC0C21-48EF-D941-B384-06502AC08BD4}"/>
              </a:ext>
            </a:extLst>
          </p:cNvPr>
          <p:cNvSpPr txBox="1"/>
          <p:nvPr/>
        </p:nvSpPr>
        <p:spPr>
          <a:xfrm>
            <a:off x="7019733" y="1758683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1822F8F-23B6-8A46-A465-B185DC90E179}"/>
              </a:ext>
            </a:extLst>
          </p:cNvPr>
          <p:cNvSpPr txBox="1"/>
          <p:nvPr/>
        </p:nvSpPr>
        <p:spPr>
          <a:xfrm>
            <a:off x="7467737" y="1399987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1D73017F-81E7-694A-BDE4-BFEEAB5ED577}"/>
              </a:ext>
            </a:extLst>
          </p:cNvPr>
          <p:cNvSpPr/>
          <p:nvPr/>
        </p:nvSpPr>
        <p:spPr>
          <a:xfrm>
            <a:off x="7044486" y="4938239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2DA5B0A5-821F-4145-9DEF-A05929222DD5}"/>
              </a:ext>
            </a:extLst>
          </p:cNvPr>
          <p:cNvSpPr/>
          <p:nvPr/>
        </p:nvSpPr>
        <p:spPr>
          <a:xfrm>
            <a:off x="6717380" y="4935450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0C5EBF5-2B10-DD4B-AFBD-8F1C1E9DA876}"/>
              </a:ext>
            </a:extLst>
          </p:cNvPr>
          <p:cNvCxnSpPr>
            <a:cxnSpLocks/>
          </p:cNvCxnSpPr>
          <p:nvPr/>
        </p:nvCxnSpPr>
        <p:spPr>
          <a:xfrm>
            <a:off x="5094446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AA2D64C-A5B5-0744-BDAB-F1963AC7146C}"/>
              </a:ext>
            </a:extLst>
          </p:cNvPr>
          <p:cNvCxnSpPr>
            <a:cxnSpLocks/>
          </p:cNvCxnSpPr>
          <p:nvPr/>
        </p:nvCxnSpPr>
        <p:spPr>
          <a:xfrm>
            <a:off x="5409216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9E3735CD-35A2-DA48-AA58-F409E5C43AEB}"/>
              </a:ext>
            </a:extLst>
          </p:cNvPr>
          <p:cNvCxnSpPr>
            <a:cxnSpLocks/>
          </p:cNvCxnSpPr>
          <p:nvPr/>
        </p:nvCxnSpPr>
        <p:spPr>
          <a:xfrm>
            <a:off x="5733956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E1F84735-04D9-9A4B-B133-7A8D856ECCD3}"/>
              </a:ext>
            </a:extLst>
          </p:cNvPr>
          <p:cNvCxnSpPr>
            <a:cxnSpLocks/>
          </p:cNvCxnSpPr>
          <p:nvPr/>
        </p:nvCxnSpPr>
        <p:spPr>
          <a:xfrm flipH="1">
            <a:off x="5094446" y="4013976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605C5C1C-AF92-AB44-A2DD-2BB01224FBE3}"/>
              </a:ext>
            </a:extLst>
          </p:cNvPr>
          <p:cNvCxnSpPr>
            <a:cxnSpLocks/>
          </p:cNvCxnSpPr>
          <p:nvPr/>
        </p:nvCxnSpPr>
        <p:spPr>
          <a:xfrm flipH="1">
            <a:off x="5094446" y="838942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7B068578-B283-BF4A-9656-CCA22B208A45}"/>
              </a:ext>
            </a:extLst>
          </p:cNvPr>
          <p:cNvCxnSpPr>
            <a:cxnSpLocks/>
          </p:cNvCxnSpPr>
          <p:nvPr/>
        </p:nvCxnSpPr>
        <p:spPr>
          <a:xfrm>
            <a:off x="6067242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39DAEF61-C065-4B4B-804C-36829C2BC9CF}"/>
              </a:ext>
            </a:extLst>
          </p:cNvPr>
          <p:cNvCxnSpPr>
            <a:cxnSpLocks/>
          </p:cNvCxnSpPr>
          <p:nvPr/>
        </p:nvCxnSpPr>
        <p:spPr>
          <a:xfrm>
            <a:off x="6382012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061F3C1-801C-6845-B26C-91DA29237283}"/>
              </a:ext>
            </a:extLst>
          </p:cNvPr>
          <p:cNvCxnSpPr>
            <a:cxnSpLocks/>
          </p:cNvCxnSpPr>
          <p:nvPr/>
        </p:nvCxnSpPr>
        <p:spPr>
          <a:xfrm>
            <a:off x="6706752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7DB144EB-A7D0-F74E-9740-15537D59CFA4}"/>
              </a:ext>
            </a:extLst>
          </p:cNvPr>
          <p:cNvCxnSpPr>
            <a:cxnSpLocks/>
          </p:cNvCxnSpPr>
          <p:nvPr/>
        </p:nvCxnSpPr>
        <p:spPr>
          <a:xfrm>
            <a:off x="7041463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6842CD94-DDCD-7641-93C8-75AB92954FCB}"/>
              </a:ext>
            </a:extLst>
          </p:cNvPr>
          <p:cNvCxnSpPr>
            <a:cxnSpLocks/>
          </p:cNvCxnSpPr>
          <p:nvPr/>
        </p:nvCxnSpPr>
        <p:spPr>
          <a:xfrm>
            <a:off x="7356233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DAAD3D65-9F7A-8C45-B2AE-425DCDE7ADE5}"/>
              </a:ext>
            </a:extLst>
          </p:cNvPr>
          <p:cNvCxnSpPr>
            <a:cxnSpLocks/>
          </p:cNvCxnSpPr>
          <p:nvPr/>
        </p:nvCxnSpPr>
        <p:spPr>
          <a:xfrm>
            <a:off x="7680973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E004AB72-6B5D-DC41-B65B-FEDDB286645B}"/>
              </a:ext>
            </a:extLst>
          </p:cNvPr>
          <p:cNvCxnSpPr>
            <a:cxnSpLocks/>
          </p:cNvCxnSpPr>
          <p:nvPr/>
        </p:nvCxnSpPr>
        <p:spPr>
          <a:xfrm>
            <a:off x="8015683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31A6C38-5E98-0F47-999F-58CFB2748067}"/>
              </a:ext>
            </a:extLst>
          </p:cNvPr>
          <p:cNvCxnSpPr>
            <a:cxnSpLocks/>
          </p:cNvCxnSpPr>
          <p:nvPr/>
        </p:nvCxnSpPr>
        <p:spPr>
          <a:xfrm>
            <a:off x="8330453" y="4013976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82DFC7EF-0105-E84F-96ED-FC436898F595}"/>
              </a:ext>
            </a:extLst>
          </p:cNvPr>
          <p:cNvCxnSpPr>
            <a:cxnSpLocks/>
          </p:cNvCxnSpPr>
          <p:nvPr/>
        </p:nvCxnSpPr>
        <p:spPr>
          <a:xfrm flipH="1">
            <a:off x="5094446" y="4320201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A2195BE-18AA-0A4E-B85C-B94BBDE73AFE}"/>
              </a:ext>
            </a:extLst>
          </p:cNvPr>
          <p:cNvCxnSpPr>
            <a:cxnSpLocks/>
          </p:cNvCxnSpPr>
          <p:nvPr/>
        </p:nvCxnSpPr>
        <p:spPr>
          <a:xfrm flipH="1">
            <a:off x="5094446" y="4626425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1E0DD8BC-83C4-A640-BF9C-C1613BEE9984}"/>
              </a:ext>
            </a:extLst>
          </p:cNvPr>
          <p:cNvCxnSpPr>
            <a:cxnSpLocks/>
          </p:cNvCxnSpPr>
          <p:nvPr/>
        </p:nvCxnSpPr>
        <p:spPr>
          <a:xfrm flipH="1">
            <a:off x="5094446" y="4934074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1B1EE029-8CF4-AF4F-846E-615574EC16DC}"/>
              </a:ext>
            </a:extLst>
          </p:cNvPr>
          <p:cNvCxnSpPr>
            <a:cxnSpLocks/>
          </p:cNvCxnSpPr>
          <p:nvPr/>
        </p:nvCxnSpPr>
        <p:spPr>
          <a:xfrm flipH="1">
            <a:off x="5094446" y="522273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9A99FFA2-5A33-B149-AC48-9C146F58CD7A}"/>
              </a:ext>
            </a:extLst>
          </p:cNvPr>
          <p:cNvCxnSpPr>
            <a:cxnSpLocks/>
          </p:cNvCxnSpPr>
          <p:nvPr/>
        </p:nvCxnSpPr>
        <p:spPr>
          <a:xfrm flipH="1">
            <a:off x="5094446" y="552896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F492D27-45FE-8242-AE14-A81A35DA0205}"/>
              </a:ext>
            </a:extLst>
          </p:cNvPr>
          <p:cNvCxnSpPr>
            <a:cxnSpLocks/>
          </p:cNvCxnSpPr>
          <p:nvPr/>
        </p:nvCxnSpPr>
        <p:spPr>
          <a:xfrm flipH="1">
            <a:off x="5094446" y="5835187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E6DE696-7F44-1741-A9B9-DFC35079DD8A}"/>
              </a:ext>
            </a:extLst>
          </p:cNvPr>
          <p:cNvCxnSpPr>
            <a:cxnSpLocks/>
          </p:cNvCxnSpPr>
          <p:nvPr/>
        </p:nvCxnSpPr>
        <p:spPr>
          <a:xfrm flipH="1">
            <a:off x="5094446" y="6142836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08B2A3AE-83E6-6D40-B194-CB83833738A7}"/>
              </a:ext>
            </a:extLst>
          </p:cNvPr>
          <p:cNvCxnSpPr>
            <a:cxnSpLocks/>
          </p:cNvCxnSpPr>
          <p:nvPr/>
        </p:nvCxnSpPr>
        <p:spPr>
          <a:xfrm flipH="1">
            <a:off x="5094446" y="646602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7DBA5C6-E745-E346-AF2D-EDD2086207A9}"/>
              </a:ext>
            </a:extLst>
          </p:cNvPr>
          <p:cNvCxnSpPr>
            <a:cxnSpLocks/>
          </p:cNvCxnSpPr>
          <p:nvPr/>
        </p:nvCxnSpPr>
        <p:spPr>
          <a:xfrm flipH="1">
            <a:off x="5094446" y="677224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677EA188-9E52-B14F-83CE-6D791D0B04D7}"/>
              </a:ext>
            </a:extLst>
          </p:cNvPr>
          <p:cNvCxnSpPr>
            <a:cxnSpLocks/>
          </p:cNvCxnSpPr>
          <p:nvPr/>
        </p:nvCxnSpPr>
        <p:spPr>
          <a:xfrm flipH="1">
            <a:off x="5094446" y="7078472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5781A67-3772-4D4A-B8C7-AA6CD60CFAD7}"/>
              </a:ext>
            </a:extLst>
          </p:cNvPr>
          <p:cNvSpPr/>
          <p:nvPr/>
        </p:nvSpPr>
        <p:spPr>
          <a:xfrm>
            <a:off x="8354956" y="4013976"/>
            <a:ext cx="1499135" cy="3699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8D48FB00-BE46-3145-AB6D-F008102A63B9}"/>
              </a:ext>
            </a:extLst>
          </p:cNvPr>
          <p:cNvSpPr/>
          <p:nvPr/>
        </p:nvSpPr>
        <p:spPr>
          <a:xfrm rot="16200000">
            <a:off x="6791157" y="5333247"/>
            <a:ext cx="1289780" cy="482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AB54EB6C-5E2E-DF4B-AB53-9450DBEA0E0E}"/>
              </a:ext>
            </a:extLst>
          </p:cNvPr>
          <p:cNvSpPr/>
          <p:nvPr/>
        </p:nvSpPr>
        <p:spPr>
          <a:xfrm>
            <a:off x="6067242" y="5828135"/>
            <a:ext cx="324739" cy="323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A76FDABC-1FED-B24E-ADF0-8E62D3C95B99}"/>
              </a:ext>
            </a:extLst>
          </p:cNvPr>
          <p:cNvCxnSpPr>
            <a:cxnSpLocks/>
          </p:cNvCxnSpPr>
          <p:nvPr/>
        </p:nvCxnSpPr>
        <p:spPr>
          <a:xfrm>
            <a:off x="6067242" y="4941752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F0C7B199-3514-5143-A27B-A0867590A634}"/>
              </a:ext>
            </a:extLst>
          </p:cNvPr>
          <p:cNvCxnSpPr>
            <a:cxnSpLocks/>
          </p:cNvCxnSpPr>
          <p:nvPr/>
        </p:nvCxnSpPr>
        <p:spPr>
          <a:xfrm>
            <a:off x="6382012" y="522273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2A04264-B505-FA4D-AD27-1F78A8AEF4A3}"/>
              </a:ext>
            </a:extLst>
          </p:cNvPr>
          <p:cNvCxnSpPr>
            <a:cxnSpLocks/>
          </p:cNvCxnSpPr>
          <p:nvPr/>
        </p:nvCxnSpPr>
        <p:spPr>
          <a:xfrm>
            <a:off x="6715299" y="552896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8291E9B-1D42-2347-8D2E-040DC9208BBD}"/>
              </a:ext>
            </a:extLst>
          </p:cNvPr>
          <p:cNvCxnSpPr>
            <a:cxnSpLocks/>
          </p:cNvCxnSpPr>
          <p:nvPr/>
        </p:nvCxnSpPr>
        <p:spPr>
          <a:xfrm>
            <a:off x="7048586" y="5840825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E0C75B8E-45A9-3E48-B8D4-F82A1393D39A}"/>
              </a:ext>
            </a:extLst>
          </p:cNvPr>
          <p:cNvCxnSpPr>
            <a:cxnSpLocks/>
          </p:cNvCxnSpPr>
          <p:nvPr/>
        </p:nvCxnSpPr>
        <p:spPr>
          <a:xfrm>
            <a:off x="7048585" y="6151319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097B12F1-5B17-D349-BE3C-185DFC64B3C7}"/>
              </a:ext>
            </a:extLst>
          </p:cNvPr>
          <p:cNvCxnSpPr>
            <a:cxnSpLocks/>
          </p:cNvCxnSpPr>
          <p:nvPr/>
        </p:nvCxnSpPr>
        <p:spPr>
          <a:xfrm>
            <a:off x="6715299" y="646602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5A11AB5B-EDE0-C643-9F63-5F38A454D223}"/>
              </a:ext>
            </a:extLst>
          </p:cNvPr>
          <p:cNvCxnSpPr>
            <a:cxnSpLocks/>
          </p:cNvCxnSpPr>
          <p:nvPr/>
        </p:nvCxnSpPr>
        <p:spPr>
          <a:xfrm>
            <a:off x="6382012" y="677224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68457849-944F-0F4B-99FA-FAC88136FFEE}"/>
              </a:ext>
            </a:extLst>
          </p:cNvPr>
          <p:cNvCxnSpPr>
            <a:cxnSpLocks/>
          </p:cNvCxnSpPr>
          <p:nvPr/>
        </p:nvCxnSpPr>
        <p:spPr>
          <a:xfrm>
            <a:off x="6067242" y="7078472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2503F09-28AC-3841-A8EB-FBAA7482A15B}"/>
              </a:ext>
            </a:extLst>
          </p:cNvPr>
          <p:cNvCxnSpPr>
            <a:cxnSpLocks/>
          </p:cNvCxnSpPr>
          <p:nvPr/>
        </p:nvCxnSpPr>
        <p:spPr>
          <a:xfrm>
            <a:off x="5733955" y="522273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14D6165-1B99-784B-8D69-2945827D77C2}"/>
              </a:ext>
            </a:extLst>
          </p:cNvPr>
          <p:cNvCxnSpPr>
            <a:cxnSpLocks/>
          </p:cNvCxnSpPr>
          <p:nvPr/>
        </p:nvCxnSpPr>
        <p:spPr>
          <a:xfrm>
            <a:off x="5409216" y="5534601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46B0C922-AC45-2946-8A20-8B1E26029DA2}"/>
              </a:ext>
            </a:extLst>
          </p:cNvPr>
          <p:cNvCxnSpPr>
            <a:cxnSpLocks/>
          </p:cNvCxnSpPr>
          <p:nvPr/>
        </p:nvCxnSpPr>
        <p:spPr>
          <a:xfrm>
            <a:off x="5094446" y="5835187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A5635276-326D-0D43-9A0C-19E1AA8B85B6}"/>
              </a:ext>
            </a:extLst>
          </p:cNvPr>
          <p:cNvCxnSpPr>
            <a:cxnSpLocks/>
          </p:cNvCxnSpPr>
          <p:nvPr/>
        </p:nvCxnSpPr>
        <p:spPr>
          <a:xfrm>
            <a:off x="5094446" y="6142836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D5DA9352-4FD5-7F46-AA9C-7944F3F07E07}"/>
              </a:ext>
            </a:extLst>
          </p:cNvPr>
          <p:cNvCxnSpPr>
            <a:cxnSpLocks/>
          </p:cNvCxnSpPr>
          <p:nvPr/>
        </p:nvCxnSpPr>
        <p:spPr>
          <a:xfrm>
            <a:off x="5400668" y="646602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B262C4AB-84C2-3746-8AFB-F1B627366D6D}"/>
              </a:ext>
            </a:extLst>
          </p:cNvPr>
          <p:cNvCxnSpPr>
            <a:cxnSpLocks/>
          </p:cNvCxnSpPr>
          <p:nvPr/>
        </p:nvCxnSpPr>
        <p:spPr>
          <a:xfrm>
            <a:off x="5733955" y="677224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520361D8-AA2A-F847-802E-C74A7A624694}"/>
              </a:ext>
            </a:extLst>
          </p:cNvPr>
          <p:cNvCxnSpPr>
            <a:cxnSpLocks/>
          </p:cNvCxnSpPr>
          <p:nvPr/>
        </p:nvCxnSpPr>
        <p:spPr>
          <a:xfrm>
            <a:off x="6391981" y="4934074"/>
            <a:ext cx="0" cy="2886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03B0B24-AE75-A34D-B427-B882E4445854}"/>
              </a:ext>
            </a:extLst>
          </p:cNvPr>
          <p:cNvCxnSpPr>
            <a:cxnSpLocks/>
          </p:cNvCxnSpPr>
          <p:nvPr/>
        </p:nvCxnSpPr>
        <p:spPr>
          <a:xfrm>
            <a:off x="6706752" y="522273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592D76B1-5AAB-7644-9720-13BF2560A082}"/>
              </a:ext>
            </a:extLst>
          </p:cNvPr>
          <p:cNvCxnSpPr>
            <a:cxnSpLocks/>
          </p:cNvCxnSpPr>
          <p:nvPr/>
        </p:nvCxnSpPr>
        <p:spPr>
          <a:xfrm>
            <a:off x="7041463" y="552896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538E173E-4639-2C42-AABC-8FBF4E20AC16}"/>
              </a:ext>
            </a:extLst>
          </p:cNvPr>
          <p:cNvCxnSpPr>
            <a:cxnSpLocks/>
          </p:cNvCxnSpPr>
          <p:nvPr/>
        </p:nvCxnSpPr>
        <p:spPr>
          <a:xfrm>
            <a:off x="7369944" y="583518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79830AC8-E576-E940-8EF5-EB64E6180345}"/>
              </a:ext>
            </a:extLst>
          </p:cNvPr>
          <p:cNvCxnSpPr>
            <a:cxnSpLocks/>
          </p:cNvCxnSpPr>
          <p:nvPr/>
        </p:nvCxnSpPr>
        <p:spPr>
          <a:xfrm>
            <a:off x="7041463" y="615979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00663CC4-93E1-2141-8BCC-1E2BC2604238}"/>
              </a:ext>
            </a:extLst>
          </p:cNvPr>
          <p:cNvCxnSpPr>
            <a:cxnSpLocks/>
          </p:cNvCxnSpPr>
          <p:nvPr/>
        </p:nvCxnSpPr>
        <p:spPr>
          <a:xfrm>
            <a:off x="6706752" y="646602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D6139C34-E5A3-8B40-8A97-68B79D1B19CC}"/>
              </a:ext>
            </a:extLst>
          </p:cNvPr>
          <p:cNvCxnSpPr>
            <a:cxnSpLocks/>
          </p:cNvCxnSpPr>
          <p:nvPr/>
        </p:nvCxnSpPr>
        <p:spPr>
          <a:xfrm>
            <a:off x="6382012" y="677224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706D674D-FD36-2145-B98F-88932A1E5D93}"/>
              </a:ext>
            </a:extLst>
          </p:cNvPr>
          <p:cNvCxnSpPr>
            <a:cxnSpLocks/>
          </p:cNvCxnSpPr>
          <p:nvPr/>
        </p:nvCxnSpPr>
        <p:spPr>
          <a:xfrm>
            <a:off x="6067242" y="677224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1D3D8ADB-B3E2-244B-9C96-1EB5EECDEC64}"/>
              </a:ext>
            </a:extLst>
          </p:cNvPr>
          <p:cNvCxnSpPr>
            <a:cxnSpLocks/>
          </p:cNvCxnSpPr>
          <p:nvPr/>
        </p:nvCxnSpPr>
        <p:spPr>
          <a:xfrm>
            <a:off x="5742503" y="646602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3C9A1E5-824A-4D45-83A4-7E6025D66F3F}"/>
              </a:ext>
            </a:extLst>
          </p:cNvPr>
          <p:cNvCxnSpPr>
            <a:cxnSpLocks/>
          </p:cNvCxnSpPr>
          <p:nvPr/>
        </p:nvCxnSpPr>
        <p:spPr>
          <a:xfrm>
            <a:off x="6067242" y="494175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010FB00-A02C-8B45-9FDE-CC31275D9B8F}"/>
              </a:ext>
            </a:extLst>
          </p:cNvPr>
          <p:cNvCxnSpPr>
            <a:cxnSpLocks/>
          </p:cNvCxnSpPr>
          <p:nvPr/>
        </p:nvCxnSpPr>
        <p:spPr>
          <a:xfrm>
            <a:off x="5749390" y="522273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C208A5AD-C285-1442-B22F-4F08CC864215}"/>
              </a:ext>
            </a:extLst>
          </p:cNvPr>
          <p:cNvCxnSpPr>
            <a:cxnSpLocks/>
          </p:cNvCxnSpPr>
          <p:nvPr/>
        </p:nvCxnSpPr>
        <p:spPr>
          <a:xfrm>
            <a:off x="5409216" y="552896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CBF1711-C7F4-184F-8419-393440051A28}"/>
              </a:ext>
            </a:extLst>
          </p:cNvPr>
          <p:cNvCxnSpPr>
            <a:cxnSpLocks/>
          </p:cNvCxnSpPr>
          <p:nvPr/>
        </p:nvCxnSpPr>
        <p:spPr>
          <a:xfrm>
            <a:off x="5094446" y="584509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F9EB456-8FE9-8444-BCE8-7CA6D93D4782}"/>
              </a:ext>
            </a:extLst>
          </p:cNvPr>
          <p:cNvCxnSpPr>
            <a:cxnSpLocks/>
          </p:cNvCxnSpPr>
          <p:nvPr/>
        </p:nvCxnSpPr>
        <p:spPr>
          <a:xfrm>
            <a:off x="5420973" y="614141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DD26B8E1-F22D-8C43-BFF7-1D735788E214}"/>
              </a:ext>
            </a:extLst>
          </p:cNvPr>
          <p:cNvCxnSpPr>
            <a:cxnSpLocks/>
          </p:cNvCxnSpPr>
          <p:nvPr/>
        </p:nvCxnSpPr>
        <p:spPr>
          <a:xfrm>
            <a:off x="8330453" y="583518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9E1E480-C565-4349-8CB5-C75294A3CF73}"/>
              </a:ext>
            </a:extLst>
          </p:cNvPr>
          <p:cNvCxnSpPr>
            <a:cxnSpLocks/>
          </p:cNvCxnSpPr>
          <p:nvPr/>
        </p:nvCxnSpPr>
        <p:spPr>
          <a:xfrm>
            <a:off x="8015683" y="553886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FBB6FC29-BD37-424E-ACDA-23C0EC9F9ABE}"/>
              </a:ext>
            </a:extLst>
          </p:cNvPr>
          <p:cNvCxnSpPr>
            <a:cxnSpLocks/>
          </p:cNvCxnSpPr>
          <p:nvPr/>
        </p:nvCxnSpPr>
        <p:spPr>
          <a:xfrm>
            <a:off x="7694684" y="523264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1669DA6C-011D-4B43-BA46-0C817F192756}"/>
              </a:ext>
            </a:extLst>
          </p:cNvPr>
          <p:cNvCxnSpPr>
            <a:cxnSpLocks/>
          </p:cNvCxnSpPr>
          <p:nvPr/>
        </p:nvCxnSpPr>
        <p:spPr>
          <a:xfrm>
            <a:off x="7376831" y="493407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F246701F-41CC-A64A-92A2-02D68BDD6883}"/>
              </a:ext>
            </a:extLst>
          </p:cNvPr>
          <p:cNvCxnSpPr>
            <a:cxnSpLocks/>
          </p:cNvCxnSpPr>
          <p:nvPr/>
        </p:nvCxnSpPr>
        <p:spPr>
          <a:xfrm>
            <a:off x="7041463" y="462784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63FA681-1980-0C4D-85D0-8B94A3B27535}"/>
              </a:ext>
            </a:extLst>
          </p:cNvPr>
          <p:cNvCxnSpPr>
            <a:cxnSpLocks/>
          </p:cNvCxnSpPr>
          <p:nvPr/>
        </p:nvCxnSpPr>
        <p:spPr>
          <a:xfrm>
            <a:off x="6715299" y="432020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C3711904-359A-FA42-AB22-81475F9FDFD4}"/>
              </a:ext>
            </a:extLst>
          </p:cNvPr>
          <p:cNvCxnSpPr>
            <a:cxnSpLocks/>
          </p:cNvCxnSpPr>
          <p:nvPr/>
        </p:nvCxnSpPr>
        <p:spPr>
          <a:xfrm>
            <a:off x="6382012" y="401397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4CE6F57-A343-2A41-985B-B37420424871}"/>
              </a:ext>
            </a:extLst>
          </p:cNvPr>
          <p:cNvCxnSpPr>
            <a:cxnSpLocks/>
          </p:cNvCxnSpPr>
          <p:nvPr/>
        </p:nvCxnSpPr>
        <p:spPr>
          <a:xfrm>
            <a:off x="6067242" y="401397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D67644D5-C300-9849-B96A-F253FF63F0FC}"/>
              </a:ext>
            </a:extLst>
          </p:cNvPr>
          <p:cNvCxnSpPr>
            <a:cxnSpLocks/>
          </p:cNvCxnSpPr>
          <p:nvPr/>
        </p:nvCxnSpPr>
        <p:spPr>
          <a:xfrm>
            <a:off x="5742503" y="432020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DFC97D44-965E-7E4F-813D-6C9B0B70A977}"/>
              </a:ext>
            </a:extLst>
          </p:cNvPr>
          <p:cNvCxnSpPr>
            <a:cxnSpLocks/>
          </p:cNvCxnSpPr>
          <p:nvPr/>
        </p:nvCxnSpPr>
        <p:spPr>
          <a:xfrm>
            <a:off x="5420973" y="462642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6827934E-DB7C-4041-9F34-CA72AA098222}"/>
              </a:ext>
            </a:extLst>
          </p:cNvPr>
          <p:cNvCxnSpPr>
            <a:cxnSpLocks/>
          </p:cNvCxnSpPr>
          <p:nvPr/>
        </p:nvCxnSpPr>
        <p:spPr>
          <a:xfrm>
            <a:off x="5101333" y="493265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C28F8609-91B2-AE4A-B6CD-786168AF8CE4}"/>
              </a:ext>
            </a:extLst>
          </p:cNvPr>
          <p:cNvCxnSpPr>
            <a:cxnSpLocks/>
          </p:cNvCxnSpPr>
          <p:nvPr/>
        </p:nvCxnSpPr>
        <p:spPr>
          <a:xfrm>
            <a:off x="8015683" y="615131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56D67D9-4F2D-D940-83AE-21C02E3CE650}"/>
              </a:ext>
            </a:extLst>
          </p:cNvPr>
          <p:cNvCxnSpPr>
            <a:cxnSpLocks/>
          </p:cNvCxnSpPr>
          <p:nvPr/>
        </p:nvCxnSpPr>
        <p:spPr>
          <a:xfrm>
            <a:off x="7687924" y="646602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601CD296-9107-4048-B2A0-83E37988F8FE}"/>
              </a:ext>
            </a:extLst>
          </p:cNvPr>
          <p:cNvCxnSpPr>
            <a:cxnSpLocks/>
          </p:cNvCxnSpPr>
          <p:nvPr/>
        </p:nvCxnSpPr>
        <p:spPr>
          <a:xfrm>
            <a:off x="7356233" y="677224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E1985C33-A0A5-3349-BE50-C697DB358E03}"/>
              </a:ext>
            </a:extLst>
          </p:cNvPr>
          <p:cNvCxnSpPr>
            <a:cxnSpLocks/>
          </p:cNvCxnSpPr>
          <p:nvPr/>
        </p:nvCxnSpPr>
        <p:spPr>
          <a:xfrm>
            <a:off x="7376831" y="5232644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974170C9-D476-4C4A-B3FE-BB935EFECC2B}"/>
              </a:ext>
            </a:extLst>
          </p:cNvPr>
          <p:cNvCxnSpPr>
            <a:cxnSpLocks/>
          </p:cNvCxnSpPr>
          <p:nvPr/>
        </p:nvCxnSpPr>
        <p:spPr>
          <a:xfrm>
            <a:off x="7694684" y="554197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355D14A9-9E5F-1F4B-8D11-D1E1F21FBCC9}"/>
              </a:ext>
            </a:extLst>
          </p:cNvPr>
          <p:cNvCxnSpPr>
            <a:cxnSpLocks/>
          </p:cNvCxnSpPr>
          <p:nvPr/>
        </p:nvCxnSpPr>
        <p:spPr>
          <a:xfrm>
            <a:off x="8012600" y="582813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BFEDA89-9B9B-2745-9955-7F1CF1028387}"/>
              </a:ext>
            </a:extLst>
          </p:cNvPr>
          <p:cNvCxnSpPr>
            <a:cxnSpLocks/>
          </p:cNvCxnSpPr>
          <p:nvPr/>
        </p:nvCxnSpPr>
        <p:spPr>
          <a:xfrm>
            <a:off x="7999484" y="6151319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A8F0865-340D-874E-A14B-A9E2D532B723}"/>
              </a:ext>
            </a:extLst>
          </p:cNvPr>
          <p:cNvCxnSpPr>
            <a:cxnSpLocks/>
          </p:cNvCxnSpPr>
          <p:nvPr/>
        </p:nvCxnSpPr>
        <p:spPr>
          <a:xfrm>
            <a:off x="7681631" y="5537444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79D65DD-526F-7848-BFA4-C50486080B2E}"/>
              </a:ext>
            </a:extLst>
          </p:cNvPr>
          <p:cNvCxnSpPr>
            <a:cxnSpLocks/>
          </p:cNvCxnSpPr>
          <p:nvPr/>
        </p:nvCxnSpPr>
        <p:spPr>
          <a:xfrm>
            <a:off x="7694684" y="6466023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FF704849-9E30-D54D-9374-369797189E5D}"/>
              </a:ext>
            </a:extLst>
          </p:cNvPr>
          <p:cNvCxnSpPr>
            <a:cxnSpLocks/>
          </p:cNvCxnSpPr>
          <p:nvPr/>
        </p:nvCxnSpPr>
        <p:spPr>
          <a:xfrm>
            <a:off x="7356233" y="677535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E0558C7-2BFF-C547-A596-5E6DDBBD6570}"/>
              </a:ext>
            </a:extLst>
          </p:cNvPr>
          <p:cNvCxnSpPr>
            <a:cxnSpLocks/>
          </p:cNvCxnSpPr>
          <p:nvPr/>
        </p:nvCxnSpPr>
        <p:spPr>
          <a:xfrm>
            <a:off x="7058978" y="493265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5616A481-B04B-734F-A3AD-7FA9BEBFF913}"/>
              </a:ext>
            </a:extLst>
          </p:cNvPr>
          <p:cNvCxnSpPr>
            <a:cxnSpLocks/>
          </p:cNvCxnSpPr>
          <p:nvPr/>
        </p:nvCxnSpPr>
        <p:spPr>
          <a:xfrm>
            <a:off x="6723015" y="462642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D90B83D1-8C50-1E4E-85D7-59CAF108661C}"/>
              </a:ext>
            </a:extLst>
          </p:cNvPr>
          <p:cNvCxnSpPr>
            <a:cxnSpLocks/>
          </p:cNvCxnSpPr>
          <p:nvPr/>
        </p:nvCxnSpPr>
        <p:spPr>
          <a:xfrm>
            <a:off x="6405162" y="4320201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DD4716D-C6CB-D14F-8C3B-1184F4069A4F}"/>
              </a:ext>
            </a:extLst>
          </p:cNvPr>
          <p:cNvCxnSpPr>
            <a:cxnSpLocks/>
          </p:cNvCxnSpPr>
          <p:nvPr/>
        </p:nvCxnSpPr>
        <p:spPr>
          <a:xfrm>
            <a:off x="6067242" y="403072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23B908F-1CC5-B741-BFD7-E3AEE4518E51}"/>
              </a:ext>
            </a:extLst>
          </p:cNvPr>
          <p:cNvCxnSpPr>
            <a:cxnSpLocks/>
          </p:cNvCxnSpPr>
          <p:nvPr/>
        </p:nvCxnSpPr>
        <p:spPr>
          <a:xfrm>
            <a:off x="5749390" y="4320201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68F8FE8-BDD5-3D4D-B160-20C7F5D5A696}"/>
              </a:ext>
            </a:extLst>
          </p:cNvPr>
          <p:cNvCxnSpPr>
            <a:cxnSpLocks/>
          </p:cNvCxnSpPr>
          <p:nvPr/>
        </p:nvCxnSpPr>
        <p:spPr>
          <a:xfrm>
            <a:off x="5427733" y="462642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B4CD3E68-9C58-4248-AC44-B2D37ECBB9D9}"/>
              </a:ext>
            </a:extLst>
          </p:cNvPr>
          <p:cNvCxnSpPr>
            <a:cxnSpLocks/>
          </p:cNvCxnSpPr>
          <p:nvPr/>
        </p:nvCxnSpPr>
        <p:spPr>
          <a:xfrm>
            <a:off x="5109880" y="493265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4D9EFE4-80B3-1C48-9CD8-5C655B5ADB11}"/>
              </a:ext>
            </a:extLst>
          </p:cNvPr>
          <p:cNvCxnSpPr>
            <a:cxnSpLocks/>
          </p:cNvCxnSpPr>
          <p:nvPr/>
        </p:nvCxnSpPr>
        <p:spPr>
          <a:xfrm>
            <a:off x="8012600" y="493265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43A8C458-6DA7-FD44-BD4A-88DFD5BB9183}"/>
              </a:ext>
            </a:extLst>
          </p:cNvPr>
          <p:cNvCxnSpPr>
            <a:cxnSpLocks/>
          </p:cNvCxnSpPr>
          <p:nvPr/>
        </p:nvCxnSpPr>
        <p:spPr>
          <a:xfrm>
            <a:off x="7694684" y="462642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C4F55DB-AEB2-D944-988B-D9EAA03BA477}"/>
              </a:ext>
            </a:extLst>
          </p:cNvPr>
          <p:cNvCxnSpPr>
            <a:cxnSpLocks/>
          </p:cNvCxnSpPr>
          <p:nvPr/>
        </p:nvCxnSpPr>
        <p:spPr>
          <a:xfrm>
            <a:off x="7363120" y="4330128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3BAB0AF7-34CA-5448-B61B-FD197C1BE637}"/>
              </a:ext>
            </a:extLst>
          </p:cNvPr>
          <p:cNvCxnSpPr>
            <a:cxnSpLocks/>
          </p:cNvCxnSpPr>
          <p:nvPr/>
        </p:nvCxnSpPr>
        <p:spPr>
          <a:xfrm>
            <a:off x="7045267" y="403072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96071463-06E5-FB4C-98C5-6E7FC15FD3BF}"/>
              </a:ext>
            </a:extLst>
          </p:cNvPr>
          <p:cNvCxnSpPr>
            <a:cxnSpLocks/>
          </p:cNvCxnSpPr>
          <p:nvPr/>
        </p:nvCxnSpPr>
        <p:spPr>
          <a:xfrm>
            <a:off x="7356233" y="403072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495654FA-1F2A-2848-AFB4-A46D4E4A22F9}"/>
              </a:ext>
            </a:extLst>
          </p:cNvPr>
          <p:cNvCxnSpPr>
            <a:cxnSpLocks/>
          </p:cNvCxnSpPr>
          <p:nvPr/>
        </p:nvCxnSpPr>
        <p:spPr>
          <a:xfrm>
            <a:off x="7680973" y="432020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CCAFAF2-049E-F74D-A20D-6EE69741538C}"/>
              </a:ext>
            </a:extLst>
          </p:cNvPr>
          <p:cNvCxnSpPr>
            <a:cxnSpLocks/>
          </p:cNvCxnSpPr>
          <p:nvPr/>
        </p:nvCxnSpPr>
        <p:spPr>
          <a:xfrm>
            <a:off x="8020763" y="463552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74D67991-1FC3-0349-9F42-AB8D370FE90F}"/>
                  </a:ext>
                </a:extLst>
              </p:cNvPr>
              <p:cNvSpPr txBox="1"/>
              <p:nvPr/>
            </p:nvSpPr>
            <p:spPr>
              <a:xfrm>
                <a:off x="6066500" y="5850182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74D67991-1FC3-0349-9F42-AB8D370FE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5850182"/>
                <a:ext cx="346762" cy="246221"/>
              </a:xfrm>
              <a:prstGeom prst="rect">
                <a:avLst/>
              </a:prstGeom>
              <a:blipFill>
                <a:blip r:embed="rId12"/>
                <a:stretch>
                  <a:fillRect l="-14286" r="-35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A3D33517-F786-184A-B1D4-C99C8493FA66}"/>
                  </a:ext>
                </a:extLst>
              </p:cNvPr>
              <p:cNvSpPr txBox="1"/>
              <p:nvPr/>
            </p:nvSpPr>
            <p:spPr>
              <a:xfrm>
                <a:off x="6697695" y="5558450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A3D33517-F786-184A-B1D4-C99C8493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95" y="5558450"/>
                <a:ext cx="346762" cy="246221"/>
              </a:xfrm>
              <a:prstGeom prst="rect">
                <a:avLst/>
              </a:prstGeom>
              <a:blipFill>
                <a:blip r:embed="rId13"/>
                <a:stretch>
                  <a:fillRect l="-10345" r="-34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1147243E-A40F-5C48-9265-3785AF01413C}"/>
                  </a:ext>
                </a:extLst>
              </p:cNvPr>
              <p:cNvSpPr txBox="1"/>
              <p:nvPr/>
            </p:nvSpPr>
            <p:spPr>
              <a:xfrm>
                <a:off x="6696782" y="4683612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1147243E-A40F-5C48-9265-3785AF01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782" y="4683612"/>
                <a:ext cx="346762" cy="246221"/>
              </a:xfrm>
              <a:prstGeom prst="rect">
                <a:avLst/>
              </a:prstGeom>
              <a:blipFill>
                <a:blip r:embed="rId14"/>
                <a:stretch>
                  <a:fillRect l="-10345" r="-34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CD382501-5F5A-724B-82CD-607AA4B4EAB1}"/>
                  </a:ext>
                </a:extLst>
              </p:cNvPr>
              <p:cNvSpPr txBox="1"/>
              <p:nvPr/>
            </p:nvSpPr>
            <p:spPr>
              <a:xfrm>
                <a:off x="7330768" y="4345239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CD382501-5F5A-724B-82CD-607AA4B4E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68" y="4345239"/>
                <a:ext cx="346762" cy="246221"/>
              </a:xfrm>
              <a:prstGeom prst="rect">
                <a:avLst/>
              </a:prstGeom>
              <a:blipFill>
                <a:blip r:embed="rId15"/>
                <a:stretch>
                  <a:fillRect l="-10345" r="-34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F223053A-99EF-174E-BA03-1BC788FE7C4C}"/>
                  </a:ext>
                </a:extLst>
              </p:cNvPr>
              <p:cNvSpPr txBox="1"/>
              <p:nvPr/>
            </p:nvSpPr>
            <p:spPr>
              <a:xfrm>
                <a:off x="7992280" y="4026224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F223053A-99EF-174E-BA03-1BC788FE7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80" y="4026224"/>
                <a:ext cx="346762" cy="246221"/>
              </a:xfrm>
              <a:prstGeom prst="rect">
                <a:avLst/>
              </a:prstGeom>
              <a:blipFill>
                <a:blip r:embed="rId6"/>
                <a:stretch>
                  <a:fillRect l="-10345" r="-34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6C3BA4CB-734D-DF46-A633-3DA0C9B117E2}"/>
              </a:ext>
            </a:extLst>
          </p:cNvPr>
          <p:cNvCxnSpPr/>
          <p:nvPr/>
        </p:nvCxnSpPr>
        <p:spPr>
          <a:xfrm flipV="1">
            <a:off x="7261337" y="5255390"/>
            <a:ext cx="0" cy="21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8BB1E402-308A-B744-B5BB-DCAC8265A756}"/>
              </a:ext>
            </a:extLst>
          </p:cNvPr>
          <p:cNvCxnSpPr>
            <a:cxnSpLocks/>
          </p:cNvCxnSpPr>
          <p:nvPr/>
        </p:nvCxnSpPr>
        <p:spPr>
          <a:xfrm>
            <a:off x="7436047" y="5146116"/>
            <a:ext cx="20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8DA52776-C003-6C47-A98C-0B6153B164C6}"/>
              </a:ext>
            </a:extLst>
          </p:cNvPr>
          <p:cNvSpPr txBox="1"/>
          <p:nvPr/>
        </p:nvSpPr>
        <p:spPr>
          <a:xfrm>
            <a:off x="7012976" y="5241378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5DF8E183-5679-BC44-9CED-9A1BC9DF6F18}"/>
              </a:ext>
            </a:extLst>
          </p:cNvPr>
          <p:cNvSpPr txBox="1"/>
          <p:nvPr/>
        </p:nvSpPr>
        <p:spPr>
          <a:xfrm>
            <a:off x="7460980" y="4882682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C3C11A76-FC57-4F45-AA30-DFAD42034236}"/>
              </a:ext>
            </a:extLst>
          </p:cNvPr>
          <p:cNvSpPr txBox="1"/>
          <p:nvPr/>
        </p:nvSpPr>
        <p:spPr>
          <a:xfrm>
            <a:off x="7813822" y="1749108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DF63416F-9F81-9945-9BEE-D85D1262CAC6}"/>
              </a:ext>
            </a:extLst>
          </p:cNvPr>
          <p:cNvSpPr txBox="1"/>
          <p:nvPr/>
        </p:nvSpPr>
        <p:spPr>
          <a:xfrm>
            <a:off x="7307607" y="2001457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E1E87269-ECAC-6F4B-8283-E1A7BAE8384A}"/>
              </a:ext>
            </a:extLst>
          </p:cNvPr>
          <p:cNvSpPr txBox="1"/>
          <p:nvPr/>
        </p:nvSpPr>
        <p:spPr>
          <a:xfrm>
            <a:off x="7019733" y="2001457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62D0EF49-C822-AE4C-96A8-C87BBAE0F3CE}"/>
              </a:ext>
            </a:extLst>
          </p:cNvPr>
          <p:cNvSpPr txBox="1"/>
          <p:nvPr/>
        </p:nvSpPr>
        <p:spPr>
          <a:xfrm>
            <a:off x="6664382" y="2001457"/>
            <a:ext cx="27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19B24D12-F9F9-534C-8EE6-AF430B4AA682}"/>
              </a:ext>
            </a:extLst>
          </p:cNvPr>
          <p:cNvCxnSpPr>
            <a:cxnSpLocks/>
          </p:cNvCxnSpPr>
          <p:nvPr/>
        </p:nvCxnSpPr>
        <p:spPr>
          <a:xfrm>
            <a:off x="7813171" y="1779055"/>
            <a:ext cx="0" cy="223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1C6A0581-BAA1-EF41-A3CA-031F18A7A1F7}"/>
              </a:ext>
            </a:extLst>
          </p:cNvPr>
          <p:cNvCxnSpPr>
            <a:cxnSpLocks/>
          </p:cNvCxnSpPr>
          <p:nvPr/>
        </p:nvCxnSpPr>
        <p:spPr>
          <a:xfrm flipH="1" flipV="1">
            <a:off x="7405008" y="2260588"/>
            <a:ext cx="230734" cy="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F83E997F-AD00-D648-A4AD-8A6CC8361A7C}"/>
              </a:ext>
            </a:extLst>
          </p:cNvPr>
          <p:cNvCxnSpPr>
            <a:cxnSpLocks/>
          </p:cNvCxnSpPr>
          <p:nvPr/>
        </p:nvCxnSpPr>
        <p:spPr>
          <a:xfrm flipH="1" flipV="1">
            <a:off x="7080269" y="2264132"/>
            <a:ext cx="230734" cy="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7595DFBB-6A93-3048-97BF-30964F7A14FC}"/>
              </a:ext>
            </a:extLst>
          </p:cNvPr>
          <p:cNvCxnSpPr>
            <a:cxnSpLocks/>
          </p:cNvCxnSpPr>
          <p:nvPr/>
        </p:nvCxnSpPr>
        <p:spPr>
          <a:xfrm flipH="1" flipV="1">
            <a:off x="6755527" y="2264369"/>
            <a:ext cx="230734" cy="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E8E781BF-3573-FE46-AC71-C436716B61F9}"/>
              </a:ext>
            </a:extLst>
          </p:cNvPr>
          <p:cNvCxnSpPr>
            <a:cxnSpLocks/>
          </p:cNvCxnSpPr>
          <p:nvPr/>
        </p:nvCxnSpPr>
        <p:spPr>
          <a:xfrm flipH="1" flipV="1">
            <a:off x="6763126" y="1609968"/>
            <a:ext cx="230734" cy="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96CF8CE6-F6AD-3B4E-869E-71BC0F1BFD3A}"/>
              </a:ext>
            </a:extLst>
          </p:cNvPr>
          <p:cNvCxnSpPr>
            <a:cxnSpLocks/>
          </p:cNvCxnSpPr>
          <p:nvPr/>
        </p:nvCxnSpPr>
        <p:spPr>
          <a:xfrm flipH="1" flipV="1">
            <a:off x="6753701" y="1303320"/>
            <a:ext cx="230734" cy="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9612AE47-AF1B-DA4A-8F1F-636336FD3D6E}"/>
              </a:ext>
            </a:extLst>
          </p:cNvPr>
          <p:cNvCxnSpPr>
            <a:cxnSpLocks/>
          </p:cNvCxnSpPr>
          <p:nvPr/>
        </p:nvCxnSpPr>
        <p:spPr>
          <a:xfrm flipV="1">
            <a:off x="7219682" y="1511902"/>
            <a:ext cx="0" cy="18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Multiply 588">
            <a:extLst>
              <a:ext uri="{FF2B5EF4-FFF2-40B4-BE49-F238E27FC236}">
                <a16:creationId xmlns:a16="http://schemas.microsoft.com/office/drawing/2014/main" id="{31385470-F295-E645-9651-C6DCAD4F39CF}"/>
              </a:ext>
            </a:extLst>
          </p:cNvPr>
          <p:cNvSpPr/>
          <p:nvPr/>
        </p:nvSpPr>
        <p:spPr>
          <a:xfrm>
            <a:off x="6774364" y="1170966"/>
            <a:ext cx="213034" cy="268230"/>
          </a:xfrm>
          <a:prstGeom prst="mathMultiply">
            <a:avLst>
              <a:gd name="adj1" fmla="val 67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Multiply 589">
            <a:extLst>
              <a:ext uri="{FF2B5EF4-FFF2-40B4-BE49-F238E27FC236}">
                <a16:creationId xmlns:a16="http://schemas.microsoft.com/office/drawing/2014/main" id="{B952B81C-B52E-6946-BC2E-44B491E71B6C}"/>
              </a:ext>
            </a:extLst>
          </p:cNvPr>
          <p:cNvSpPr/>
          <p:nvPr/>
        </p:nvSpPr>
        <p:spPr>
          <a:xfrm>
            <a:off x="6779334" y="1472898"/>
            <a:ext cx="213034" cy="268230"/>
          </a:xfrm>
          <a:prstGeom prst="mathMultiply">
            <a:avLst>
              <a:gd name="adj1" fmla="val 67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Multiply 590">
            <a:extLst>
              <a:ext uri="{FF2B5EF4-FFF2-40B4-BE49-F238E27FC236}">
                <a16:creationId xmlns:a16="http://schemas.microsoft.com/office/drawing/2014/main" id="{F9BEEDBA-4A63-A343-B151-593473AE2848}"/>
              </a:ext>
            </a:extLst>
          </p:cNvPr>
          <p:cNvSpPr/>
          <p:nvPr/>
        </p:nvSpPr>
        <p:spPr>
          <a:xfrm>
            <a:off x="7115468" y="1466176"/>
            <a:ext cx="213034" cy="268230"/>
          </a:xfrm>
          <a:prstGeom prst="mathMultiply">
            <a:avLst>
              <a:gd name="adj1" fmla="val 67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6214899" y="2871233"/>
            <a:ext cx="319402" cy="290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3226" y="1363587"/>
            <a:ext cx="287159" cy="27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917336" y="1661486"/>
            <a:ext cx="308045" cy="293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0868" y="1968476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582151" y="2257851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898140" y="2567545"/>
            <a:ext cx="319402" cy="2761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AD6BAA-59E3-415C-9A3E-F764AABA2E5E}"/>
              </a:ext>
            </a:extLst>
          </p:cNvPr>
          <p:cNvCxnSpPr/>
          <p:nvPr/>
        </p:nvCxnSpPr>
        <p:spPr>
          <a:xfrm>
            <a:off x="3298677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AD8734-DA3F-465C-8C11-98161456E2E7}"/>
              </a:ext>
            </a:extLst>
          </p:cNvPr>
          <p:cNvCxnSpPr/>
          <p:nvPr/>
        </p:nvCxnSpPr>
        <p:spPr>
          <a:xfrm>
            <a:off x="3613447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A062D-9C3E-4ACD-BE2C-D44CF3EE2840}"/>
              </a:ext>
            </a:extLst>
          </p:cNvPr>
          <p:cNvCxnSpPr/>
          <p:nvPr/>
        </p:nvCxnSpPr>
        <p:spPr>
          <a:xfrm>
            <a:off x="3938187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49844B-1305-436A-95EF-675D16E43F9A}"/>
              </a:ext>
            </a:extLst>
          </p:cNvPr>
          <p:cNvCxnSpPr>
            <a:cxnSpLocks/>
          </p:cNvCxnSpPr>
          <p:nvPr/>
        </p:nvCxnSpPr>
        <p:spPr>
          <a:xfrm flipH="1">
            <a:off x="3298677" y="1034041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BA1CE-1428-411B-AC04-7E36E247F95A}"/>
              </a:ext>
            </a:extLst>
          </p:cNvPr>
          <p:cNvCxnSpPr>
            <a:cxnSpLocks/>
          </p:cNvCxnSpPr>
          <p:nvPr/>
        </p:nvCxnSpPr>
        <p:spPr>
          <a:xfrm flipH="1">
            <a:off x="3298677" y="540948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9DD81-357D-4C5F-847D-FAF2116CCF9E}"/>
              </a:ext>
            </a:extLst>
          </p:cNvPr>
          <p:cNvCxnSpPr/>
          <p:nvPr/>
        </p:nvCxnSpPr>
        <p:spPr>
          <a:xfrm>
            <a:off x="4271473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E4108-680E-4DAD-813C-8E0BC3789E73}"/>
              </a:ext>
            </a:extLst>
          </p:cNvPr>
          <p:cNvCxnSpPr/>
          <p:nvPr/>
        </p:nvCxnSpPr>
        <p:spPr>
          <a:xfrm>
            <a:off x="4586243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32E54-C6F5-4B64-8F27-DF0E694844BC}"/>
              </a:ext>
            </a:extLst>
          </p:cNvPr>
          <p:cNvCxnSpPr/>
          <p:nvPr/>
        </p:nvCxnSpPr>
        <p:spPr>
          <a:xfrm>
            <a:off x="4910983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7302B7-AF2E-4F04-8796-018CE60799B9}"/>
              </a:ext>
            </a:extLst>
          </p:cNvPr>
          <p:cNvCxnSpPr/>
          <p:nvPr/>
        </p:nvCxnSpPr>
        <p:spPr>
          <a:xfrm>
            <a:off x="5245694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D33C7-5D20-4E65-B7C5-C2028D89B3BA}"/>
              </a:ext>
            </a:extLst>
          </p:cNvPr>
          <p:cNvCxnSpPr/>
          <p:nvPr/>
        </p:nvCxnSpPr>
        <p:spPr>
          <a:xfrm>
            <a:off x="5560464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E3165-21B9-4632-B63D-736A87959E01}"/>
              </a:ext>
            </a:extLst>
          </p:cNvPr>
          <p:cNvCxnSpPr/>
          <p:nvPr/>
        </p:nvCxnSpPr>
        <p:spPr>
          <a:xfrm>
            <a:off x="5885204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8B4D5F-792C-4A24-AFAD-E84192EA8B0F}"/>
              </a:ext>
            </a:extLst>
          </p:cNvPr>
          <p:cNvCxnSpPr/>
          <p:nvPr/>
        </p:nvCxnSpPr>
        <p:spPr>
          <a:xfrm>
            <a:off x="6219914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DE6D23-399D-491D-9877-D768D8C07959}"/>
              </a:ext>
            </a:extLst>
          </p:cNvPr>
          <p:cNvCxnSpPr/>
          <p:nvPr/>
        </p:nvCxnSpPr>
        <p:spPr>
          <a:xfrm>
            <a:off x="6534684" y="1034041"/>
            <a:ext cx="0" cy="437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19857E-035B-4D95-BB2F-97D3052374DA}"/>
              </a:ext>
            </a:extLst>
          </p:cNvPr>
          <p:cNvCxnSpPr>
            <a:cxnSpLocks/>
          </p:cNvCxnSpPr>
          <p:nvPr/>
        </p:nvCxnSpPr>
        <p:spPr>
          <a:xfrm flipH="1">
            <a:off x="3298677" y="1340266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D97EFE-AE17-409C-A0FC-84C321170580}"/>
              </a:ext>
            </a:extLst>
          </p:cNvPr>
          <p:cNvCxnSpPr>
            <a:cxnSpLocks/>
          </p:cNvCxnSpPr>
          <p:nvPr/>
        </p:nvCxnSpPr>
        <p:spPr>
          <a:xfrm flipH="1">
            <a:off x="3298677" y="1646490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22D73B-A392-427F-A759-4C0ED83BB020}"/>
              </a:ext>
            </a:extLst>
          </p:cNvPr>
          <p:cNvCxnSpPr>
            <a:cxnSpLocks/>
          </p:cNvCxnSpPr>
          <p:nvPr/>
        </p:nvCxnSpPr>
        <p:spPr>
          <a:xfrm flipH="1">
            <a:off x="3298677" y="1954139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4D0DC7-1AF7-40AD-864C-EA06CA3A958D}"/>
              </a:ext>
            </a:extLst>
          </p:cNvPr>
          <p:cNvCxnSpPr>
            <a:cxnSpLocks/>
          </p:cNvCxnSpPr>
          <p:nvPr/>
        </p:nvCxnSpPr>
        <p:spPr>
          <a:xfrm flipH="1">
            <a:off x="3298677" y="224280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323EA4-027C-4102-87A2-0B8F508B941A}"/>
              </a:ext>
            </a:extLst>
          </p:cNvPr>
          <p:cNvCxnSpPr>
            <a:cxnSpLocks/>
          </p:cNvCxnSpPr>
          <p:nvPr/>
        </p:nvCxnSpPr>
        <p:spPr>
          <a:xfrm flipH="1">
            <a:off x="3298677" y="254902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EA6E5D-D0F2-4657-8BCD-4F41A23F7C92}"/>
              </a:ext>
            </a:extLst>
          </p:cNvPr>
          <p:cNvCxnSpPr>
            <a:cxnSpLocks/>
          </p:cNvCxnSpPr>
          <p:nvPr/>
        </p:nvCxnSpPr>
        <p:spPr>
          <a:xfrm flipH="1">
            <a:off x="3298677" y="2855252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E746D9-128B-489A-803F-6B9918E29889}"/>
              </a:ext>
            </a:extLst>
          </p:cNvPr>
          <p:cNvCxnSpPr>
            <a:cxnSpLocks/>
          </p:cNvCxnSpPr>
          <p:nvPr/>
        </p:nvCxnSpPr>
        <p:spPr>
          <a:xfrm flipH="1">
            <a:off x="3298677" y="3162901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433567-1129-4DF2-8060-D983EF74FC1F}"/>
              </a:ext>
            </a:extLst>
          </p:cNvPr>
          <p:cNvCxnSpPr>
            <a:cxnSpLocks/>
          </p:cNvCxnSpPr>
          <p:nvPr/>
        </p:nvCxnSpPr>
        <p:spPr>
          <a:xfrm flipH="1">
            <a:off x="3298677" y="3486088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888A8B-3614-48DF-B921-9A762E79FE25}"/>
              </a:ext>
            </a:extLst>
          </p:cNvPr>
          <p:cNvCxnSpPr>
            <a:cxnSpLocks/>
          </p:cNvCxnSpPr>
          <p:nvPr/>
        </p:nvCxnSpPr>
        <p:spPr>
          <a:xfrm flipH="1">
            <a:off x="3298677" y="3792313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19FE0F-D012-4571-B5F6-B38255B35762}"/>
              </a:ext>
            </a:extLst>
          </p:cNvPr>
          <p:cNvCxnSpPr>
            <a:cxnSpLocks/>
          </p:cNvCxnSpPr>
          <p:nvPr/>
        </p:nvCxnSpPr>
        <p:spPr>
          <a:xfrm flipH="1">
            <a:off x="3298677" y="4098537"/>
            <a:ext cx="4752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6AF545F-23CA-474C-8F5F-AA1269BB0DF4}"/>
              </a:ext>
            </a:extLst>
          </p:cNvPr>
          <p:cNvSpPr/>
          <p:nvPr/>
        </p:nvSpPr>
        <p:spPr>
          <a:xfrm>
            <a:off x="6559187" y="785767"/>
            <a:ext cx="2141257" cy="3947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52ADF5-74C4-4D42-A275-62DEA2243EA4}"/>
              </a:ext>
            </a:extLst>
          </p:cNvPr>
          <p:cNvSpPr/>
          <p:nvPr/>
        </p:nvSpPr>
        <p:spPr>
          <a:xfrm rot="16200000">
            <a:off x="4643287" y="2705411"/>
            <a:ext cx="2183600" cy="5012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2D927-5154-4B19-B1B9-9AFACEFA7F85}"/>
              </a:ext>
            </a:extLst>
          </p:cNvPr>
          <p:cNvSpPr/>
          <p:nvPr/>
        </p:nvSpPr>
        <p:spPr>
          <a:xfrm>
            <a:off x="4271473" y="2848200"/>
            <a:ext cx="324739" cy="323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1C8DA7-205E-48D3-A5D6-69115D465DD3}"/>
              </a:ext>
            </a:extLst>
          </p:cNvPr>
          <p:cNvCxnSpPr/>
          <p:nvPr/>
        </p:nvCxnSpPr>
        <p:spPr>
          <a:xfrm>
            <a:off x="4271473" y="1961817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28D7D3-FF62-4AEE-A2C4-526635C0FAE3}"/>
              </a:ext>
            </a:extLst>
          </p:cNvPr>
          <p:cNvCxnSpPr/>
          <p:nvPr/>
        </p:nvCxnSpPr>
        <p:spPr>
          <a:xfrm>
            <a:off x="4586243" y="224280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8AE52C-8D96-49E8-9251-76116C455FD2}"/>
              </a:ext>
            </a:extLst>
          </p:cNvPr>
          <p:cNvCxnSpPr/>
          <p:nvPr/>
        </p:nvCxnSpPr>
        <p:spPr>
          <a:xfrm>
            <a:off x="4919530" y="254902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C60CE3-5AFC-455B-AD9B-898EED93095A}"/>
              </a:ext>
            </a:extLst>
          </p:cNvPr>
          <p:cNvCxnSpPr/>
          <p:nvPr/>
        </p:nvCxnSpPr>
        <p:spPr>
          <a:xfrm>
            <a:off x="5252817" y="2860890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BEE752-1C32-458B-863B-EDFC520E0C8B}"/>
              </a:ext>
            </a:extLst>
          </p:cNvPr>
          <p:cNvCxnSpPr/>
          <p:nvPr/>
        </p:nvCxnSpPr>
        <p:spPr>
          <a:xfrm>
            <a:off x="5252816" y="3171384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702107-7799-4FE6-875C-9BC866F45132}"/>
              </a:ext>
            </a:extLst>
          </p:cNvPr>
          <p:cNvCxnSpPr/>
          <p:nvPr/>
        </p:nvCxnSpPr>
        <p:spPr>
          <a:xfrm>
            <a:off x="4919530" y="348608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CF316D-C7C0-446C-8C75-05E1737BC8EE}"/>
              </a:ext>
            </a:extLst>
          </p:cNvPr>
          <p:cNvCxnSpPr/>
          <p:nvPr/>
        </p:nvCxnSpPr>
        <p:spPr>
          <a:xfrm>
            <a:off x="4586243" y="379231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F25900-CFDA-42ED-B0D4-E5300B21DA37}"/>
              </a:ext>
            </a:extLst>
          </p:cNvPr>
          <p:cNvCxnSpPr/>
          <p:nvPr/>
        </p:nvCxnSpPr>
        <p:spPr>
          <a:xfrm>
            <a:off x="4271473" y="4098537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A03970-9E60-426B-BEC8-22867378DAC8}"/>
              </a:ext>
            </a:extLst>
          </p:cNvPr>
          <p:cNvCxnSpPr/>
          <p:nvPr/>
        </p:nvCxnSpPr>
        <p:spPr>
          <a:xfrm>
            <a:off x="3938186" y="224280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FF2FB7-093B-41B5-9F1A-E0B47977451F}"/>
              </a:ext>
            </a:extLst>
          </p:cNvPr>
          <p:cNvCxnSpPr/>
          <p:nvPr/>
        </p:nvCxnSpPr>
        <p:spPr>
          <a:xfrm>
            <a:off x="3613447" y="2554666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0FB4F2-57DA-4962-9CBF-64EAB9577586}"/>
              </a:ext>
            </a:extLst>
          </p:cNvPr>
          <p:cNvCxnSpPr/>
          <p:nvPr/>
        </p:nvCxnSpPr>
        <p:spPr>
          <a:xfrm>
            <a:off x="3298677" y="2855252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ACA320-EFA6-46C3-9C02-A279D247F157}"/>
              </a:ext>
            </a:extLst>
          </p:cNvPr>
          <p:cNvCxnSpPr/>
          <p:nvPr/>
        </p:nvCxnSpPr>
        <p:spPr>
          <a:xfrm>
            <a:off x="3298677" y="3162901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F818BE-AC10-4CD1-8B47-975F5E9A0258}"/>
              </a:ext>
            </a:extLst>
          </p:cNvPr>
          <p:cNvCxnSpPr/>
          <p:nvPr/>
        </p:nvCxnSpPr>
        <p:spPr>
          <a:xfrm>
            <a:off x="3604899" y="3486088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E8F28D-5F5D-494A-87D0-EDAF6E8B4CAC}"/>
              </a:ext>
            </a:extLst>
          </p:cNvPr>
          <p:cNvCxnSpPr/>
          <p:nvPr/>
        </p:nvCxnSpPr>
        <p:spPr>
          <a:xfrm>
            <a:off x="3938186" y="3792313"/>
            <a:ext cx="333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112A34-D1BE-4B5E-941C-E5659AD100BD}"/>
              </a:ext>
            </a:extLst>
          </p:cNvPr>
          <p:cNvCxnSpPr/>
          <p:nvPr/>
        </p:nvCxnSpPr>
        <p:spPr>
          <a:xfrm>
            <a:off x="4596212" y="1954139"/>
            <a:ext cx="0" cy="2886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49E355-00A4-4D6D-BC87-79050FEF7CE5}"/>
              </a:ext>
            </a:extLst>
          </p:cNvPr>
          <p:cNvCxnSpPr>
            <a:cxnSpLocks/>
          </p:cNvCxnSpPr>
          <p:nvPr/>
        </p:nvCxnSpPr>
        <p:spPr>
          <a:xfrm>
            <a:off x="4910983" y="224280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42832C-395D-4C8A-B3D2-D4D086CF9419}"/>
              </a:ext>
            </a:extLst>
          </p:cNvPr>
          <p:cNvCxnSpPr>
            <a:cxnSpLocks/>
          </p:cNvCxnSpPr>
          <p:nvPr/>
        </p:nvCxnSpPr>
        <p:spPr>
          <a:xfrm>
            <a:off x="5245694" y="254902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FD5B8D-2133-4904-97F7-337CB3BD6EA7}"/>
              </a:ext>
            </a:extLst>
          </p:cNvPr>
          <p:cNvCxnSpPr>
            <a:cxnSpLocks/>
          </p:cNvCxnSpPr>
          <p:nvPr/>
        </p:nvCxnSpPr>
        <p:spPr>
          <a:xfrm>
            <a:off x="5574175" y="285525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1C916F-F567-458F-9864-7E32C7BDE0CD}"/>
              </a:ext>
            </a:extLst>
          </p:cNvPr>
          <p:cNvCxnSpPr>
            <a:cxnSpLocks/>
          </p:cNvCxnSpPr>
          <p:nvPr/>
        </p:nvCxnSpPr>
        <p:spPr>
          <a:xfrm>
            <a:off x="5245694" y="317986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9A9480-0121-4F64-8031-BE2AF473CAE0}"/>
              </a:ext>
            </a:extLst>
          </p:cNvPr>
          <p:cNvCxnSpPr>
            <a:cxnSpLocks/>
          </p:cNvCxnSpPr>
          <p:nvPr/>
        </p:nvCxnSpPr>
        <p:spPr>
          <a:xfrm>
            <a:off x="4910983" y="348608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EBD3EC-64A9-4CDF-8EE2-697800CFFF36}"/>
              </a:ext>
            </a:extLst>
          </p:cNvPr>
          <p:cNvCxnSpPr>
            <a:cxnSpLocks/>
          </p:cNvCxnSpPr>
          <p:nvPr/>
        </p:nvCxnSpPr>
        <p:spPr>
          <a:xfrm>
            <a:off x="4586243" y="379231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00C226-6104-4196-858A-D34A126FB337}"/>
              </a:ext>
            </a:extLst>
          </p:cNvPr>
          <p:cNvCxnSpPr>
            <a:cxnSpLocks/>
          </p:cNvCxnSpPr>
          <p:nvPr/>
        </p:nvCxnSpPr>
        <p:spPr>
          <a:xfrm>
            <a:off x="4271473" y="379231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2CC0F7-9873-4195-823D-BC48C5C422B7}"/>
              </a:ext>
            </a:extLst>
          </p:cNvPr>
          <p:cNvCxnSpPr>
            <a:cxnSpLocks/>
          </p:cNvCxnSpPr>
          <p:nvPr/>
        </p:nvCxnSpPr>
        <p:spPr>
          <a:xfrm>
            <a:off x="3946734" y="348608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987830-02AC-4ECC-8B99-8FE461F037E2}"/>
              </a:ext>
            </a:extLst>
          </p:cNvPr>
          <p:cNvCxnSpPr>
            <a:cxnSpLocks/>
          </p:cNvCxnSpPr>
          <p:nvPr/>
        </p:nvCxnSpPr>
        <p:spPr>
          <a:xfrm>
            <a:off x="4271473" y="196181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C6084A-6321-47DC-85A9-500F1D39EB18}"/>
              </a:ext>
            </a:extLst>
          </p:cNvPr>
          <p:cNvCxnSpPr>
            <a:cxnSpLocks/>
          </p:cNvCxnSpPr>
          <p:nvPr/>
        </p:nvCxnSpPr>
        <p:spPr>
          <a:xfrm>
            <a:off x="3953621" y="2242803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AEA68E-A001-4ECF-AB33-5D047E51ADA8}"/>
              </a:ext>
            </a:extLst>
          </p:cNvPr>
          <p:cNvCxnSpPr>
            <a:cxnSpLocks/>
          </p:cNvCxnSpPr>
          <p:nvPr/>
        </p:nvCxnSpPr>
        <p:spPr>
          <a:xfrm>
            <a:off x="3613447" y="254902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CF4FF2-0C4D-4A68-AD6C-F16F4EAEF7BF}"/>
              </a:ext>
            </a:extLst>
          </p:cNvPr>
          <p:cNvCxnSpPr>
            <a:cxnSpLocks/>
          </p:cNvCxnSpPr>
          <p:nvPr/>
        </p:nvCxnSpPr>
        <p:spPr>
          <a:xfrm>
            <a:off x="3298677" y="286515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EA7726-EE66-4E12-9B93-3E57FF904296}"/>
              </a:ext>
            </a:extLst>
          </p:cNvPr>
          <p:cNvCxnSpPr>
            <a:cxnSpLocks/>
          </p:cNvCxnSpPr>
          <p:nvPr/>
        </p:nvCxnSpPr>
        <p:spPr>
          <a:xfrm>
            <a:off x="3625204" y="3161477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093CF4-D527-4D8D-BF44-80CF2E64CAC6}"/>
              </a:ext>
            </a:extLst>
          </p:cNvPr>
          <p:cNvCxnSpPr>
            <a:cxnSpLocks/>
          </p:cNvCxnSpPr>
          <p:nvPr/>
        </p:nvCxnSpPr>
        <p:spPr>
          <a:xfrm>
            <a:off x="6534684" y="285525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57165A-79F1-4096-BD89-74845458D6EA}"/>
              </a:ext>
            </a:extLst>
          </p:cNvPr>
          <p:cNvCxnSpPr>
            <a:cxnSpLocks/>
          </p:cNvCxnSpPr>
          <p:nvPr/>
        </p:nvCxnSpPr>
        <p:spPr>
          <a:xfrm>
            <a:off x="6219914" y="255893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B57D24-79DA-4967-A722-60E92061E6C7}"/>
              </a:ext>
            </a:extLst>
          </p:cNvPr>
          <p:cNvCxnSpPr>
            <a:cxnSpLocks/>
          </p:cNvCxnSpPr>
          <p:nvPr/>
        </p:nvCxnSpPr>
        <p:spPr>
          <a:xfrm>
            <a:off x="5898915" y="225270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FC4432-5B4B-426A-83FB-291346919C81}"/>
              </a:ext>
            </a:extLst>
          </p:cNvPr>
          <p:cNvCxnSpPr>
            <a:cxnSpLocks/>
          </p:cNvCxnSpPr>
          <p:nvPr/>
        </p:nvCxnSpPr>
        <p:spPr>
          <a:xfrm>
            <a:off x="5581062" y="1954139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BB52D8-8A37-41F7-9CD1-F7F313E02601}"/>
              </a:ext>
            </a:extLst>
          </p:cNvPr>
          <p:cNvCxnSpPr>
            <a:cxnSpLocks/>
          </p:cNvCxnSpPr>
          <p:nvPr/>
        </p:nvCxnSpPr>
        <p:spPr>
          <a:xfrm>
            <a:off x="5245694" y="164791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1D512C-35DE-448F-915D-8A3605252203}"/>
              </a:ext>
            </a:extLst>
          </p:cNvPr>
          <p:cNvCxnSpPr>
            <a:cxnSpLocks/>
          </p:cNvCxnSpPr>
          <p:nvPr/>
        </p:nvCxnSpPr>
        <p:spPr>
          <a:xfrm>
            <a:off x="4919530" y="134026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7CC4D5-F5CB-4FB8-84CE-F9ABF0925824}"/>
              </a:ext>
            </a:extLst>
          </p:cNvPr>
          <p:cNvCxnSpPr>
            <a:cxnSpLocks/>
          </p:cNvCxnSpPr>
          <p:nvPr/>
        </p:nvCxnSpPr>
        <p:spPr>
          <a:xfrm>
            <a:off x="4586243" y="103404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40665E-CE5F-4DB0-A4ED-DA7D43FBDDF2}"/>
              </a:ext>
            </a:extLst>
          </p:cNvPr>
          <p:cNvCxnSpPr>
            <a:cxnSpLocks/>
          </p:cNvCxnSpPr>
          <p:nvPr/>
        </p:nvCxnSpPr>
        <p:spPr>
          <a:xfrm>
            <a:off x="4271473" y="1034041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25A6A-4B67-4890-8FAD-37E521ADB2BB}"/>
              </a:ext>
            </a:extLst>
          </p:cNvPr>
          <p:cNvCxnSpPr>
            <a:cxnSpLocks/>
          </p:cNvCxnSpPr>
          <p:nvPr/>
        </p:nvCxnSpPr>
        <p:spPr>
          <a:xfrm>
            <a:off x="3946734" y="134026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D1CB7-0480-4DEC-A539-93E08C96BA50}"/>
              </a:ext>
            </a:extLst>
          </p:cNvPr>
          <p:cNvCxnSpPr>
            <a:cxnSpLocks/>
          </p:cNvCxnSpPr>
          <p:nvPr/>
        </p:nvCxnSpPr>
        <p:spPr>
          <a:xfrm>
            <a:off x="3625204" y="1646490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CD935-58B4-4587-A892-093DEA881108}"/>
              </a:ext>
            </a:extLst>
          </p:cNvPr>
          <p:cNvCxnSpPr>
            <a:cxnSpLocks/>
          </p:cNvCxnSpPr>
          <p:nvPr/>
        </p:nvCxnSpPr>
        <p:spPr>
          <a:xfrm>
            <a:off x="3305564" y="1952715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F3539BB-F582-4353-9CDD-28BD0AD14FF0}"/>
              </a:ext>
            </a:extLst>
          </p:cNvPr>
          <p:cNvCxnSpPr>
            <a:cxnSpLocks/>
          </p:cNvCxnSpPr>
          <p:nvPr/>
        </p:nvCxnSpPr>
        <p:spPr>
          <a:xfrm>
            <a:off x="6219914" y="3171384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3E4532-BA84-49E2-8B2C-CEEE7F2B1262}"/>
              </a:ext>
            </a:extLst>
          </p:cNvPr>
          <p:cNvCxnSpPr>
            <a:cxnSpLocks/>
          </p:cNvCxnSpPr>
          <p:nvPr/>
        </p:nvCxnSpPr>
        <p:spPr>
          <a:xfrm>
            <a:off x="5892155" y="3486088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F7D40E-965E-4D75-9C57-CBF819998ABE}"/>
              </a:ext>
            </a:extLst>
          </p:cNvPr>
          <p:cNvCxnSpPr>
            <a:cxnSpLocks/>
          </p:cNvCxnSpPr>
          <p:nvPr/>
        </p:nvCxnSpPr>
        <p:spPr>
          <a:xfrm>
            <a:off x="5560464" y="379231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61ED08-34A7-4883-960C-971932CBE5AB}"/>
              </a:ext>
            </a:extLst>
          </p:cNvPr>
          <p:cNvCxnSpPr>
            <a:cxnSpLocks/>
          </p:cNvCxnSpPr>
          <p:nvPr/>
        </p:nvCxnSpPr>
        <p:spPr>
          <a:xfrm>
            <a:off x="5581062" y="2252709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95EC25-F51B-4AFA-A097-C976CAAA5A84}"/>
              </a:ext>
            </a:extLst>
          </p:cNvPr>
          <p:cNvCxnSpPr>
            <a:cxnSpLocks/>
          </p:cNvCxnSpPr>
          <p:nvPr/>
        </p:nvCxnSpPr>
        <p:spPr>
          <a:xfrm>
            <a:off x="5898915" y="2562037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F7C365-DF16-48D0-B396-9E114E2B384F}"/>
              </a:ext>
            </a:extLst>
          </p:cNvPr>
          <p:cNvCxnSpPr>
            <a:cxnSpLocks/>
          </p:cNvCxnSpPr>
          <p:nvPr/>
        </p:nvCxnSpPr>
        <p:spPr>
          <a:xfrm>
            <a:off x="6216831" y="284820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42EF6E-5482-40F3-909B-62BB1360D27A}"/>
              </a:ext>
            </a:extLst>
          </p:cNvPr>
          <p:cNvCxnSpPr>
            <a:cxnSpLocks/>
          </p:cNvCxnSpPr>
          <p:nvPr/>
        </p:nvCxnSpPr>
        <p:spPr>
          <a:xfrm>
            <a:off x="6203715" y="3171384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C30734-99F8-4E61-8925-3932E25F4730}"/>
              </a:ext>
            </a:extLst>
          </p:cNvPr>
          <p:cNvCxnSpPr>
            <a:cxnSpLocks/>
          </p:cNvCxnSpPr>
          <p:nvPr/>
        </p:nvCxnSpPr>
        <p:spPr>
          <a:xfrm>
            <a:off x="5885862" y="2557509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BE10D4-0D3C-4D59-818F-55C60EFC5041}"/>
              </a:ext>
            </a:extLst>
          </p:cNvPr>
          <p:cNvCxnSpPr>
            <a:cxnSpLocks/>
          </p:cNvCxnSpPr>
          <p:nvPr/>
        </p:nvCxnSpPr>
        <p:spPr>
          <a:xfrm>
            <a:off x="5898915" y="3486088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62184C-329C-485A-9696-7D52FC22667B}"/>
              </a:ext>
            </a:extLst>
          </p:cNvPr>
          <p:cNvCxnSpPr>
            <a:cxnSpLocks/>
          </p:cNvCxnSpPr>
          <p:nvPr/>
        </p:nvCxnSpPr>
        <p:spPr>
          <a:xfrm>
            <a:off x="5560464" y="379541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4A73AB-3B69-4C13-9A21-ED96591BCE3A}"/>
              </a:ext>
            </a:extLst>
          </p:cNvPr>
          <p:cNvCxnSpPr>
            <a:cxnSpLocks/>
          </p:cNvCxnSpPr>
          <p:nvPr/>
        </p:nvCxnSpPr>
        <p:spPr>
          <a:xfrm>
            <a:off x="5263209" y="195271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F34078D-5B6E-413C-ACB0-0BA66456D9C5}"/>
              </a:ext>
            </a:extLst>
          </p:cNvPr>
          <p:cNvCxnSpPr>
            <a:cxnSpLocks/>
          </p:cNvCxnSpPr>
          <p:nvPr/>
        </p:nvCxnSpPr>
        <p:spPr>
          <a:xfrm>
            <a:off x="4927246" y="164649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8A6AAC-5994-4851-A7A3-E79FFE35934C}"/>
              </a:ext>
            </a:extLst>
          </p:cNvPr>
          <p:cNvCxnSpPr>
            <a:cxnSpLocks/>
          </p:cNvCxnSpPr>
          <p:nvPr/>
        </p:nvCxnSpPr>
        <p:spPr>
          <a:xfrm>
            <a:off x="4609393" y="1340266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7D9DF4-3F1B-488F-B4C3-EFA922CDB21C}"/>
              </a:ext>
            </a:extLst>
          </p:cNvPr>
          <p:cNvCxnSpPr>
            <a:cxnSpLocks/>
          </p:cNvCxnSpPr>
          <p:nvPr/>
        </p:nvCxnSpPr>
        <p:spPr>
          <a:xfrm>
            <a:off x="4271473" y="105079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7458ACE-5103-4A8C-B7EA-E1426B835255}"/>
              </a:ext>
            </a:extLst>
          </p:cNvPr>
          <p:cNvCxnSpPr>
            <a:cxnSpLocks/>
          </p:cNvCxnSpPr>
          <p:nvPr/>
        </p:nvCxnSpPr>
        <p:spPr>
          <a:xfrm>
            <a:off x="3953621" y="1340266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C7A29E-985C-416E-9AE2-E5C33F216C72}"/>
              </a:ext>
            </a:extLst>
          </p:cNvPr>
          <p:cNvCxnSpPr>
            <a:cxnSpLocks/>
          </p:cNvCxnSpPr>
          <p:nvPr/>
        </p:nvCxnSpPr>
        <p:spPr>
          <a:xfrm>
            <a:off x="3631964" y="164649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1E5BC0-8EAF-4972-903A-5513A196CB38}"/>
              </a:ext>
            </a:extLst>
          </p:cNvPr>
          <p:cNvCxnSpPr>
            <a:cxnSpLocks/>
          </p:cNvCxnSpPr>
          <p:nvPr/>
        </p:nvCxnSpPr>
        <p:spPr>
          <a:xfrm>
            <a:off x="3314111" y="195271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326100-AAA1-4412-A14E-64B687D5BC52}"/>
              </a:ext>
            </a:extLst>
          </p:cNvPr>
          <p:cNvCxnSpPr>
            <a:cxnSpLocks/>
          </p:cNvCxnSpPr>
          <p:nvPr/>
        </p:nvCxnSpPr>
        <p:spPr>
          <a:xfrm>
            <a:off x="6216831" y="1952715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1DEAAD-622C-419F-82C7-9975E4555FAC}"/>
              </a:ext>
            </a:extLst>
          </p:cNvPr>
          <p:cNvCxnSpPr>
            <a:cxnSpLocks/>
          </p:cNvCxnSpPr>
          <p:nvPr/>
        </p:nvCxnSpPr>
        <p:spPr>
          <a:xfrm>
            <a:off x="5898915" y="1646490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3FAAED-7438-4CAD-A199-22AC1AD04E5C}"/>
              </a:ext>
            </a:extLst>
          </p:cNvPr>
          <p:cNvCxnSpPr>
            <a:cxnSpLocks/>
          </p:cNvCxnSpPr>
          <p:nvPr/>
        </p:nvCxnSpPr>
        <p:spPr>
          <a:xfrm>
            <a:off x="5567351" y="1350193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988440-B505-42D9-9083-CCC337C94049}"/>
              </a:ext>
            </a:extLst>
          </p:cNvPr>
          <p:cNvCxnSpPr>
            <a:cxnSpLocks/>
          </p:cNvCxnSpPr>
          <p:nvPr/>
        </p:nvCxnSpPr>
        <p:spPr>
          <a:xfrm>
            <a:off x="5249498" y="1050792"/>
            <a:ext cx="3178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B6BF8C-8DFB-4BB1-AEDA-9BBD718AA176}"/>
              </a:ext>
            </a:extLst>
          </p:cNvPr>
          <p:cNvCxnSpPr>
            <a:cxnSpLocks/>
          </p:cNvCxnSpPr>
          <p:nvPr/>
        </p:nvCxnSpPr>
        <p:spPr>
          <a:xfrm>
            <a:off x="5560464" y="105079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1E8219D-248B-4894-A793-DD57C23AB3F4}"/>
              </a:ext>
            </a:extLst>
          </p:cNvPr>
          <p:cNvCxnSpPr>
            <a:cxnSpLocks/>
          </p:cNvCxnSpPr>
          <p:nvPr/>
        </p:nvCxnSpPr>
        <p:spPr>
          <a:xfrm>
            <a:off x="5885204" y="1340266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50D666E-C62B-4077-82AE-ECE399F1A1F9}"/>
              </a:ext>
            </a:extLst>
          </p:cNvPr>
          <p:cNvCxnSpPr>
            <a:cxnSpLocks/>
          </p:cNvCxnSpPr>
          <p:nvPr/>
        </p:nvCxnSpPr>
        <p:spPr>
          <a:xfrm>
            <a:off x="6224994" y="1655592"/>
            <a:ext cx="0" cy="30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7CC4D5-F5CB-4FB8-84CE-F9ABF0925824}"/>
              </a:ext>
            </a:extLst>
          </p:cNvPr>
          <p:cNvCxnSpPr>
            <a:cxnSpLocks/>
          </p:cNvCxnSpPr>
          <p:nvPr/>
        </p:nvCxnSpPr>
        <p:spPr>
          <a:xfrm>
            <a:off x="6209082" y="1034040"/>
            <a:ext cx="0" cy="30622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7CC4D5-F5CB-4FB8-84CE-F9ABF0925824}"/>
              </a:ext>
            </a:extLst>
          </p:cNvPr>
          <p:cNvCxnSpPr>
            <a:cxnSpLocks/>
          </p:cNvCxnSpPr>
          <p:nvPr/>
        </p:nvCxnSpPr>
        <p:spPr>
          <a:xfrm flipH="1" flipV="1">
            <a:off x="5892090" y="1050792"/>
            <a:ext cx="291675" cy="1129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7CC4D5-F5CB-4FB8-84CE-F9ABF0925824}"/>
              </a:ext>
            </a:extLst>
          </p:cNvPr>
          <p:cNvCxnSpPr>
            <a:cxnSpLocks/>
          </p:cNvCxnSpPr>
          <p:nvPr/>
        </p:nvCxnSpPr>
        <p:spPr>
          <a:xfrm flipH="1" flipV="1">
            <a:off x="6229919" y="1326127"/>
            <a:ext cx="291675" cy="1129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E7CC4D5-F5CB-4FB8-84CE-F9ABF0925824}"/>
              </a:ext>
            </a:extLst>
          </p:cNvPr>
          <p:cNvCxnSpPr>
            <a:cxnSpLocks/>
          </p:cNvCxnSpPr>
          <p:nvPr/>
        </p:nvCxnSpPr>
        <p:spPr>
          <a:xfrm>
            <a:off x="6521568" y="1349367"/>
            <a:ext cx="0" cy="30622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0FDC0F-D8FD-47ED-AA14-79F786458C7C}"/>
                  </a:ext>
                </a:extLst>
              </p:cNvPr>
              <p:cNvSpPr txBox="1"/>
              <p:nvPr/>
            </p:nvSpPr>
            <p:spPr>
              <a:xfrm>
                <a:off x="4900835" y="1657917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0FDC0F-D8FD-47ED-AA14-79F786458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35" y="1657917"/>
                <a:ext cx="346762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14035" r="-17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16A77E-51CE-46E4-97CC-98BEF3967075}"/>
                  </a:ext>
                </a:extLst>
              </p:cNvPr>
              <p:cNvSpPr txBox="1"/>
              <p:nvPr/>
            </p:nvSpPr>
            <p:spPr>
              <a:xfrm>
                <a:off x="5256526" y="1366740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16A77E-51CE-46E4-97CC-98BEF396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526" y="1366740"/>
                <a:ext cx="346762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2281" r="-350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922047" y="1871331"/>
            <a:ext cx="2454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6363065" y="1372393"/>
            <a:ext cx="2439" cy="246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5905261" y="1752993"/>
            <a:ext cx="250947" cy="2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408" y="1734688"/>
            <a:ext cx="2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96577" y="1371679"/>
            <a:ext cx="2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25272" y="1589750"/>
            <a:ext cx="2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E16A77E-51CE-46E4-97CC-98BEF3967075}"/>
                  </a:ext>
                </a:extLst>
              </p:cNvPr>
              <p:cNvSpPr txBox="1"/>
              <p:nvPr/>
            </p:nvSpPr>
            <p:spPr>
              <a:xfrm>
                <a:off x="5575559" y="1047211"/>
                <a:ext cx="346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16A77E-51CE-46E4-97CC-98BEF396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59" y="1047211"/>
                <a:ext cx="346762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4035" r="-17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20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18980</TotalTime>
  <Words>29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Shaffer</dc:creator>
  <cp:lastModifiedBy>Joshua Allen Shaffer</cp:lastModifiedBy>
  <cp:revision>10</cp:revision>
  <dcterms:created xsi:type="dcterms:W3CDTF">2018-01-09T19:46:50Z</dcterms:created>
  <dcterms:modified xsi:type="dcterms:W3CDTF">2018-10-03T17:00:55Z</dcterms:modified>
</cp:coreProperties>
</file>