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7"/>
    <p:restoredTop sz="94650"/>
  </p:normalViewPr>
  <p:slideViewPr>
    <p:cSldViewPr snapToGrid="0" snapToObjects="1">
      <p:cViewPr>
        <p:scale>
          <a:sx n="70" d="100"/>
          <a:sy n="70" d="100"/>
        </p:scale>
        <p:origin x="107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A4747-AACA-B146-A720-5A874E02B4B5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67C48-2FBC-B34F-AB0B-7A17249E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4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67C48-2FBC-B34F-AB0B-7A17249EAE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18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67C48-2FBC-B34F-AB0B-7A17249EAE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2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8E85-F799-F64D-BE94-10373FF47CFC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F9E0-C6C2-4A4B-8CE3-1FC869A4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8E85-F799-F64D-BE94-10373FF47CFC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F9E0-C6C2-4A4B-8CE3-1FC869A4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0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8E85-F799-F64D-BE94-10373FF47CFC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F9E0-C6C2-4A4B-8CE3-1FC869A4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6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8E85-F799-F64D-BE94-10373FF47CFC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F9E0-C6C2-4A4B-8CE3-1FC869A4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3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8E85-F799-F64D-BE94-10373FF47CFC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F9E0-C6C2-4A4B-8CE3-1FC869A4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6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8E85-F799-F64D-BE94-10373FF47CFC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F9E0-C6C2-4A4B-8CE3-1FC869A4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6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8E85-F799-F64D-BE94-10373FF47CFC}" type="datetimeFigureOut">
              <a:rPr lang="en-US" smtClean="0"/>
              <a:t>9/19/18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F9E0-C6C2-4A4B-8CE3-1FC869A4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2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8E85-F799-F64D-BE94-10373FF47CFC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F9E0-C6C2-4A4B-8CE3-1FC869A4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8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8E85-F799-F64D-BE94-10373FF47CFC}" type="datetimeFigureOut">
              <a:rPr lang="en-US" smtClean="0"/>
              <a:t>9/19/18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F9E0-C6C2-4A4B-8CE3-1FC869A4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0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8E85-F799-F64D-BE94-10373FF47CFC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F9E0-C6C2-4A4B-8CE3-1FC869A4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1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8E85-F799-F64D-BE94-10373FF47CFC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6F9E0-C6C2-4A4B-8CE3-1FC869A4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1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38E85-F799-F64D-BE94-10373FF47CFC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F9E0-C6C2-4A4B-8CE3-1FC869A4E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4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.png"/><Relationship Id="rId21" Type="http://schemas.openxmlformats.org/officeDocument/2006/relationships/image" Target="../media/image28.pn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31.png"/><Relationship Id="rId5" Type="http://schemas.openxmlformats.org/officeDocument/2006/relationships/image" Target="../media/image3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8.png"/><Relationship Id="rId19" Type="http://schemas.openxmlformats.org/officeDocument/2006/relationships/image" Target="../media/image2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.png"/><Relationship Id="rId21" Type="http://schemas.openxmlformats.org/officeDocument/2006/relationships/image" Target="../media/image47.png"/><Relationship Id="rId7" Type="http://schemas.openxmlformats.org/officeDocument/2006/relationships/image" Target="../media/image6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1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4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9.png"/><Relationship Id="rId19" Type="http://schemas.openxmlformats.org/officeDocument/2006/relationships/image" Target="../media/image4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7.png"/><Relationship Id="rId7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28.png"/><Relationship Id="rId4" Type="http://schemas.openxmlformats.org/officeDocument/2006/relationships/image" Target="../media/image53.png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3CB267-E0F3-DF41-B8AD-68A8BFAA3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976" y="5712173"/>
            <a:ext cx="1952231" cy="1947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9B81A4-52B2-E742-A7A1-3EC9B9D1F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833" y="5712173"/>
            <a:ext cx="1947387" cy="1947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08E65E-EA1A-8D4D-B3AC-6D2606372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881" y="5727399"/>
            <a:ext cx="1932161" cy="1932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9CB16D-D4D0-E94E-9689-C525421F21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976" y="3433197"/>
            <a:ext cx="1929065" cy="19242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D69AED-854E-D142-8B76-D86C934E4D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6833" y="3433197"/>
            <a:ext cx="1911350" cy="1911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F1E398-FAD6-4F49-8C8B-5A69ECF949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2267" y="3435494"/>
            <a:ext cx="1926775" cy="19219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83286F-CE21-9C43-9A9B-DCC8AB9BE2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5975" y="1155076"/>
            <a:ext cx="1911350" cy="19113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C5DE1B-A98D-E346-AE54-532A4E5D3A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6833" y="1143002"/>
            <a:ext cx="1908967" cy="19225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9952AAC-DE7E-8741-A8AB-3CA961B805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96881" y="1143000"/>
            <a:ext cx="1932161" cy="192257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C655084-E766-F24B-ACA9-6C1876F1790B}"/>
              </a:ext>
            </a:extLst>
          </p:cNvPr>
          <p:cNvSpPr txBox="1"/>
          <p:nvPr/>
        </p:nvSpPr>
        <p:spPr>
          <a:xfrm>
            <a:off x="2741454" y="3065572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0 sec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AEC742-963E-DC40-BD44-45DC8B6E1966}"/>
              </a:ext>
            </a:extLst>
          </p:cNvPr>
          <p:cNvSpPr txBox="1"/>
          <p:nvPr/>
        </p:nvSpPr>
        <p:spPr>
          <a:xfrm>
            <a:off x="5201002" y="3065572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90 sec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1C3651-4A25-E44B-9267-C492DDA23483}"/>
              </a:ext>
            </a:extLst>
          </p:cNvPr>
          <p:cNvSpPr txBox="1"/>
          <p:nvPr/>
        </p:nvSpPr>
        <p:spPr>
          <a:xfrm>
            <a:off x="7674980" y="3065572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140 sec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174FBD-7001-6C4F-AA27-E0D0285D609C}"/>
              </a:ext>
            </a:extLst>
          </p:cNvPr>
          <p:cNvSpPr txBox="1"/>
          <p:nvPr/>
        </p:nvSpPr>
        <p:spPr>
          <a:xfrm>
            <a:off x="2741454" y="5344547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0 sec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F83F46-6650-154F-B5FD-5B6F7C779465}"/>
              </a:ext>
            </a:extLst>
          </p:cNvPr>
          <p:cNvSpPr txBox="1"/>
          <p:nvPr/>
        </p:nvSpPr>
        <p:spPr>
          <a:xfrm>
            <a:off x="5201002" y="5344547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54 sec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282D4A-7F7A-1E45-8000-C73DDC2DE2BB}"/>
              </a:ext>
            </a:extLst>
          </p:cNvPr>
          <p:cNvSpPr txBox="1"/>
          <p:nvPr/>
        </p:nvSpPr>
        <p:spPr>
          <a:xfrm>
            <a:off x="7674980" y="5344547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153 sec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8BCBAD-D12C-0842-8FA9-465AA7507436}"/>
              </a:ext>
            </a:extLst>
          </p:cNvPr>
          <p:cNvSpPr txBox="1"/>
          <p:nvPr/>
        </p:nvSpPr>
        <p:spPr>
          <a:xfrm>
            <a:off x="2741454" y="7644924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0 sec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28F534-4757-C141-921C-325477AABEF1}"/>
              </a:ext>
            </a:extLst>
          </p:cNvPr>
          <p:cNvSpPr txBox="1"/>
          <p:nvPr/>
        </p:nvSpPr>
        <p:spPr>
          <a:xfrm>
            <a:off x="5201002" y="7644924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324 sec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32DB8D-5D3F-5A46-AFFB-2FA991950A5F}"/>
              </a:ext>
            </a:extLst>
          </p:cNvPr>
          <p:cNvSpPr txBox="1"/>
          <p:nvPr/>
        </p:nvSpPr>
        <p:spPr>
          <a:xfrm>
            <a:off x="7674980" y="7644924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369 sec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1DB26B-3B3C-A746-AA6F-6D9C97D46519}"/>
              </a:ext>
            </a:extLst>
          </p:cNvPr>
          <p:cNvSpPr txBox="1"/>
          <p:nvPr/>
        </p:nvSpPr>
        <p:spPr>
          <a:xfrm>
            <a:off x="1145886" y="1914009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 UAVs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5EFCB3-2707-6D42-893B-AFE0321BE16F}"/>
              </a:ext>
            </a:extLst>
          </p:cNvPr>
          <p:cNvSpPr txBox="1"/>
          <p:nvPr/>
        </p:nvSpPr>
        <p:spPr>
          <a:xfrm>
            <a:off x="1145886" y="4204206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UAVs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942C84-A9F2-8B45-AFAF-5815521A073A}"/>
              </a:ext>
            </a:extLst>
          </p:cNvPr>
          <p:cNvSpPr txBox="1"/>
          <p:nvPr/>
        </p:nvSpPr>
        <p:spPr>
          <a:xfrm>
            <a:off x="1145886" y="6494403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UAVs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90AFA6F-1EF1-AA46-A8C9-C198A95DFA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00553" y="1146390"/>
            <a:ext cx="1925073" cy="192436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912D911-F7B2-F549-9E4B-0E8D583C1F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65801" y="1132633"/>
            <a:ext cx="1909999" cy="193244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C9B45FA-2A86-D94C-918C-39CE80638E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09295" y="1155610"/>
            <a:ext cx="1924709" cy="193136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AC5FC63-7B21-CA46-BBFE-D3C41A02EAC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88899" y="3412836"/>
            <a:ext cx="1938077" cy="194779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953FCE8-FA89-E946-9480-EAA9A4A4B2E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65800" y="3433198"/>
            <a:ext cx="1911350" cy="192171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9A50BB7-7378-E34A-A4E0-AB3AC791A77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15975" y="3435851"/>
            <a:ext cx="1930098" cy="193009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0669FB7-C281-7348-AB3B-FCF3C77BD4B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95713" y="5724246"/>
            <a:ext cx="1933328" cy="19353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1E9BDE7-4974-024E-B6EA-D3F3CA78F5E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66832" y="5712170"/>
            <a:ext cx="1947388" cy="194738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26517FB-9861-C948-817D-00027B7566C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15976" y="5712172"/>
            <a:ext cx="1952231" cy="194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4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94A6-68DB-AE49-9B73-BDFECF7C9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C0A1-2F7B-864E-AD95-CD67AA09A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3CB267-E0F3-DF41-B8AD-68A8BFAA3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976" y="5712173"/>
            <a:ext cx="1952231" cy="1947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9B81A4-52B2-E742-A7A1-3EC9B9D1F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833" y="5712173"/>
            <a:ext cx="1947387" cy="1947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08E65E-EA1A-8D4D-B3AC-6D2606372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881" y="5727399"/>
            <a:ext cx="1932161" cy="1932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9CB16D-D4D0-E94E-9689-C525421F21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976" y="3433197"/>
            <a:ext cx="1929065" cy="19242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D69AED-854E-D142-8B76-D86C934E4D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6833" y="3433197"/>
            <a:ext cx="1911350" cy="1911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F1E398-FAD6-4F49-8C8B-5A69ECF949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2267" y="3435494"/>
            <a:ext cx="1926775" cy="19219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83286F-CE21-9C43-9A9B-DCC8AB9BE2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66833" y="1143000"/>
            <a:ext cx="1911350" cy="19113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C5DE1B-A98D-E346-AE54-532A4E5D3A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15976" y="1143002"/>
            <a:ext cx="1961023" cy="19225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9952AAC-DE7E-8741-A8AB-3CA961B805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96881" y="1143000"/>
            <a:ext cx="1932161" cy="192257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C655084-E766-F24B-ACA9-6C1876F1790B}"/>
              </a:ext>
            </a:extLst>
          </p:cNvPr>
          <p:cNvSpPr txBox="1"/>
          <p:nvPr/>
        </p:nvSpPr>
        <p:spPr>
          <a:xfrm>
            <a:off x="2741454" y="3065572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0 sec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AEC742-963E-DC40-BD44-45DC8B6E1966}"/>
              </a:ext>
            </a:extLst>
          </p:cNvPr>
          <p:cNvSpPr txBox="1"/>
          <p:nvPr/>
        </p:nvSpPr>
        <p:spPr>
          <a:xfrm>
            <a:off x="5201002" y="3065572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273 sec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1C3651-4A25-E44B-9267-C492DDA23483}"/>
              </a:ext>
            </a:extLst>
          </p:cNvPr>
          <p:cNvSpPr txBox="1"/>
          <p:nvPr/>
        </p:nvSpPr>
        <p:spPr>
          <a:xfrm>
            <a:off x="7674980" y="3065572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333 sec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174FBD-7001-6C4F-AA27-E0D0285D609C}"/>
              </a:ext>
            </a:extLst>
          </p:cNvPr>
          <p:cNvSpPr txBox="1"/>
          <p:nvPr/>
        </p:nvSpPr>
        <p:spPr>
          <a:xfrm>
            <a:off x="2741454" y="5344547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0 sec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F83F46-6650-154F-B5FD-5B6F7C779465}"/>
              </a:ext>
            </a:extLst>
          </p:cNvPr>
          <p:cNvSpPr txBox="1"/>
          <p:nvPr/>
        </p:nvSpPr>
        <p:spPr>
          <a:xfrm>
            <a:off x="5201002" y="5344547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285 sec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282D4A-7F7A-1E45-8000-C73DDC2DE2BB}"/>
              </a:ext>
            </a:extLst>
          </p:cNvPr>
          <p:cNvSpPr txBox="1"/>
          <p:nvPr/>
        </p:nvSpPr>
        <p:spPr>
          <a:xfrm>
            <a:off x="7674980" y="5344548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870 sec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8BCBAD-D12C-0842-8FA9-465AA7507436}"/>
              </a:ext>
            </a:extLst>
          </p:cNvPr>
          <p:cNvSpPr txBox="1"/>
          <p:nvPr/>
        </p:nvSpPr>
        <p:spPr>
          <a:xfrm>
            <a:off x="2741454" y="7644924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0 sec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28F534-4757-C141-921C-325477AABEF1}"/>
              </a:ext>
            </a:extLst>
          </p:cNvPr>
          <p:cNvSpPr txBox="1"/>
          <p:nvPr/>
        </p:nvSpPr>
        <p:spPr>
          <a:xfrm>
            <a:off x="5201002" y="7644924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834 sec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32DB8D-5D3F-5A46-AFFB-2FA991950A5F}"/>
              </a:ext>
            </a:extLst>
          </p:cNvPr>
          <p:cNvSpPr txBox="1"/>
          <p:nvPr/>
        </p:nvSpPr>
        <p:spPr>
          <a:xfrm>
            <a:off x="7569539" y="7644924"/>
            <a:ext cx="141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1750 sec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1DB26B-3B3C-A746-AA6F-6D9C97D46519}"/>
              </a:ext>
            </a:extLst>
          </p:cNvPr>
          <p:cNvSpPr txBox="1"/>
          <p:nvPr/>
        </p:nvSpPr>
        <p:spPr>
          <a:xfrm>
            <a:off x="1145886" y="1914009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 UAVs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5EFCB3-2707-6D42-893B-AFE0321BE16F}"/>
              </a:ext>
            </a:extLst>
          </p:cNvPr>
          <p:cNvSpPr txBox="1"/>
          <p:nvPr/>
        </p:nvSpPr>
        <p:spPr>
          <a:xfrm>
            <a:off x="1145886" y="4204206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UAVs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942C84-A9F2-8B45-AFAF-5815521A073A}"/>
              </a:ext>
            </a:extLst>
          </p:cNvPr>
          <p:cNvSpPr txBox="1"/>
          <p:nvPr/>
        </p:nvSpPr>
        <p:spPr>
          <a:xfrm>
            <a:off x="1145886" y="6494403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UAVs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21BB7F-EEEC-B744-9D6F-6C841D42066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14588" y="5727399"/>
            <a:ext cx="1962411" cy="1962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939BFA-536C-484B-B883-2A80F517E1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73645" y="5716937"/>
            <a:ext cx="1942622" cy="1942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A68D06-34C2-CC47-BBF7-C6CEAE5241E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02779" y="5729866"/>
            <a:ext cx="1926263" cy="19310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881BDE-AA3E-AB44-ACAD-4DD865183B5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14587" y="3429489"/>
            <a:ext cx="1931644" cy="19364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4EFD1C-A57C-D64E-8880-851FC23251B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73646" y="3430485"/>
            <a:ext cx="1914063" cy="19140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5420AF-5418-7646-900A-D77A48EBC62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01661" y="3430484"/>
            <a:ext cx="1927380" cy="192738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D845F2F-BAD4-574A-BFB5-4338345FDB6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15975" y="1143000"/>
            <a:ext cx="1935500" cy="19355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DE5AF2B-0AD5-A34C-883A-39534120D20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66833" y="1143000"/>
            <a:ext cx="1916105" cy="19113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376563F-13E1-354E-B69E-B4F4A949616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401459" y="1143000"/>
            <a:ext cx="1927582" cy="19275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6E2070-0643-FF4E-8306-E91CDF483CA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401661" y="1132770"/>
            <a:ext cx="1927378" cy="19321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BBFB9F-AD9F-684C-A11D-8867C2742BB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62077" y="1138731"/>
            <a:ext cx="1922497" cy="19103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97A6D9-7655-DD45-944B-C957D576E4A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314587" y="1139108"/>
            <a:ext cx="1962412" cy="193045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5073F9C-DA1F-314E-AA95-11B0D9BDC70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395290" y="3439914"/>
            <a:ext cx="1933749" cy="191244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A9BFC39-B237-9A4E-AA55-5EA9460678B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873770" y="3436940"/>
            <a:ext cx="1910805" cy="190454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0D89216-B74A-0C45-89B4-BF035358630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308194" y="3415785"/>
            <a:ext cx="1936847" cy="194168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F0582C0-4256-1541-962A-44B224DCAB8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401410" y="5722387"/>
            <a:ext cx="1934443" cy="193444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0B3EE95-B518-9446-9726-8BEAF4BBD6ED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857307" y="5732896"/>
            <a:ext cx="1956913" cy="195691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8EE19DD-5F28-E14F-81ED-CF3E91E6520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313241" y="5712173"/>
            <a:ext cx="1963758" cy="197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3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3CB267-E0F3-DF41-B8AD-68A8BFAA3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976" y="5712173"/>
            <a:ext cx="1952231" cy="1947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9B81A4-52B2-E742-A7A1-3EC9B9D1F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833" y="5712173"/>
            <a:ext cx="1947387" cy="1947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08E65E-EA1A-8D4D-B3AC-6D2606372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881" y="5727399"/>
            <a:ext cx="1932161" cy="1932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9CB16D-D4D0-E94E-9689-C525421F2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976" y="3433197"/>
            <a:ext cx="1929065" cy="19242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D69AED-854E-D142-8B76-D86C934E4D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833" y="3433197"/>
            <a:ext cx="1911350" cy="1911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F1E398-FAD6-4F49-8C8B-5A69ECF949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2267" y="3435494"/>
            <a:ext cx="1926775" cy="19219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83286F-CE21-9C43-9A9B-DCC8AB9BE2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6833" y="1143000"/>
            <a:ext cx="1911350" cy="19113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C5DE1B-A98D-E346-AE54-532A4E5D3A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5976" y="1143002"/>
            <a:ext cx="1961023" cy="19225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9952AAC-DE7E-8741-A8AB-3CA961B805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96881" y="1143000"/>
            <a:ext cx="1932161" cy="192257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C655084-E766-F24B-ACA9-6C1876F1790B}"/>
              </a:ext>
            </a:extLst>
          </p:cNvPr>
          <p:cNvSpPr txBox="1"/>
          <p:nvPr/>
        </p:nvSpPr>
        <p:spPr>
          <a:xfrm>
            <a:off x="2741454" y="3065572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0 sec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AEC742-963E-DC40-BD44-45DC8B6E1966}"/>
              </a:ext>
            </a:extLst>
          </p:cNvPr>
          <p:cNvSpPr txBox="1"/>
          <p:nvPr/>
        </p:nvSpPr>
        <p:spPr>
          <a:xfrm>
            <a:off x="5201002" y="3065572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444 sec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1C3651-4A25-E44B-9267-C492DDA23483}"/>
              </a:ext>
            </a:extLst>
          </p:cNvPr>
          <p:cNvSpPr txBox="1"/>
          <p:nvPr/>
        </p:nvSpPr>
        <p:spPr>
          <a:xfrm>
            <a:off x="7674980" y="3065572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800 sec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174FBD-7001-6C4F-AA27-E0D0285D609C}"/>
              </a:ext>
            </a:extLst>
          </p:cNvPr>
          <p:cNvSpPr txBox="1"/>
          <p:nvPr/>
        </p:nvSpPr>
        <p:spPr>
          <a:xfrm>
            <a:off x="2741454" y="5344547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0 sec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F83F46-6650-154F-B5FD-5B6F7C779465}"/>
              </a:ext>
            </a:extLst>
          </p:cNvPr>
          <p:cNvSpPr txBox="1"/>
          <p:nvPr/>
        </p:nvSpPr>
        <p:spPr>
          <a:xfrm>
            <a:off x="5033918" y="5324084"/>
            <a:ext cx="157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17750 sec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282D4A-7F7A-1E45-8000-C73DDC2DE2BB}"/>
              </a:ext>
            </a:extLst>
          </p:cNvPr>
          <p:cNvSpPr txBox="1"/>
          <p:nvPr/>
        </p:nvSpPr>
        <p:spPr>
          <a:xfrm>
            <a:off x="7492276" y="5344547"/>
            <a:ext cx="15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19770 sec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1DB26B-3B3C-A746-AA6F-6D9C97D46519}"/>
              </a:ext>
            </a:extLst>
          </p:cNvPr>
          <p:cNvSpPr txBox="1"/>
          <p:nvPr/>
        </p:nvSpPr>
        <p:spPr>
          <a:xfrm>
            <a:off x="1145886" y="1914009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 UAVs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5EFCB3-2707-6D42-893B-AFE0321BE16F}"/>
              </a:ext>
            </a:extLst>
          </p:cNvPr>
          <p:cNvSpPr txBox="1"/>
          <p:nvPr/>
        </p:nvSpPr>
        <p:spPr>
          <a:xfrm>
            <a:off x="1145886" y="4204206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UAVs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942C84-A9F2-8B45-AFAF-5815521A073A}"/>
              </a:ext>
            </a:extLst>
          </p:cNvPr>
          <p:cNvSpPr txBox="1"/>
          <p:nvPr/>
        </p:nvSpPr>
        <p:spPr>
          <a:xfrm>
            <a:off x="1145886" y="6494403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UAVs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4834EE-368C-E74C-81F4-61495BDEF8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9572" y="3433197"/>
            <a:ext cx="1935468" cy="1940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0149E0-67F5-7B4D-B01F-0D15533170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66045" y="3433197"/>
            <a:ext cx="1939504" cy="19395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4787F2-BB5C-7149-8124-7E4C9BFFFD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88898" y="3433197"/>
            <a:ext cx="1940143" cy="19401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0A008E-FA72-904A-9E43-DDBE7CC7EC4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09572" y="1143000"/>
            <a:ext cx="1935500" cy="1935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E0FF18-BC6C-E649-BBE3-2BA6C006297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66045" y="1142986"/>
            <a:ext cx="1930676" cy="19355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2FA273D-E761-5948-A5D0-9F851730D53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88899" y="1143001"/>
            <a:ext cx="1940931" cy="193609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EF17F8E-ECA8-2F43-9FF5-48ABA0FAF1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9572" y="5699825"/>
            <a:ext cx="1935468" cy="19403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A75A2CF-BC95-7644-98E8-5F1984C656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66045" y="5699825"/>
            <a:ext cx="1939504" cy="19395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F601B8A-E982-7B4F-83CA-D9F0281AEE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88898" y="5699825"/>
            <a:ext cx="1940143" cy="194014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499CF86-450F-9443-97D1-7494526DBEC4}"/>
              </a:ext>
            </a:extLst>
          </p:cNvPr>
          <p:cNvSpPr txBox="1"/>
          <p:nvPr/>
        </p:nvSpPr>
        <p:spPr>
          <a:xfrm>
            <a:off x="2741454" y="7611175"/>
            <a:ext cx="124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0 sec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6CF3E5-60BA-F64E-9998-CB5F968C02A8}"/>
              </a:ext>
            </a:extLst>
          </p:cNvPr>
          <p:cNvSpPr txBox="1"/>
          <p:nvPr/>
        </p:nvSpPr>
        <p:spPr>
          <a:xfrm>
            <a:off x="5033918" y="7590712"/>
            <a:ext cx="157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41697 sec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536903-33A9-BA41-872A-BF5755463620}"/>
              </a:ext>
            </a:extLst>
          </p:cNvPr>
          <p:cNvSpPr txBox="1"/>
          <p:nvPr/>
        </p:nvSpPr>
        <p:spPr>
          <a:xfrm>
            <a:off x="7492276" y="7611175"/>
            <a:ext cx="157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 = 42336 sec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6DEB6AD-29FF-3E4B-B2B7-461B097C1C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9572" y="5699825"/>
            <a:ext cx="1935468" cy="194030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FD6EE2D-D36E-9145-8670-F3845BFE4C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66045" y="5699825"/>
            <a:ext cx="1939504" cy="193950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8F13293-7706-B34A-8014-F8CB6990B6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88898" y="5699825"/>
            <a:ext cx="1940143" cy="1940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25F40D-AEAD-364A-9678-B5BACD5DBA5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63516" y="3444377"/>
            <a:ext cx="1942033" cy="19468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FC1272-32CC-6A4E-81E0-731912E0609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09572" y="3444377"/>
            <a:ext cx="1948175" cy="19481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3D1F041-E0B7-AD44-BBED-8F8327CBFCA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63516" y="5699022"/>
            <a:ext cx="1955649" cy="196053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25674A4-5B79-AB44-AEE1-C62B801A16F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15972" y="5699825"/>
            <a:ext cx="1961027" cy="196593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65B84BA-111B-7D4D-87FE-5316EEB5F27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402267" y="1160151"/>
            <a:ext cx="1934933" cy="193493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47E992D-5C20-B441-920F-13D00E2B323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63517" y="1142986"/>
            <a:ext cx="1935514" cy="193551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44651D6-AF5F-4743-A980-59A7DD6EA23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315972" y="1142986"/>
            <a:ext cx="1964341" cy="196926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C893018-FEE1-164E-883F-E3EC2DBD6A5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395302" y="3444377"/>
            <a:ext cx="1948175" cy="194817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AEF4BFD-4D73-FA46-A0CC-ECF8E718979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402267" y="5711534"/>
            <a:ext cx="1949991" cy="194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5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86F6DA-49A6-1C41-A679-BE2A2C703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33" y="1305985"/>
            <a:ext cx="2320416" cy="2326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AC5E52-68F4-944A-AB6C-A51E8955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466" y="1305985"/>
            <a:ext cx="2320416" cy="2326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7089B8-C936-A14E-A8D5-4201CD39F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199" y="1305985"/>
            <a:ext cx="2320416" cy="23262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3889E9-31FB-F34F-A1CA-3BD7371B6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733" y="1297060"/>
            <a:ext cx="2335142" cy="233514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E1D3A41-DE83-D140-99CC-F27169248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466" y="1305985"/>
            <a:ext cx="2326217" cy="23262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C3AD34C-283D-2244-8030-219258019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473" y="1297060"/>
            <a:ext cx="2335139" cy="2335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589A73-F9EA-444D-840D-62634F1A9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734" y="4572001"/>
            <a:ext cx="2325666" cy="23198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BAFF8DD-7569-F84A-A5B0-8738CBA60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899" y="4572001"/>
            <a:ext cx="2314083" cy="23198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3BB14A-4F97-8C41-8676-AD4C5CBCED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4467" y="4572001"/>
            <a:ext cx="2314082" cy="23198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176FE9-E108-4047-B9AB-B0B700444B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9199" y="4572001"/>
            <a:ext cx="2320416" cy="232621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73D1065-6F46-2D43-B695-B05F4C8246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9199" y="4571998"/>
            <a:ext cx="2320413" cy="23198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E48BF6-CDC3-7E4D-B1C6-59E091FB706E}"/>
              </a:ext>
            </a:extLst>
          </p:cNvPr>
          <p:cNvSpPr txBox="1"/>
          <p:nvPr/>
        </p:nvSpPr>
        <p:spPr>
          <a:xfrm>
            <a:off x="2146300" y="3750733"/>
            <a:ext cx="222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1: Unimpeded fire with 1.0 m/s wind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EA22D3-09CA-8C48-83CC-0A5E779AC5EC}"/>
              </a:ext>
            </a:extLst>
          </p:cNvPr>
          <p:cNvSpPr txBox="1"/>
          <p:nvPr/>
        </p:nvSpPr>
        <p:spPr>
          <a:xfrm>
            <a:off x="4877867" y="3750733"/>
            <a:ext cx="222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2: Unimpeded fire with 4.0 m/s wind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91D864-637B-814B-BFF6-6DC684A63A01}"/>
              </a:ext>
            </a:extLst>
          </p:cNvPr>
          <p:cNvSpPr txBox="1"/>
          <p:nvPr/>
        </p:nvSpPr>
        <p:spPr>
          <a:xfrm>
            <a:off x="7609434" y="3748157"/>
            <a:ext cx="222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3: Unimpeded fire with 8.0 m/s wind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C1F523-DF7D-8445-9B21-878829AE2DD7}"/>
              </a:ext>
            </a:extLst>
          </p:cNvPr>
          <p:cNvSpPr txBox="1"/>
          <p:nvPr/>
        </p:nvSpPr>
        <p:spPr>
          <a:xfrm>
            <a:off x="2146300" y="6900793"/>
            <a:ext cx="222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4: Impeded 2-fire with 8.0 m/s wind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1D7B1B-D03C-7141-AB4C-7BE8E3BBAEDA}"/>
              </a:ext>
            </a:extLst>
          </p:cNvPr>
          <p:cNvSpPr txBox="1"/>
          <p:nvPr/>
        </p:nvSpPr>
        <p:spPr>
          <a:xfrm>
            <a:off x="4877867" y="6900793"/>
            <a:ext cx="222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5: Choked fire with 4.0 m/s wind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C67C05-DBB5-6549-B798-AF8779E51AA0}"/>
              </a:ext>
            </a:extLst>
          </p:cNvPr>
          <p:cNvSpPr txBox="1"/>
          <p:nvPr/>
        </p:nvSpPr>
        <p:spPr>
          <a:xfrm>
            <a:off x="7609434" y="6898217"/>
            <a:ext cx="2280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6: Unimpeded 2-fire with 4.0 m/s wind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E68652-65E6-9346-B4A2-B5AC6889AA75}"/>
              </a:ext>
            </a:extLst>
          </p:cNvPr>
          <p:cNvCxnSpPr>
            <a:cxnSpLocks/>
          </p:cNvCxnSpPr>
          <p:nvPr/>
        </p:nvCxnSpPr>
        <p:spPr>
          <a:xfrm flipV="1">
            <a:off x="4186233" y="2082801"/>
            <a:ext cx="0" cy="889001"/>
          </a:xfrm>
          <a:prstGeom prst="straightConnector1">
            <a:avLst/>
          </a:prstGeom>
          <a:ln w="1238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35DB79-56D2-E047-B09E-1208EA095139}"/>
              </a:ext>
            </a:extLst>
          </p:cNvPr>
          <p:cNvCxnSpPr>
            <a:cxnSpLocks/>
          </p:cNvCxnSpPr>
          <p:nvPr/>
        </p:nvCxnSpPr>
        <p:spPr>
          <a:xfrm flipV="1">
            <a:off x="6920967" y="1718734"/>
            <a:ext cx="0" cy="1253069"/>
          </a:xfrm>
          <a:prstGeom prst="straightConnector1">
            <a:avLst/>
          </a:prstGeom>
          <a:ln w="1238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64D723-F9F0-CE43-95F8-1C200FAA04D7}"/>
              </a:ext>
            </a:extLst>
          </p:cNvPr>
          <p:cNvCxnSpPr>
            <a:cxnSpLocks/>
          </p:cNvCxnSpPr>
          <p:nvPr/>
        </p:nvCxnSpPr>
        <p:spPr>
          <a:xfrm flipV="1">
            <a:off x="9664167" y="1439334"/>
            <a:ext cx="0" cy="1532469"/>
          </a:xfrm>
          <a:prstGeom prst="straightConnector1">
            <a:avLst/>
          </a:prstGeom>
          <a:ln w="1238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5181A81-B7E8-E947-B564-0A7B69C492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5224" y="4572242"/>
            <a:ext cx="2320160" cy="232597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8B3360-FD77-5E4B-9A1B-AE4A1E88015F}"/>
              </a:ext>
            </a:extLst>
          </p:cNvPr>
          <p:cNvCxnSpPr>
            <a:cxnSpLocks/>
          </p:cNvCxnSpPr>
          <p:nvPr/>
        </p:nvCxnSpPr>
        <p:spPr>
          <a:xfrm flipV="1">
            <a:off x="2416700" y="4978401"/>
            <a:ext cx="1596500" cy="1553635"/>
          </a:xfrm>
          <a:prstGeom prst="straightConnector1">
            <a:avLst/>
          </a:prstGeom>
          <a:ln w="1238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68C60C-7409-3344-B1DE-88FD6C679D3B}"/>
              </a:ext>
            </a:extLst>
          </p:cNvPr>
          <p:cNvCxnSpPr>
            <a:cxnSpLocks/>
          </p:cNvCxnSpPr>
          <p:nvPr/>
        </p:nvCxnSpPr>
        <p:spPr>
          <a:xfrm flipV="1">
            <a:off x="6916200" y="4978400"/>
            <a:ext cx="0" cy="1221318"/>
          </a:xfrm>
          <a:prstGeom prst="straightConnector1">
            <a:avLst/>
          </a:prstGeom>
          <a:ln w="1238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06AD7A-9D17-8546-907E-C2124D5ED1E9}"/>
              </a:ext>
            </a:extLst>
          </p:cNvPr>
          <p:cNvCxnSpPr>
            <a:cxnSpLocks/>
          </p:cNvCxnSpPr>
          <p:nvPr/>
        </p:nvCxnSpPr>
        <p:spPr>
          <a:xfrm flipV="1">
            <a:off x="8115325" y="6290737"/>
            <a:ext cx="1265742" cy="1"/>
          </a:xfrm>
          <a:prstGeom prst="straightConnector1">
            <a:avLst/>
          </a:prstGeom>
          <a:ln w="1238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41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7839</TotalTime>
  <Words>188</Words>
  <Application>Microsoft Macintosh PowerPoint</Application>
  <PresentationFormat>Custom</PresentationFormat>
  <Paragraphs>44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Allen Shaffer</dc:creator>
  <cp:lastModifiedBy>Joshua Allen Shaffer</cp:lastModifiedBy>
  <cp:revision>16</cp:revision>
  <dcterms:created xsi:type="dcterms:W3CDTF">2018-09-11T16:25:58Z</dcterms:created>
  <dcterms:modified xsi:type="dcterms:W3CDTF">2018-09-20T03:32:43Z</dcterms:modified>
</cp:coreProperties>
</file>