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6C2E-68C1-914E-A202-B1272DE914FF}" type="datetimeFigureOut">
              <a:rPr lang="fr-FR" smtClean="0"/>
              <a:t>01/12/20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08D-3CC8-3447-966F-F2573EE9C6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53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6C2E-68C1-914E-A202-B1272DE914FF}" type="datetimeFigureOut">
              <a:rPr lang="fr-FR" smtClean="0"/>
              <a:t>01/12/20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08D-3CC8-3447-966F-F2573EE9C6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6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6C2E-68C1-914E-A202-B1272DE914FF}" type="datetimeFigureOut">
              <a:rPr lang="fr-FR" smtClean="0"/>
              <a:t>01/12/20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08D-3CC8-3447-966F-F2573EE9C6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96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6C2E-68C1-914E-A202-B1272DE914FF}" type="datetimeFigureOut">
              <a:rPr lang="fr-FR" smtClean="0"/>
              <a:t>01/12/20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08D-3CC8-3447-966F-F2573EE9C6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35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6C2E-68C1-914E-A202-B1272DE914FF}" type="datetimeFigureOut">
              <a:rPr lang="fr-FR" smtClean="0"/>
              <a:t>01/12/20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08D-3CC8-3447-966F-F2573EE9C6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70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6C2E-68C1-914E-A202-B1272DE914FF}" type="datetimeFigureOut">
              <a:rPr lang="fr-FR" smtClean="0"/>
              <a:t>01/12/20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08D-3CC8-3447-966F-F2573EE9C6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40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6C2E-68C1-914E-A202-B1272DE914FF}" type="datetimeFigureOut">
              <a:rPr lang="fr-FR" smtClean="0"/>
              <a:t>01/12/20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08D-3CC8-3447-966F-F2573EE9C6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7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6C2E-68C1-914E-A202-B1272DE914FF}" type="datetimeFigureOut">
              <a:rPr lang="fr-FR" smtClean="0"/>
              <a:t>01/12/20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08D-3CC8-3447-966F-F2573EE9C6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54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6C2E-68C1-914E-A202-B1272DE914FF}" type="datetimeFigureOut">
              <a:rPr lang="fr-FR" smtClean="0"/>
              <a:t>01/12/20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08D-3CC8-3447-966F-F2573EE9C6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59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6C2E-68C1-914E-A202-B1272DE914FF}" type="datetimeFigureOut">
              <a:rPr lang="fr-FR" smtClean="0"/>
              <a:t>01/12/20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08D-3CC8-3447-966F-F2573EE9C6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03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6C2E-68C1-914E-A202-B1272DE914FF}" type="datetimeFigureOut">
              <a:rPr lang="fr-FR" smtClean="0"/>
              <a:t>01/12/20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08D-3CC8-3447-966F-F2573EE9C6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26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F6C2E-68C1-914E-A202-B1272DE914FF}" type="datetimeFigureOut">
              <a:rPr lang="fr-FR" smtClean="0"/>
              <a:t>01/12/20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208D-3CC8-3447-966F-F2573EE9C6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21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60"/>
            <a:ext cx="9144000" cy="64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5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  <p:pic>
        <p:nvPicPr>
          <p:cNvPr id="3" name="Espace réservé du contenu 5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8" b="99651" l="304" r="996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034" y="1371600"/>
            <a:ext cx="9039531" cy="3924300"/>
          </a:xfrm>
          <a:prstGeom prst="rect">
            <a:avLst/>
          </a:prstGeom>
        </p:spPr>
      </p:pic>
      <p:pic>
        <p:nvPicPr>
          <p:cNvPr id="16" name="Espace réservé du contenu 5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9" b="99535" l="48330" r="996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140"/>
          <a:stretch/>
        </p:blipFill>
        <p:spPr>
          <a:xfrm>
            <a:off x="4622800" y="1371600"/>
            <a:ext cx="4416731" cy="392430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2458022" y="467223"/>
            <a:ext cx="4788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Arial Black"/>
                <a:cs typeface="Arial Black"/>
              </a:rPr>
              <a:t>Schéma de proposition de valeur </a:t>
            </a:r>
            <a:br>
              <a:rPr lang="fr-FR" sz="2000" dirty="0" smtClean="0">
                <a:latin typeface="Arial Black"/>
                <a:cs typeface="Arial Black"/>
              </a:rPr>
            </a:br>
            <a:endParaRPr lang="fr-FR" sz="20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42780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  <p:pic>
        <p:nvPicPr>
          <p:cNvPr id="3" name="Espace réservé du contenu 5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8" b="99651" l="304" r="996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034" y="1371600"/>
            <a:ext cx="9039531" cy="3924300"/>
          </a:xfrm>
          <a:prstGeom prst="rect">
            <a:avLst/>
          </a:prstGeom>
        </p:spPr>
      </p:pic>
      <p:pic>
        <p:nvPicPr>
          <p:cNvPr id="16" name="Espace réservé du contenu 5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9" b="99535" l="48330" r="996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140"/>
          <a:stretch/>
        </p:blipFill>
        <p:spPr>
          <a:xfrm>
            <a:off x="4622800" y="1371600"/>
            <a:ext cx="4416731" cy="39243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458022" y="467223"/>
            <a:ext cx="4788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Arial Black"/>
                <a:cs typeface="Arial Black"/>
              </a:rPr>
              <a:t>Schéma de proposition de valeur </a:t>
            </a:r>
            <a:br>
              <a:rPr lang="fr-FR" sz="2000" dirty="0" smtClean="0">
                <a:latin typeface="Arial Black"/>
                <a:cs typeface="Arial Black"/>
              </a:rPr>
            </a:br>
            <a:endParaRPr lang="fr-FR" sz="20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0538200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</Words>
  <Application>Microsoft Macintosh PowerPoint</Application>
  <PresentationFormat>Présentation à l'écran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PROXE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Valérie VO HA</dc:creator>
  <cp:lastModifiedBy>Valérie VO HA</cp:lastModifiedBy>
  <cp:revision>8</cp:revision>
  <dcterms:created xsi:type="dcterms:W3CDTF">2020-11-27T10:49:04Z</dcterms:created>
  <dcterms:modified xsi:type="dcterms:W3CDTF">2020-12-01T12:55:13Z</dcterms:modified>
</cp:coreProperties>
</file>