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407AE-1F71-499C-9B0C-2C7CB5FC17D4}" v="4" dt="2022-12-02T13:39:52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OILLOT" userId="7911c64c-5ae4-425a-8870-f87362a6aa57" providerId="ADAL" clId="{CDF3B929-CF64-4FF0-8C94-285B1823CD12}"/>
    <pc:docChg chg="custSel modSld">
      <pc:chgData name="Thomas GOILLOT" userId="7911c64c-5ae4-425a-8870-f87362a6aa57" providerId="ADAL" clId="{CDF3B929-CF64-4FF0-8C94-285B1823CD12}" dt="2022-11-03T16:01:58.152" v="32" actId="5793"/>
      <pc:docMkLst>
        <pc:docMk/>
      </pc:docMkLst>
      <pc:sldChg chg="addSp delSp modSp mod">
        <pc:chgData name="Thomas GOILLOT" userId="7911c64c-5ae4-425a-8870-f87362a6aa57" providerId="ADAL" clId="{CDF3B929-CF64-4FF0-8C94-285B1823CD12}" dt="2022-11-03T16:01:58.152" v="32" actId="5793"/>
        <pc:sldMkLst>
          <pc:docMk/>
          <pc:sldMk cId="3090252654" sldId="257"/>
        </pc:sldMkLst>
        <pc:spChg chg="add del mod">
          <ac:chgData name="Thomas GOILLOT" userId="7911c64c-5ae4-425a-8870-f87362a6aa57" providerId="ADAL" clId="{CDF3B929-CF64-4FF0-8C94-285B1823CD12}" dt="2022-11-03T15:59:59.130" v="2"/>
          <ac:spMkLst>
            <pc:docMk/>
            <pc:sldMk cId="3090252654" sldId="257"/>
            <ac:spMk id="7" creationId="{763E0689-F16A-60BA-1F91-7A173D4DAF20}"/>
          </ac:spMkLst>
        </pc:spChg>
        <pc:spChg chg="add mod">
          <ac:chgData name="Thomas GOILLOT" userId="7911c64c-5ae4-425a-8870-f87362a6aa57" providerId="ADAL" clId="{CDF3B929-CF64-4FF0-8C94-285B1823CD12}" dt="2022-11-03T16:01:58.152" v="32" actId="5793"/>
          <ac:spMkLst>
            <pc:docMk/>
            <pc:sldMk cId="3090252654" sldId="257"/>
            <ac:spMk id="8" creationId="{E66FE327-1F3A-F237-35D2-E7CBCC662700}"/>
          </ac:spMkLst>
        </pc:spChg>
      </pc:sldChg>
    </pc:docChg>
  </pc:docChgLst>
  <pc:docChgLst>
    <pc:chgData name="Thomas GOILLOT" userId="7911c64c-5ae4-425a-8870-f87362a6aa57" providerId="ADAL" clId="{6FB407AE-1F71-499C-9B0C-2C7CB5FC17D4}"/>
    <pc:docChg chg="undo custSel modSld">
      <pc:chgData name="Thomas GOILLOT" userId="7911c64c-5ae4-425a-8870-f87362a6aa57" providerId="ADAL" clId="{6FB407AE-1F71-499C-9B0C-2C7CB5FC17D4}" dt="2022-12-02T14:26:12.760" v="228" actId="1076"/>
      <pc:docMkLst>
        <pc:docMk/>
      </pc:docMkLst>
      <pc:sldChg chg="addSp delSp modSp mod">
        <pc:chgData name="Thomas GOILLOT" userId="7911c64c-5ae4-425a-8870-f87362a6aa57" providerId="ADAL" clId="{6FB407AE-1F71-499C-9B0C-2C7CB5FC17D4}" dt="2022-12-02T13:37:56.529" v="164" actId="20577"/>
        <pc:sldMkLst>
          <pc:docMk/>
          <pc:sldMk cId="3090252654" sldId="257"/>
        </pc:sldMkLst>
        <pc:spChg chg="add mod">
          <ac:chgData name="Thomas GOILLOT" userId="7911c64c-5ae4-425a-8870-f87362a6aa57" providerId="ADAL" clId="{6FB407AE-1F71-499C-9B0C-2C7CB5FC17D4}" dt="2022-12-02T13:37:47.093" v="155" actId="255"/>
          <ac:spMkLst>
            <pc:docMk/>
            <pc:sldMk cId="3090252654" sldId="257"/>
            <ac:spMk id="7" creationId="{ABD32AF7-1BD9-2A40-6DEE-72DEA9817622}"/>
          </ac:spMkLst>
        </pc:spChg>
        <pc:spChg chg="mod">
          <ac:chgData name="Thomas GOILLOT" userId="7911c64c-5ae4-425a-8870-f87362a6aa57" providerId="ADAL" clId="{6FB407AE-1F71-499C-9B0C-2C7CB5FC17D4}" dt="2022-12-02T13:37:56.529" v="164" actId="20577"/>
          <ac:spMkLst>
            <pc:docMk/>
            <pc:sldMk cId="3090252654" sldId="257"/>
            <ac:spMk id="8" creationId="{E66FE327-1F3A-F237-35D2-E7CBCC662700}"/>
          </ac:spMkLst>
        </pc:spChg>
        <pc:spChg chg="add del mod">
          <ac:chgData name="Thomas GOILLOT" userId="7911c64c-5ae4-425a-8870-f87362a6aa57" providerId="ADAL" clId="{6FB407AE-1F71-499C-9B0C-2C7CB5FC17D4}" dt="2022-12-02T13:26:16.657" v="154"/>
          <ac:spMkLst>
            <pc:docMk/>
            <pc:sldMk cId="3090252654" sldId="257"/>
            <ac:spMk id="9" creationId="{DDB7C32B-091E-D59A-34D5-D7613627A4FB}"/>
          </ac:spMkLst>
        </pc:spChg>
      </pc:sldChg>
      <pc:sldChg chg="addSp modSp mod">
        <pc:chgData name="Thomas GOILLOT" userId="7911c64c-5ae4-425a-8870-f87362a6aa57" providerId="ADAL" clId="{6FB407AE-1F71-499C-9B0C-2C7CB5FC17D4}" dt="2022-12-02T14:26:12.760" v="228" actId="1076"/>
        <pc:sldMkLst>
          <pc:docMk/>
          <pc:sldMk cId="1427803524" sldId="258"/>
        </pc:sldMkLst>
        <pc:spChg chg="add mod">
          <ac:chgData name="Thomas GOILLOT" userId="7911c64c-5ae4-425a-8870-f87362a6aa57" providerId="ADAL" clId="{6FB407AE-1F71-499C-9B0C-2C7CB5FC17D4}" dt="2022-12-02T13:40:55.295" v="227" actId="1076"/>
          <ac:spMkLst>
            <pc:docMk/>
            <pc:sldMk cId="1427803524" sldId="258"/>
            <ac:spMk id="4" creationId="{E73AA307-3432-2577-53E8-EBE148084BB1}"/>
          </ac:spMkLst>
        </pc:spChg>
        <pc:picChg chg="mod">
          <ac:chgData name="Thomas GOILLOT" userId="7911c64c-5ae4-425a-8870-f87362a6aa57" providerId="ADAL" clId="{6FB407AE-1F71-499C-9B0C-2C7CB5FC17D4}" dt="2022-12-02T14:26:12.760" v="228" actId="1076"/>
          <ac:picMkLst>
            <pc:docMk/>
            <pc:sldMk cId="1427803524" sldId="258"/>
            <ac:picMk id="3" creationId="{00000000-0000-0000-0000-000000000000}"/>
          </ac:picMkLst>
        </pc:picChg>
      </pc:sldChg>
      <pc:sldChg chg="addSp modSp mod">
        <pc:chgData name="Thomas GOILLOT" userId="7911c64c-5ae4-425a-8870-f87362a6aa57" providerId="ADAL" clId="{6FB407AE-1F71-499C-9B0C-2C7CB5FC17D4}" dt="2022-12-02T13:40:16.385" v="224" actId="1076"/>
        <pc:sldMkLst>
          <pc:docMk/>
          <pc:sldMk cId="4053820066" sldId="260"/>
        </pc:sldMkLst>
        <pc:spChg chg="add mod">
          <ac:chgData name="Thomas GOILLOT" userId="7911c64c-5ae4-425a-8870-f87362a6aa57" providerId="ADAL" clId="{6FB407AE-1F71-499C-9B0C-2C7CB5FC17D4}" dt="2022-12-02T13:40:16.385" v="224" actId="1076"/>
          <ac:spMkLst>
            <pc:docMk/>
            <pc:sldMk cId="4053820066" sldId="260"/>
            <ac:spMk id="4" creationId="{CBA927E7-AE30-2385-6A4F-FE95A3F987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53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6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96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35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70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40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54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59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03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26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6C2E-68C1-914E-A202-B1272DE914FF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21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92"/>
            <a:ext cx="9144000" cy="6461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05A6DB-5659-4A67-9653-FC16374C573A}"/>
              </a:ext>
            </a:extLst>
          </p:cNvPr>
          <p:cNvSpPr txBox="1"/>
          <p:nvPr/>
        </p:nvSpPr>
        <p:spPr>
          <a:xfrm>
            <a:off x="994298" y="932155"/>
            <a:ext cx="1420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/>
              <a:t>Intel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Microsoft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2crsi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Ericsson (Sony)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Nvidia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Charter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Logitech 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Orange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Proximus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6129F-3BF3-2948-2CB7-542F2D94368D}"/>
              </a:ext>
            </a:extLst>
          </p:cNvPr>
          <p:cNvSpPr txBox="1"/>
          <p:nvPr/>
        </p:nvSpPr>
        <p:spPr>
          <a:xfrm>
            <a:off x="2414725" y="932155"/>
            <a:ext cx="1420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Cloud Computing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937E5-F85B-8D37-BA1F-CD832E04ABA7}"/>
              </a:ext>
            </a:extLst>
          </p:cNvPr>
          <p:cNvSpPr txBox="1"/>
          <p:nvPr/>
        </p:nvSpPr>
        <p:spPr>
          <a:xfrm>
            <a:off x="2414725" y="3240350"/>
            <a:ext cx="1420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/>
              <a:t>Data Center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Composants informatique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Connexion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FE327-1F3A-F237-35D2-E7CBCC662700}"/>
              </a:ext>
            </a:extLst>
          </p:cNvPr>
          <p:cNvSpPr txBox="1"/>
          <p:nvPr/>
        </p:nvSpPr>
        <p:spPr>
          <a:xfrm>
            <a:off x="5299969" y="798990"/>
            <a:ext cx="13405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 Twitter</a:t>
            </a:r>
          </a:p>
          <a:p>
            <a:r>
              <a:rPr lang="fr-FR" sz="1100" dirty="0"/>
              <a:t>- Forum </a:t>
            </a:r>
          </a:p>
          <a:p>
            <a:pPr marL="285750" indent="-285750">
              <a:buFontTx/>
              <a:buChar char="-"/>
            </a:pPr>
            <a:endParaRPr lang="fr-FR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32AF7-1BD9-2A40-6DEE-72DEA9817622}"/>
              </a:ext>
            </a:extLst>
          </p:cNvPr>
          <p:cNvSpPr txBox="1"/>
          <p:nvPr/>
        </p:nvSpPr>
        <p:spPr>
          <a:xfrm>
            <a:off x="6640497" y="798990"/>
            <a:ext cx="1509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/>
              <a:t>Pc de mauvaise qualité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Performance plus </a:t>
            </a:r>
            <a:r>
              <a:rPr lang="fr-FR" sz="1200" dirty="0" err="1"/>
              <a:t>elevé</a:t>
            </a:r>
            <a:r>
              <a:rPr lang="fr-FR" sz="12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Problème de connexion / streaming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025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  <p:pic>
        <p:nvPicPr>
          <p:cNvPr id="3" name="Espace réservé du contenu 5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8" b="99651" l="304" r="996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34" y="1291701"/>
            <a:ext cx="9039531" cy="3924300"/>
          </a:xfrm>
          <a:prstGeom prst="rect">
            <a:avLst/>
          </a:prstGeom>
        </p:spPr>
      </p:pic>
      <p:pic>
        <p:nvPicPr>
          <p:cNvPr id="16" name="Espace réservé du contenu 5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9" b="99535" l="48330" r="996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140"/>
          <a:stretch/>
        </p:blipFill>
        <p:spPr>
          <a:xfrm>
            <a:off x="4622800" y="1371600"/>
            <a:ext cx="4416731" cy="39243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2458022" y="467223"/>
            <a:ext cx="4788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 Black"/>
                <a:cs typeface="Arial Black"/>
              </a:rPr>
              <a:t>Schéma de proposition de valeur </a:t>
            </a:r>
            <a:br>
              <a:rPr lang="fr-FR" sz="2000" dirty="0">
                <a:latin typeface="Arial Black"/>
                <a:cs typeface="Arial Black"/>
              </a:rPr>
            </a:br>
            <a:endParaRPr lang="fr-FR" sz="2000" dirty="0">
              <a:latin typeface="Arial Black"/>
              <a:cs typeface="Arial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AA307-3432-2577-53E8-EBE148084BB1}"/>
              </a:ext>
            </a:extLst>
          </p:cNvPr>
          <p:cNvSpPr txBox="1"/>
          <p:nvPr/>
        </p:nvSpPr>
        <p:spPr>
          <a:xfrm>
            <a:off x="825624" y="467223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Joueur</a:t>
            </a:r>
          </a:p>
        </p:txBody>
      </p:sp>
    </p:spTree>
    <p:extLst>
      <p:ext uri="{BB962C8B-B14F-4D97-AF65-F5344CB8AC3E}">
        <p14:creationId xmlns:p14="http://schemas.microsoft.com/office/powerpoint/2010/main" val="142780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  <p:pic>
        <p:nvPicPr>
          <p:cNvPr id="3" name="Espace réservé du contenu 5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8" b="99651" l="304" r="996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034" y="1371600"/>
            <a:ext cx="9039531" cy="3924300"/>
          </a:xfrm>
          <a:prstGeom prst="rect">
            <a:avLst/>
          </a:prstGeom>
        </p:spPr>
      </p:pic>
      <p:pic>
        <p:nvPicPr>
          <p:cNvPr id="16" name="Espace réservé du contenu 5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9" b="99535" l="48330" r="996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140"/>
          <a:stretch/>
        </p:blipFill>
        <p:spPr>
          <a:xfrm>
            <a:off x="4622800" y="1371600"/>
            <a:ext cx="4416731" cy="39243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458022" y="467223"/>
            <a:ext cx="4788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 Black"/>
                <a:cs typeface="Arial Black"/>
              </a:rPr>
              <a:t>Schéma de proposition de valeur </a:t>
            </a:r>
            <a:br>
              <a:rPr lang="fr-FR" sz="2000" dirty="0">
                <a:latin typeface="Arial Black"/>
                <a:cs typeface="Arial Black"/>
              </a:rPr>
            </a:br>
            <a:endParaRPr lang="fr-FR" sz="2000" dirty="0">
              <a:latin typeface="Arial Black"/>
              <a:cs typeface="Arial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927E7-AE30-2385-6A4F-FE95A3F9876A}"/>
              </a:ext>
            </a:extLst>
          </p:cNvPr>
          <p:cNvSpPr txBox="1"/>
          <p:nvPr/>
        </p:nvSpPr>
        <p:spPr>
          <a:xfrm>
            <a:off x="0" y="451834"/>
            <a:ext cx="245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Contrat Professionnel</a:t>
            </a:r>
          </a:p>
        </p:txBody>
      </p:sp>
    </p:spTree>
    <p:extLst>
      <p:ext uri="{BB962C8B-B14F-4D97-AF65-F5344CB8AC3E}">
        <p14:creationId xmlns:p14="http://schemas.microsoft.com/office/powerpoint/2010/main" val="4053820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54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Thème Office</vt:lpstr>
      <vt:lpstr>PowerPoint Presentation</vt:lpstr>
      <vt:lpstr>PowerPoint Presentation</vt:lpstr>
      <vt:lpstr>PowerPoint Presentation</vt:lpstr>
    </vt:vector>
  </TitlesOfParts>
  <Company>PROXE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Valérie VO HA</dc:creator>
  <cp:lastModifiedBy>Thomas GOILLOT</cp:lastModifiedBy>
  <cp:revision>9</cp:revision>
  <dcterms:created xsi:type="dcterms:W3CDTF">2020-11-27T10:49:04Z</dcterms:created>
  <dcterms:modified xsi:type="dcterms:W3CDTF">2022-12-02T14:26:21Z</dcterms:modified>
</cp:coreProperties>
</file>