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a0c3966c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a0c3966c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a0c3966c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a0c3966c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a0c3966c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a0c3966c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a0c3966c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a0c3966c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League of Legends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Joshua Terriquez and Sunita Thao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5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will be able to visualize the data </a:t>
            </a:r>
            <a:endParaRPr sz="6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will be able to extract statistics of existing data (By doing so, they’ll be able to compare data like one champion to another.)</a:t>
            </a:r>
            <a:endParaRPr sz="6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will be able to add data </a:t>
            </a:r>
            <a:endParaRPr sz="6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will be able to remove data </a:t>
            </a:r>
            <a:endParaRPr sz="6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will be able to update information on existing data </a:t>
            </a:r>
            <a:r>
              <a:rPr lang="en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(abilities, in-game characters,stats)</a:t>
            </a:r>
            <a:endParaRPr sz="6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850" y="1234425"/>
            <a:ext cx="4564524" cy="36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950" y="638725"/>
            <a:ext cx="5409226" cy="437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100" y="1118366"/>
            <a:ext cx="5440899" cy="4204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