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77" r:id="rId2"/>
    <p:sldId id="285" r:id="rId3"/>
    <p:sldId id="258" r:id="rId4"/>
    <p:sldId id="261" r:id="rId5"/>
    <p:sldId id="279" r:id="rId6"/>
    <p:sldId id="286" r:id="rId7"/>
    <p:sldId id="260" r:id="rId8"/>
    <p:sldId id="289" r:id="rId9"/>
    <p:sldId id="288" r:id="rId10"/>
    <p:sldId id="281" r:id="rId11"/>
  </p:sldIdLst>
  <p:sldSz cx="243713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7F7F7F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914216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7F7F7F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1828433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7F7F7F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2742651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7F7F7F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3656867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7F7F7F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4571086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7F7F7F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5485303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7F7F7F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6399519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7F7F7F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7313737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7F7F7F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FF"/>
    <a:srgbClr val="005CDC"/>
    <a:srgbClr val="BEC2BF"/>
    <a:srgbClr val="E4DDDC"/>
    <a:srgbClr val="D9CFCD"/>
    <a:srgbClr val="EFEBEA"/>
    <a:srgbClr val="B5B696"/>
    <a:srgbClr val="CC9900"/>
    <a:srgbClr val="FFCC66"/>
    <a:srgbClr val="6F7B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7F7F7F"/>
      </a:tcTxStyle>
      <a:tcStyle>
        <a:tcBdr>
          <a:left>
            <a:ln w="12700" cap="flat">
              <a:solidFill>
                <a:schemeClr val="accent5">
                  <a:hueOff val="-7200000"/>
                  <a:satOff val="-100001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5">
                  <a:hueOff val="-7200000"/>
                  <a:satOff val="-100001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5">
                  <a:hueOff val="-7200000"/>
                  <a:satOff val="-100001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5">
                  <a:hueOff val="-7200000"/>
                  <a:satOff val="-100001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5">
                  <a:hueOff val="-7200000"/>
                  <a:satOff val="-100001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5">
                  <a:hueOff val="-7200000"/>
                  <a:satOff val="-100001"/>
                </a:schemeClr>
              </a:solidFill>
              <a:prstDash val="solid"/>
              <a:round/>
            </a:ln>
          </a:insideV>
        </a:tcBdr>
        <a:fill>
          <a:solidFill>
            <a:srgbClr val="CAD1F2"/>
          </a:solidFill>
        </a:fill>
      </a:tcStyle>
    </a:wholeTbl>
    <a:band2H>
      <a:tcTxStyle/>
      <a:tcStyle>
        <a:tcBdr/>
        <a:fill>
          <a:solidFill>
            <a:srgbClr val="E6E9F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chemeClr val="accent5">
          <a:hueOff val="-7200000"/>
          <a:satOff val="-100001"/>
        </a:schemeClr>
      </a:tcTxStyle>
      <a:tcStyle>
        <a:tcBdr>
          <a:left>
            <a:ln w="12700" cap="flat">
              <a:solidFill>
                <a:schemeClr val="accent5">
                  <a:hueOff val="-7200000"/>
                  <a:satOff val="-100001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5">
                  <a:hueOff val="-7200000"/>
                  <a:satOff val="-100001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5">
                  <a:hueOff val="-7200000"/>
                  <a:satOff val="-100001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5">
                  <a:hueOff val="-7200000"/>
                  <a:satOff val="-100001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5">
                  <a:hueOff val="-7200000"/>
                  <a:satOff val="-100001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5">
                  <a:hueOff val="-7200000"/>
                  <a:satOff val="-100001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accent5">
          <a:hueOff val="-7200000"/>
          <a:satOff val="-100001"/>
        </a:schemeClr>
      </a:tcTxStyle>
      <a:tcStyle>
        <a:tcBdr>
          <a:left>
            <a:ln w="12700" cap="flat">
              <a:solidFill>
                <a:schemeClr val="accent5">
                  <a:hueOff val="-7200000"/>
                  <a:satOff val="-100001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5">
                  <a:hueOff val="-7200000"/>
                  <a:satOff val="-100001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5">
                  <a:hueOff val="-7200000"/>
                  <a:satOff val="-100001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5">
                  <a:hueOff val="-7200000"/>
                  <a:satOff val="-100001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5">
                  <a:hueOff val="-7200000"/>
                  <a:satOff val="-100001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5">
                  <a:hueOff val="-7200000"/>
                  <a:satOff val="-100001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accent5">
          <a:hueOff val="-7200000"/>
          <a:satOff val="-100001"/>
        </a:schemeClr>
      </a:tcTxStyle>
      <a:tcStyle>
        <a:tcBdr>
          <a:left>
            <a:ln w="12700" cap="flat">
              <a:solidFill>
                <a:schemeClr val="accent5">
                  <a:hueOff val="-7200000"/>
                  <a:satOff val="-100001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5">
                  <a:hueOff val="-7200000"/>
                  <a:satOff val="-100001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5">
                  <a:hueOff val="-7200000"/>
                  <a:satOff val="-100001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5">
                  <a:hueOff val="-7200000"/>
                  <a:satOff val="-100001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5">
                  <a:hueOff val="-7200000"/>
                  <a:satOff val="-100001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5">
                  <a:hueOff val="-7200000"/>
                  <a:satOff val="-100001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7F7F7F"/>
      </a:tcTxStyle>
      <a:tcStyle>
        <a:tcBdr>
          <a:left>
            <a:ln w="12700" cap="flat">
              <a:solidFill>
                <a:schemeClr val="accent5">
                  <a:hueOff val="-7200000"/>
                  <a:satOff val="-100001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5">
                  <a:hueOff val="-7200000"/>
                  <a:satOff val="-100001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5">
                  <a:hueOff val="-7200000"/>
                  <a:satOff val="-100001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5">
                  <a:hueOff val="-7200000"/>
                  <a:satOff val="-100001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5">
                  <a:hueOff val="-7200000"/>
                  <a:satOff val="-100001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5">
                  <a:hueOff val="-7200000"/>
                  <a:satOff val="-100001"/>
                </a:schemeClr>
              </a:solidFill>
              <a:prstDash val="solid"/>
              <a:round/>
            </a:ln>
          </a:insideV>
        </a:tcBdr>
        <a:fill>
          <a:solidFill>
            <a:srgbClr val="CCCCCC"/>
          </a:solidFill>
        </a:fill>
      </a:tcStyle>
    </a:wholeTbl>
    <a:band2H>
      <a:tcTxStyle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chemeClr val="accent5">
          <a:hueOff val="-7200000"/>
          <a:satOff val="-100001"/>
        </a:schemeClr>
      </a:tcTxStyle>
      <a:tcStyle>
        <a:tcBdr>
          <a:left>
            <a:ln w="12700" cap="flat">
              <a:solidFill>
                <a:schemeClr val="accent5">
                  <a:hueOff val="-7200000"/>
                  <a:satOff val="-100001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5">
                  <a:hueOff val="-7200000"/>
                  <a:satOff val="-100001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5">
                  <a:hueOff val="-7200000"/>
                  <a:satOff val="-100001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5">
                  <a:hueOff val="-7200000"/>
                  <a:satOff val="-100001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5">
                  <a:hueOff val="-7200000"/>
                  <a:satOff val="-100001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5">
                  <a:hueOff val="-7200000"/>
                  <a:satOff val="-100001"/>
                </a:schemeClr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accent5">
          <a:hueOff val="-7200000"/>
          <a:satOff val="-100001"/>
        </a:schemeClr>
      </a:tcTxStyle>
      <a:tcStyle>
        <a:tcBdr>
          <a:left>
            <a:ln w="12700" cap="flat">
              <a:solidFill>
                <a:schemeClr val="accent5">
                  <a:hueOff val="-7200000"/>
                  <a:satOff val="-100001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5">
                  <a:hueOff val="-7200000"/>
                  <a:satOff val="-100001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5">
                  <a:hueOff val="-7200000"/>
                  <a:satOff val="-100001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5">
                  <a:hueOff val="-7200000"/>
                  <a:satOff val="-100001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5">
                  <a:hueOff val="-7200000"/>
                  <a:satOff val="-100001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5">
                  <a:hueOff val="-7200000"/>
                  <a:satOff val="-100001"/>
                </a:schemeClr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accent5">
          <a:hueOff val="-7200000"/>
          <a:satOff val="-100001"/>
        </a:schemeClr>
      </a:tcTxStyle>
      <a:tcStyle>
        <a:tcBdr>
          <a:left>
            <a:ln w="12700" cap="flat">
              <a:solidFill>
                <a:schemeClr val="accent5">
                  <a:hueOff val="-7200000"/>
                  <a:satOff val="-100001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5">
                  <a:hueOff val="-7200000"/>
                  <a:satOff val="-100001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5">
                  <a:hueOff val="-7200000"/>
                  <a:satOff val="-100001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5">
                  <a:hueOff val="-7200000"/>
                  <a:satOff val="-100001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5">
                  <a:hueOff val="-7200000"/>
                  <a:satOff val="-100001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5">
                  <a:hueOff val="-7200000"/>
                  <a:satOff val="-100001"/>
                </a:schemeClr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7F7F7F"/>
      </a:tcTxStyle>
      <a:tcStyle>
        <a:tcBdr>
          <a:left>
            <a:ln w="12700" cap="flat">
              <a:solidFill>
                <a:schemeClr val="accent5">
                  <a:hueOff val="-7200000"/>
                  <a:satOff val="-100001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5">
                  <a:hueOff val="-7200000"/>
                  <a:satOff val="-100001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5">
                  <a:hueOff val="-7200000"/>
                  <a:satOff val="-100001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5">
                  <a:hueOff val="-7200000"/>
                  <a:satOff val="-100001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5">
                  <a:hueOff val="-7200000"/>
                  <a:satOff val="-100001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5">
                  <a:hueOff val="-7200000"/>
                  <a:satOff val="-100001"/>
                </a:schemeClr>
              </a:solidFill>
              <a:prstDash val="solid"/>
              <a:round/>
            </a:ln>
          </a:insideV>
        </a:tcBdr>
        <a:fill>
          <a:solidFill>
            <a:srgbClr val="DBDCDE"/>
          </a:solidFill>
        </a:fill>
      </a:tcStyle>
    </a:wholeTbl>
    <a:band2H>
      <a:tcTxStyle/>
      <a:tcStyle>
        <a:tcBdr/>
        <a:fill>
          <a:solidFill>
            <a:srgbClr val="EEEEE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chemeClr val="accent5">
          <a:hueOff val="-7200000"/>
          <a:satOff val="-100001"/>
        </a:schemeClr>
      </a:tcTxStyle>
      <a:tcStyle>
        <a:tcBdr>
          <a:left>
            <a:ln w="12700" cap="flat">
              <a:solidFill>
                <a:schemeClr val="accent5">
                  <a:hueOff val="-7200000"/>
                  <a:satOff val="-100001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5">
                  <a:hueOff val="-7200000"/>
                  <a:satOff val="-100001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5">
                  <a:hueOff val="-7200000"/>
                  <a:satOff val="-100001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5">
                  <a:hueOff val="-7200000"/>
                  <a:satOff val="-100001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5">
                  <a:hueOff val="-7200000"/>
                  <a:satOff val="-100001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5">
                  <a:hueOff val="-7200000"/>
                  <a:satOff val="-100001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accent5">
          <a:hueOff val="-7200000"/>
          <a:satOff val="-100001"/>
        </a:schemeClr>
      </a:tcTxStyle>
      <a:tcStyle>
        <a:tcBdr>
          <a:left>
            <a:ln w="12700" cap="flat">
              <a:solidFill>
                <a:schemeClr val="accent5">
                  <a:hueOff val="-7200000"/>
                  <a:satOff val="-100001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5">
                  <a:hueOff val="-7200000"/>
                  <a:satOff val="-100001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5">
                  <a:hueOff val="-7200000"/>
                  <a:satOff val="-100001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5">
                  <a:hueOff val="-7200000"/>
                  <a:satOff val="-100001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5">
                  <a:hueOff val="-7200000"/>
                  <a:satOff val="-100001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5">
                  <a:hueOff val="-7200000"/>
                  <a:satOff val="-100001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accent5">
          <a:hueOff val="-7200000"/>
          <a:satOff val="-100001"/>
        </a:schemeClr>
      </a:tcTxStyle>
      <a:tcStyle>
        <a:tcBdr>
          <a:left>
            <a:ln w="12700" cap="flat">
              <a:solidFill>
                <a:schemeClr val="accent5">
                  <a:hueOff val="-7200000"/>
                  <a:satOff val="-100001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5">
                  <a:hueOff val="-7200000"/>
                  <a:satOff val="-100001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5">
                  <a:hueOff val="-7200000"/>
                  <a:satOff val="-100001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5">
                  <a:hueOff val="-7200000"/>
                  <a:satOff val="-100001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5">
                  <a:hueOff val="-7200000"/>
                  <a:satOff val="-100001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5">
                  <a:hueOff val="-7200000"/>
                  <a:satOff val="-100001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7F7F7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CECEC"/>
          </a:solidFill>
        </a:fill>
      </a:tcStyle>
    </a:wholeTbl>
    <a:band2H>
      <a:tcTxStyle/>
      <a:tcStyle>
        <a:tcBdr/>
        <a:fill>
          <a:solidFill>
            <a:schemeClr val="accent5">
              <a:hueOff val="-7200000"/>
              <a:satOff val="-100001"/>
            </a:schemeClr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chemeClr val="accent5">
          <a:hueOff val="-7200000"/>
          <a:satOff val="-100001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7F7F7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7F7F7F"/>
              </a:solidFill>
              <a:prstDash val="solid"/>
              <a:round/>
            </a:ln>
          </a:top>
          <a:bottom>
            <a:ln w="25400" cap="flat">
              <a:solidFill>
                <a:srgbClr val="7F7F7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7200000"/>
              <a:satOff val="-100001"/>
            </a:schemeClr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accent5">
          <a:hueOff val="-7200000"/>
          <a:satOff val="-100001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F7F7F"/>
              </a:solidFill>
              <a:prstDash val="solid"/>
              <a:round/>
            </a:ln>
          </a:top>
          <a:bottom>
            <a:ln w="25400" cap="flat">
              <a:solidFill>
                <a:srgbClr val="7F7F7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7F7F7F"/>
      </a:tcTxStyle>
      <a:tcStyle>
        <a:tcBdr>
          <a:left>
            <a:ln w="12700" cap="flat">
              <a:solidFill>
                <a:schemeClr val="accent5">
                  <a:hueOff val="-7200000"/>
                  <a:satOff val="-100001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5">
                  <a:hueOff val="-7200000"/>
                  <a:satOff val="-100001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5">
                  <a:hueOff val="-7200000"/>
                  <a:satOff val="-100001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5">
                  <a:hueOff val="-7200000"/>
                  <a:satOff val="-100001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5">
                  <a:hueOff val="-7200000"/>
                  <a:satOff val="-100001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5">
                  <a:hueOff val="-7200000"/>
                  <a:satOff val="-100001"/>
                </a:schemeClr>
              </a:solidFill>
              <a:prstDash val="solid"/>
              <a:round/>
            </a:ln>
          </a:insideV>
        </a:tcBdr>
        <a:fill>
          <a:solidFill>
            <a:srgbClr val="D7D7D7"/>
          </a:solidFill>
        </a:fill>
      </a:tcStyle>
    </a:wholeTbl>
    <a:band2H>
      <a:tcTxStyle/>
      <a:tcStyle>
        <a:tcBdr/>
        <a:fill>
          <a:solidFill>
            <a:srgbClr val="ECECEC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chemeClr val="accent5">
          <a:hueOff val="-7200000"/>
          <a:satOff val="-100001"/>
        </a:schemeClr>
      </a:tcTxStyle>
      <a:tcStyle>
        <a:tcBdr>
          <a:left>
            <a:ln w="12700" cap="flat">
              <a:solidFill>
                <a:schemeClr val="accent5">
                  <a:hueOff val="-7200000"/>
                  <a:satOff val="-100001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5">
                  <a:hueOff val="-7200000"/>
                  <a:satOff val="-100001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5">
                  <a:hueOff val="-7200000"/>
                  <a:satOff val="-100001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5">
                  <a:hueOff val="-7200000"/>
                  <a:satOff val="-100001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5">
                  <a:hueOff val="-7200000"/>
                  <a:satOff val="-100001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5">
                  <a:hueOff val="-7200000"/>
                  <a:satOff val="-100001"/>
                </a:schemeClr>
              </a:solidFill>
              <a:prstDash val="solid"/>
              <a:round/>
            </a:ln>
          </a:insideV>
        </a:tcBdr>
        <a:fill>
          <a:solidFill>
            <a:srgbClr val="7F7F7F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accent5">
          <a:hueOff val="-7200000"/>
          <a:satOff val="-100001"/>
        </a:schemeClr>
      </a:tcTxStyle>
      <a:tcStyle>
        <a:tcBdr>
          <a:left>
            <a:ln w="12700" cap="flat">
              <a:solidFill>
                <a:schemeClr val="accent5">
                  <a:hueOff val="-7200000"/>
                  <a:satOff val="-100001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5">
                  <a:hueOff val="-7200000"/>
                  <a:satOff val="-100001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5">
                  <a:hueOff val="-7200000"/>
                  <a:satOff val="-100001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5">
                  <a:hueOff val="-7200000"/>
                  <a:satOff val="-100001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5">
                  <a:hueOff val="-7200000"/>
                  <a:satOff val="-100001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5">
                  <a:hueOff val="-7200000"/>
                  <a:satOff val="-100001"/>
                </a:schemeClr>
              </a:solidFill>
              <a:prstDash val="solid"/>
              <a:round/>
            </a:ln>
          </a:insideV>
        </a:tcBdr>
        <a:fill>
          <a:solidFill>
            <a:srgbClr val="7F7F7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accent5">
          <a:hueOff val="-7200000"/>
          <a:satOff val="-100001"/>
        </a:schemeClr>
      </a:tcTxStyle>
      <a:tcStyle>
        <a:tcBdr>
          <a:left>
            <a:ln w="12700" cap="flat">
              <a:solidFill>
                <a:schemeClr val="accent5">
                  <a:hueOff val="-7200000"/>
                  <a:satOff val="-100001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5">
                  <a:hueOff val="-7200000"/>
                  <a:satOff val="-100001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5">
                  <a:hueOff val="-7200000"/>
                  <a:satOff val="-100001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5">
                  <a:hueOff val="-7200000"/>
                  <a:satOff val="-100001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5">
                  <a:hueOff val="-7200000"/>
                  <a:satOff val="-100001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5">
                  <a:hueOff val="-7200000"/>
                  <a:satOff val="-100001"/>
                </a:schemeClr>
              </a:solidFill>
              <a:prstDash val="solid"/>
              <a:round/>
            </a:ln>
          </a:insideV>
        </a:tcBdr>
        <a:fill>
          <a:solidFill>
            <a:srgbClr val="7F7F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7F7F7F"/>
      </a:tcTxStyle>
      <a:tcStyle>
        <a:tcBdr>
          <a:left>
            <a:ln w="12700" cap="flat">
              <a:solidFill>
                <a:srgbClr val="7F7F7F"/>
              </a:solidFill>
              <a:prstDash val="solid"/>
              <a:round/>
            </a:ln>
          </a:left>
          <a:right>
            <a:ln w="12700" cap="flat">
              <a:solidFill>
                <a:srgbClr val="7F7F7F"/>
              </a:solidFill>
              <a:prstDash val="solid"/>
              <a:round/>
            </a:ln>
          </a:right>
          <a:top>
            <a:ln w="12700" cap="flat">
              <a:solidFill>
                <a:srgbClr val="7F7F7F"/>
              </a:solidFill>
              <a:prstDash val="solid"/>
              <a:round/>
            </a:ln>
          </a:top>
          <a:bottom>
            <a:ln w="12700" cap="flat">
              <a:solidFill>
                <a:srgbClr val="7F7F7F"/>
              </a:solidFill>
              <a:prstDash val="solid"/>
              <a:round/>
            </a:ln>
          </a:bottom>
          <a:insideH>
            <a:ln w="12700" cap="flat">
              <a:solidFill>
                <a:srgbClr val="7F7F7F"/>
              </a:solidFill>
              <a:prstDash val="solid"/>
              <a:round/>
            </a:ln>
          </a:insideH>
          <a:insideV>
            <a:ln w="12700" cap="flat">
              <a:solidFill>
                <a:srgbClr val="7F7F7F"/>
              </a:solidFill>
              <a:prstDash val="solid"/>
              <a:round/>
            </a:ln>
          </a:insideV>
        </a:tcBdr>
        <a:fill>
          <a:solidFill>
            <a:srgbClr val="7F7F7F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5">
              <a:hueOff val="-7200000"/>
              <a:satOff val="-100001"/>
            </a:schemeClr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7F7F7F"/>
      </a:tcTxStyle>
      <a:tcStyle>
        <a:tcBdr>
          <a:left>
            <a:ln w="12700" cap="flat">
              <a:solidFill>
                <a:srgbClr val="7F7F7F"/>
              </a:solidFill>
              <a:prstDash val="solid"/>
              <a:round/>
            </a:ln>
          </a:left>
          <a:right>
            <a:ln w="12700" cap="flat">
              <a:solidFill>
                <a:srgbClr val="7F7F7F"/>
              </a:solidFill>
              <a:prstDash val="solid"/>
              <a:round/>
            </a:ln>
          </a:right>
          <a:top>
            <a:ln w="12700" cap="flat">
              <a:solidFill>
                <a:srgbClr val="7F7F7F"/>
              </a:solidFill>
              <a:prstDash val="solid"/>
              <a:round/>
            </a:ln>
          </a:top>
          <a:bottom>
            <a:ln w="12700" cap="flat">
              <a:solidFill>
                <a:srgbClr val="7F7F7F"/>
              </a:solidFill>
              <a:prstDash val="solid"/>
              <a:round/>
            </a:ln>
          </a:bottom>
          <a:insideH>
            <a:ln w="12700" cap="flat">
              <a:solidFill>
                <a:srgbClr val="7F7F7F"/>
              </a:solidFill>
              <a:prstDash val="solid"/>
              <a:round/>
            </a:ln>
          </a:insideH>
          <a:insideV>
            <a:ln w="12700" cap="flat">
              <a:solidFill>
                <a:srgbClr val="7F7F7F"/>
              </a:solidFill>
              <a:prstDash val="solid"/>
              <a:round/>
            </a:ln>
          </a:insideV>
        </a:tcBdr>
        <a:fill>
          <a:solidFill>
            <a:srgbClr val="7F7F7F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7F7F7F"/>
      </a:tcTxStyle>
      <a:tcStyle>
        <a:tcBdr>
          <a:left>
            <a:ln w="12700" cap="flat">
              <a:solidFill>
                <a:srgbClr val="7F7F7F"/>
              </a:solidFill>
              <a:prstDash val="solid"/>
              <a:round/>
            </a:ln>
          </a:left>
          <a:right>
            <a:ln w="12700" cap="flat">
              <a:solidFill>
                <a:srgbClr val="7F7F7F"/>
              </a:solidFill>
              <a:prstDash val="solid"/>
              <a:round/>
            </a:ln>
          </a:right>
          <a:top>
            <a:ln w="50800" cap="flat">
              <a:solidFill>
                <a:srgbClr val="7F7F7F"/>
              </a:solidFill>
              <a:prstDash val="solid"/>
              <a:round/>
            </a:ln>
          </a:top>
          <a:bottom>
            <a:ln w="12700" cap="flat">
              <a:solidFill>
                <a:srgbClr val="7F7F7F"/>
              </a:solidFill>
              <a:prstDash val="solid"/>
              <a:round/>
            </a:ln>
          </a:bottom>
          <a:insideH>
            <a:ln w="12700" cap="flat">
              <a:solidFill>
                <a:srgbClr val="7F7F7F"/>
              </a:solidFill>
              <a:prstDash val="solid"/>
              <a:round/>
            </a:ln>
          </a:insideH>
          <a:insideV>
            <a:ln w="12700" cap="flat">
              <a:solidFill>
                <a:srgbClr val="7F7F7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7F7F7F"/>
      </a:tcTxStyle>
      <a:tcStyle>
        <a:tcBdr>
          <a:left>
            <a:ln w="12700" cap="flat">
              <a:solidFill>
                <a:srgbClr val="7F7F7F"/>
              </a:solidFill>
              <a:prstDash val="solid"/>
              <a:round/>
            </a:ln>
          </a:left>
          <a:right>
            <a:ln w="12700" cap="flat">
              <a:solidFill>
                <a:srgbClr val="7F7F7F"/>
              </a:solidFill>
              <a:prstDash val="solid"/>
              <a:round/>
            </a:ln>
          </a:right>
          <a:top>
            <a:ln w="12700" cap="flat">
              <a:solidFill>
                <a:srgbClr val="7F7F7F"/>
              </a:solidFill>
              <a:prstDash val="solid"/>
              <a:round/>
            </a:ln>
          </a:top>
          <a:bottom>
            <a:ln w="25400" cap="flat">
              <a:solidFill>
                <a:srgbClr val="7F7F7F"/>
              </a:solidFill>
              <a:prstDash val="solid"/>
              <a:round/>
            </a:ln>
          </a:bottom>
          <a:insideH>
            <a:ln w="12700" cap="flat">
              <a:solidFill>
                <a:srgbClr val="7F7F7F"/>
              </a:solidFill>
              <a:prstDash val="solid"/>
              <a:round/>
            </a:ln>
          </a:insideH>
          <a:insideV>
            <a:ln w="12700" cap="flat">
              <a:solidFill>
                <a:srgbClr val="7F7F7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39" d="100"/>
          <a:sy n="39" d="100"/>
        </p:scale>
        <p:origin x="794" y="29"/>
      </p:cViewPr>
      <p:guideLst>
        <p:guide orient="horz" pos="4320"/>
        <p:guide pos="767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62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" name="Shape 1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918588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914216" latinLnBrk="0">
      <a:defRPr sz="2400">
        <a:latin typeface="+mn-lt"/>
        <a:ea typeface="+mn-ea"/>
        <a:cs typeface="+mn-cs"/>
        <a:sym typeface="Montserrat Light"/>
      </a:defRPr>
    </a:lvl1pPr>
    <a:lvl2pPr indent="228600" defTabSz="914216" latinLnBrk="0">
      <a:defRPr sz="2400">
        <a:latin typeface="+mn-lt"/>
        <a:ea typeface="+mn-ea"/>
        <a:cs typeface="+mn-cs"/>
        <a:sym typeface="Montserrat Light"/>
      </a:defRPr>
    </a:lvl2pPr>
    <a:lvl3pPr indent="457200" defTabSz="914216" latinLnBrk="0">
      <a:defRPr sz="2400">
        <a:latin typeface="+mn-lt"/>
        <a:ea typeface="+mn-ea"/>
        <a:cs typeface="+mn-cs"/>
        <a:sym typeface="Montserrat Light"/>
      </a:defRPr>
    </a:lvl3pPr>
    <a:lvl4pPr indent="685800" defTabSz="914216" latinLnBrk="0">
      <a:defRPr sz="2400">
        <a:latin typeface="+mn-lt"/>
        <a:ea typeface="+mn-ea"/>
        <a:cs typeface="+mn-cs"/>
        <a:sym typeface="Montserrat Light"/>
      </a:defRPr>
    </a:lvl4pPr>
    <a:lvl5pPr indent="914400" defTabSz="914216" latinLnBrk="0">
      <a:defRPr sz="2400">
        <a:latin typeface="+mn-lt"/>
        <a:ea typeface="+mn-ea"/>
        <a:cs typeface="+mn-cs"/>
        <a:sym typeface="Montserrat Light"/>
      </a:defRPr>
    </a:lvl5pPr>
    <a:lvl6pPr indent="1143000" defTabSz="914216" latinLnBrk="0">
      <a:defRPr sz="2400">
        <a:latin typeface="+mn-lt"/>
        <a:ea typeface="+mn-ea"/>
        <a:cs typeface="+mn-cs"/>
        <a:sym typeface="Montserrat Light"/>
      </a:defRPr>
    </a:lvl6pPr>
    <a:lvl7pPr indent="1371600" defTabSz="914216" latinLnBrk="0">
      <a:defRPr sz="2400">
        <a:latin typeface="+mn-lt"/>
        <a:ea typeface="+mn-ea"/>
        <a:cs typeface="+mn-cs"/>
        <a:sym typeface="Montserrat Light"/>
      </a:defRPr>
    </a:lvl7pPr>
    <a:lvl8pPr indent="1600200" defTabSz="914216" latinLnBrk="0">
      <a:defRPr sz="2400">
        <a:latin typeface="+mn-lt"/>
        <a:ea typeface="+mn-ea"/>
        <a:cs typeface="+mn-cs"/>
        <a:sym typeface="Montserrat Light"/>
      </a:defRPr>
    </a:lvl8pPr>
    <a:lvl9pPr indent="1828800" defTabSz="914216" latinLnBrk="0">
      <a:defRPr sz="2400">
        <a:latin typeface="+mn-lt"/>
        <a:ea typeface="+mn-ea"/>
        <a:cs typeface="+mn-cs"/>
        <a:sym typeface="Montserrat Light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hueOff val="-7200000"/>
            <a:satOff val="-100001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6"/>
          <p:cNvSpPr/>
          <p:nvPr/>
        </p:nvSpPr>
        <p:spPr>
          <a:xfrm>
            <a:off x="22432556" y="971902"/>
            <a:ext cx="687535" cy="687535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4400">
                <a:latin typeface="+mn-lt"/>
                <a:ea typeface="+mn-ea"/>
                <a:cs typeface="+mn-cs"/>
                <a:sym typeface="Montserrat Light"/>
              </a:defRPr>
            </a:pPr>
            <a:endParaRPr/>
          </a:p>
        </p:txBody>
      </p:sp>
      <p:sp>
        <p:nvSpPr>
          <p:cNvPr id="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486457" y="1039540"/>
            <a:ext cx="571668" cy="551145"/>
          </a:xfrm>
          <a:prstGeom prst="rect">
            <a:avLst/>
          </a:prstGeom>
          <a:ln w="12700">
            <a:miter lim="400000"/>
          </a:ln>
        </p:spPr>
        <p:txBody>
          <a:bodyPr wrap="none" lIns="91421" tIns="91421" rIns="91421" bIns="91421">
            <a:spAutoFit/>
          </a:bodyPr>
          <a:lstStyle>
            <a:lvl1pPr algn="ctr">
              <a:defRPr sz="2400">
                <a:solidFill>
                  <a:schemeClr val="accent5">
                    <a:hueOff val="-7200000"/>
                    <a:satOff val="-100001"/>
                  </a:schemeClr>
                </a:solidFill>
                <a:latin typeface="+mn-lt"/>
                <a:ea typeface="+mn-ea"/>
                <a:cs typeface="+mn-cs"/>
                <a:sym typeface="Montserrat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1218564" y="184149"/>
            <a:ext cx="21934171" cy="3016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1218564" y="3200400"/>
            <a:ext cx="21934171" cy="1051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l" defTabSz="182834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ln>
            <a:noFill/>
          </a:ln>
          <a:solidFill>
            <a:srgbClr val="7F7F7F"/>
          </a:solidFill>
          <a:uFillTx/>
          <a:latin typeface="+mn-lt"/>
          <a:ea typeface="+mn-ea"/>
          <a:cs typeface="+mn-cs"/>
          <a:sym typeface="Montserrat Light"/>
        </a:defRPr>
      </a:lvl1pPr>
      <a:lvl2pPr marL="0" marR="0" indent="0" algn="l" defTabSz="182834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ln>
            <a:noFill/>
          </a:ln>
          <a:solidFill>
            <a:srgbClr val="7F7F7F"/>
          </a:solidFill>
          <a:uFillTx/>
          <a:latin typeface="+mn-lt"/>
          <a:ea typeface="+mn-ea"/>
          <a:cs typeface="+mn-cs"/>
          <a:sym typeface="Montserrat Light"/>
        </a:defRPr>
      </a:lvl2pPr>
      <a:lvl3pPr marL="0" marR="0" indent="0" algn="l" defTabSz="182834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ln>
            <a:noFill/>
          </a:ln>
          <a:solidFill>
            <a:srgbClr val="7F7F7F"/>
          </a:solidFill>
          <a:uFillTx/>
          <a:latin typeface="+mn-lt"/>
          <a:ea typeface="+mn-ea"/>
          <a:cs typeface="+mn-cs"/>
          <a:sym typeface="Montserrat Light"/>
        </a:defRPr>
      </a:lvl3pPr>
      <a:lvl4pPr marL="0" marR="0" indent="0" algn="l" defTabSz="182834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ln>
            <a:noFill/>
          </a:ln>
          <a:solidFill>
            <a:srgbClr val="7F7F7F"/>
          </a:solidFill>
          <a:uFillTx/>
          <a:latin typeface="+mn-lt"/>
          <a:ea typeface="+mn-ea"/>
          <a:cs typeface="+mn-cs"/>
          <a:sym typeface="Montserrat Light"/>
        </a:defRPr>
      </a:lvl4pPr>
      <a:lvl5pPr marL="0" marR="0" indent="0" algn="l" defTabSz="182834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ln>
            <a:noFill/>
          </a:ln>
          <a:solidFill>
            <a:srgbClr val="7F7F7F"/>
          </a:solidFill>
          <a:uFillTx/>
          <a:latin typeface="+mn-lt"/>
          <a:ea typeface="+mn-ea"/>
          <a:cs typeface="+mn-cs"/>
          <a:sym typeface="Montserrat Light"/>
        </a:defRPr>
      </a:lvl5pPr>
      <a:lvl6pPr marL="0" marR="0" indent="0" algn="l" defTabSz="182834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ln>
            <a:noFill/>
          </a:ln>
          <a:solidFill>
            <a:srgbClr val="7F7F7F"/>
          </a:solidFill>
          <a:uFillTx/>
          <a:latin typeface="+mn-lt"/>
          <a:ea typeface="+mn-ea"/>
          <a:cs typeface="+mn-cs"/>
          <a:sym typeface="Montserrat Light"/>
        </a:defRPr>
      </a:lvl6pPr>
      <a:lvl7pPr marL="0" marR="0" indent="0" algn="l" defTabSz="182834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ln>
            <a:noFill/>
          </a:ln>
          <a:solidFill>
            <a:srgbClr val="7F7F7F"/>
          </a:solidFill>
          <a:uFillTx/>
          <a:latin typeface="+mn-lt"/>
          <a:ea typeface="+mn-ea"/>
          <a:cs typeface="+mn-cs"/>
          <a:sym typeface="Montserrat Light"/>
        </a:defRPr>
      </a:lvl7pPr>
      <a:lvl8pPr marL="0" marR="0" indent="0" algn="l" defTabSz="182834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ln>
            <a:noFill/>
          </a:ln>
          <a:solidFill>
            <a:srgbClr val="7F7F7F"/>
          </a:solidFill>
          <a:uFillTx/>
          <a:latin typeface="+mn-lt"/>
          <a:ea typeface="+mn-ea"/>
          <a:cs typeface="+mn-cs"/>
          <a:sym typeface="Montserrat Light"/>
        </a:defRPr>
      </a:lvl8pPr>
      <a:lvl9pPr marL="0" marR="0" indent="0" algn="l" defTabSz="182834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ln>
            <a:noFill/>
          </a:ln>
          <a:solidFill>
            <a:srgbClr val="7F7F7F"/>
          </a:solidFill>
          <a:uFillTx/>
          <a:latin typeface="+mn-lt"/>
          <a:ea typeface="+mn-ea"/>
          <a:cs typeface="+mn-cs"/>
          <a:sym typeface="Montserrat Light"/>
        </a:defRPr>
      </a:lvl9pPr>
    </p:titleStyle>
    <p:bodyStyle>
      <a:lvl1pPr marL="0" marR="0" indent="0" algn="l" defTabSz="1828343" rtl="0" latinLnBrk="0">
        <a:lnSpc>
          <a:spcPct val="9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7F7F7F"/>
          </a:solidFill>
          <a:uFillTx/>
          <a:latin typeface="+mn-lt"/>
          <a:ea typeface="+mn-ea"/>
          <a:cs typeface="+mn-cs"/>
          <a:sym typeface="Montserrat Light"/>
        </a:defRPr>
      </a:lvl1pPr>
      <a:lvl2pPr marL="0" marR="0" indent="914171" algn="l" defTabSz="1828343" rtl="0" latinLnBrk="0">
        <a:lnSpc>
          <a:spcPct val="9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7F7F7F"/>
          </a:solidFill>
          <a:uFillTx/>
          <a:latin typeface="+mn-lt"/>
          <a:ea typeface="+mn-ea"/>
          <a:cs typeface="+mn-cs"/>
          <a:sym typeface="Montserrat Light"/>
        </a:defRPr>
      </a:lvl2pPr>
      <a:lvl3pPr marL="0" marR="0" indent="1828343" algn="l" defTabSz="1828343" rtl="0" latinLnBrk="0">
        <a:lnSpc>
          <a:spcPct val="9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7F7F7F"/>
          </a:solidFill>
          <a:uFillTx/>
          <a:latin typeface="+mn-lt"/>
          <a:ea typeface="+mn-ea"/>
          <a:cs typeface="+mn-cs"/>
          <a:sym typeface="Montserrat Light"/>
        </a:defRPr>
      </a:lvl3pPr>
      <a:lvl4pPr marL="0" marR="0" indent="2742513" algn="l" defTabSz="1828343" rtl="0" latinLnBrk="0">
        <a:lnSpc>
          <a:spcPct val="9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7F7F7F"/>
          </a:solidFill>
          <a:uFillTx/>
          <a:latin typeface="+mn-lt"/>
          <a:ea typeface="+mn-ea"/>
          <a:cs typeface="+mn-cs"/>
          <a:sym typeface="Montserrat Light"/>
        </a:defRPr>
      </a:lvl4pPr>
      <a:lvl5pPr marL="0" marR="0" indent="3656684" algn="l" defTabSz="1828343" rtl="0" latinLnBrk="0">
        <a:lnSpc>
          <a:spcPct val="9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7F7F7F"/>
          </a:solidFill>
          <a:uFillTx/>
          <a:latin typeface="+mn-lt"/>
          <a:ea typeface="+mn-ea"/>
          <a:cs typeface="+mn-cs"/>
          <a:sym typeface="Montserrat Light"/>
        </a:defRPr>
      </a:lvl5pPr>
      <a:lvl6pPr marL="5093241" marR="0" indent="-522384" algn="l" defTabSz="1828343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7F7F7F"/>
          </a:solidFill>
          <a:uFillTx/>
          <a:latin typeface="+mn-lt"/>
          <a:ea typeface="+mn-ea"/>
          <a:cs typeface="+mn-cs"/>
          <a:sym typeface="Montserrat Light"/>
        </a:defRPr>
      </a:lvl6pPr>
      <a:lvl7pPr marL="6007411" marR="0" indent="-522384" algn="l" defTabSz="1828343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7F7F7F"/>
          </a:solidFill>
          <a:uFillTx/>
          <a:latin typeface="+mn-lt"/>
          <a:ea typeface="+mn-ea"/>
          <a:cs typeface="+mn-cs"/>
          <a:sym typeface="Montserrat Light"/>
        </a:defRPr>
      </a:lvl7pPr>
      <a:lvl8pPr marL="6921584" marR="0" indent="-522384" algn="l" defTabSz="1828343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7F7F7F"/>
          </a:solidFill>
          <a:uFillTx/>
          <a:latin typeface="+mn-lt"/>
          <a:ea typeface="+mn-ea"/>
          <a:cs typeface="+mn-cs"/>
          <a:sym typeface="Montserrat Light"/>
        </a:defRPr>
      </a:lvl8pPr>
      <a:lvl9pPr marL="7835755" marR="0" indent="-522384" algn="l" defTabSz="1828343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7F7F7F"/>
          </a:solidFill>
          <a:uFillTx/>
          <a:latin typeface="+mn-lt"/>
          <a:ea typeface="+mn-ea"/>
          <a:cs typeface="+mn-cs"/>
          <a:sym typeface="Montserrat Light"/>
        </a:defRPr>
      </a:lvl9pPr>
    </p:bodyStyle>
    <p:otherStyle>
      <a:lvl1pPr marL="0" marR="0" indent="0" algn="ctr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 Light"/>
        </a:defRPr>
      </a:lvl1pPr>
      <a:lvl2pPr marL="0" marR="0" indent="914216" algn="ctr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 Light"/>
        </a:defRPr>
      </a:lvl2pPr>
      <a:lvl3pPr marL="0" marR="0" indent="1828433" algn="ctr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 Light"/>
        </a:defRPr>
      </a:lvl3pPr>
      <a:lvl4pPr marL="0" marR="0" indent="2742651" algn="ctr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 Light"/>
        </a:defRPr>
      </a:lvl4pPr>
      <a:lvl5pPr marL="0" marR="0" indent="3656867" algn="ctr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 Light"/>
        </a:defRPr>
      </a:lvl5pPr>
      <a:lvl6pPr marL="0" marR="0" indent="4571086" algn="ctr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 Light"/>
        </a:defRPr>
      </a:lvl6pPr>
      <a:lvl7pPr marL="0" marR="0" indent="5485303" algn="ctr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 Light"/>
        </a:defRPr>
      </a:lvl7pPr>
      <a:lvl8pPr marL="0" marR="0" indent="6399519" algn="ctr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 Light"/>
        </a:defRPr>
      </a:lvl8pPr>
      <a:lvl9pPr marL="0" marR="0" indent="7313737" algn="ctr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F241FB-7774-430A-B7EC-FA401C54BB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5783" y="-139187"/>
            <a:ext cx="25037835" cy="13876390"/>
          </a:xfrm>
          <a:prstGeom prst="rect">
            <a:avLst/>
          </a:prstGeom>
        </p:spPr>
      </p:pic>
      <p:sp>
        <p:nvSpPr>
          <p:cNvPr id="23" name="TextBox 7"/>
          <p:cNvSpPr txBox="1">
            <a:spLocks noGrp="1"/>
          </p:cNvSpPr>
          <p:nvPr>
            <p:ph type="sldNum" sz="quarter" idx="2"/>
          </p:nvPr>
        </p:nvSpPr>
        <p:spPr>
          <a:xfrm>
            <a:off x="22580487" y="1039540"/>
            <a:ext cx="383607" cy="5511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24" name="TextBox 6"/>
          <p:cNvSpPr txBox="1"/>
          <p:nvPr/>
        </p:nvSpPr>
        <p:spPr>
          <a:xfrm>
            <a:off x="1184475" y="7309249"/>
            <a:ext cx="7722625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8000" b="1">
                <a:solidFill>
                  <a:schemeClr val="accent5">
                    <a:hueOff val="-7200000"/>
                    <a:satOff val="-100001"/>
                  </a:schemeClr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Learning Platform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5" name="Rectangle 3"/>
          <p:cNvSpPr/>
          <p:nvPr/>
        </p:nvSpPr>
        <p:spPr>
          <a:xfrm>
            <a:off x="714418" y="8966348"/>
            <a:ext cx="8662738" cy="96253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accent2"/>
            </a:solidFill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>
                    <a:hueOff val="-7200000"/>
                    <a:satOff val="-100001"/>
                  </a:schemeClr>
                </a:solidFill>
                <a:latin typeface="+mn-lt"/>
                <a:ea typeface="+mn-ea"/>
                <a:cs typeface="+mn-cs"/>
                <a:sym typeface="Montserrat Light"/>
              </a:defRPr>
            </a:pPr>
            <a:endParaRPr/>
          </a:p>
        </p:txBody>
      </p:sp>
      <p:sp>
        <p:nvSpPr>
          <p:cNvPr id="26" name="Rounded Rectangle 4"/>
          <p:cNvSpPr/>
          <p:nvPr/>
        </p:nvSpPr>
        <p:spPr>
          <a:xfrm>
            <a:off x="1933652" y="9762196"/>
            <a:ext cx="6224270" cy="799125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>
                    <a:hueOff val="-7200000"/>
                    <a:satOff val="-100001"/>
                  </a:schemeClr>
                </a:solidFill>
                <a:latin typeface="+mn-lt"/>
                <a:ea typeface="+mn-ea"/>
                <a:cs typeface="+mn-cs"/>
                <a:sym typeface="Montserrat Light"/>
              </a:defRPr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27" name="TextBox 9"/>
          <p:cNvSpPr txBox="1"/>
          <p:nvPr/>
        </p:nvSpPr>
        <p:spPr>
          <a:xfrm>
            <a:off x="4237394" y="9977420"/>
            <a:ext cx="1616787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 b="1" spc="300">
                <a:solidFill>
                  <a:schemeClr val="accent5">
                    <a:hueOff val="-7200000"/>
                    <a:satOff val="-100001"/>
                  </a:schemeClr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en-US" dirty="0"/>
              <a:t>Team JABB</a:t>
            </a:r>
            <a:endParaRPr dirty="0"/>
          </a:p>
        </p:txBody>
      </p:sp>
      <p:sp>
        <p:nvSpPr>
          <p:cNvPr id="28" name="TextBox 8"/>
          <p:cNvSpPr txBox="1"/>
          <p:nvPr/>
        </p:nvSpPr>
        <p:spPr>
          <a:xfrm>
            <a:off x="209047" y="4206412"/>
            <a:ext cx="9673480" cy="24006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5000" b="1">
                <a:solidFill>
                  <a:schemeClr val="accent5">
                    <a:hueOff val="-7200000"/>
                    <a:satOff val="-100001"/>
                  </a:schemeClr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ProudSmart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extBox 7"/>
          <p:cNvSpPr txBox="1">
            <a:spLocks noGrp="1"/>
          </p:cNvSpPr>
          <p:nvPr>
            <p:ph type="sldNum" sz="quarter" idx="2"/>
          </p:nvPr>
        </p:nvSpPr>
        <p:spPr>
          <a:xfrm>
            <a:off x="22486457" y="1039540"/>
            <a:ext cx="571668" cy="55114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324" name="TextBox 17"/>
          <p:cNvSpPr txBox="1"/>
          <p:nvPr/>
        </p:nvSpPr>
        <p:spPr>
          <a:xfrm>
            <a:off x="5178425" y="2126345"/>
            <a:ext cx="14020800" cy="14465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tIns="45719" rIns="45719" bIns="45719" numCol="1" anchor="t">
            <a:spAutoFit/>
          </a:bodyPr>
          <a:lstStyle/>
          <a:p>
            <a:pPr algn="ctr">
              <a:defRPr sz="8800" b="1">
                <a:solidFill>
                  <a:schemeClr val="accent5">
                    <a:hueOff val="-7200000"/>
                    <a:satOff val="-100001"/>
                  </a:schemeClr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rPr lang="en-US" dirty="0">
                <a:solidFill>
                  <a:schemeClr val="accent2"/>
                </a:solidFill>
              </a:rPr>
              <a:t>Question Time</a:t>
            </a:r>
            <a:endParaRPr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00100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5"/>
          <p:cNvSpPr/>
          <p:nvPr/>
        </p:nvSpPr>
        <p:spPr>
          <a:xfrm>
            <a:off x="-6350" y="0"/>
            <a:ext cx="24377650" cy="13716000"/>
          </a:xfrm>
          <a:prstGeom prst="rect">
            <a:avLst/>
          </a:prstGeom>
          <a:solidFill>
            <a:srgbClr val="005CD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>
                    <a:hueOff val="-7200000"/>
                    <a:satOff val="-100001"/>
                  </a:schemeClr>
                </a:solidFill>
                <a:latin typeface="+mn-lt"/>
                <a:ea typeface="+mn-ea"/>
                <a:cs typeface="+mn-cs"/>
                <a:sym typeface="Montserrat Light"/>
              </a:defRPr>
            </a:pPr>
            <a:endParaRPr/>
          </a:p>
        </p:txBody>
      </p:sp>
      <p:sp>
        <p:nvSpPr>
          <p:cNvPr id="31" name="TextBox 7"/>
          <p:cNvSpPr txBox="1">
            <a:spLocks noGrp="1"/>
          </p:cNvSpPr>
          <p:nvPr>
            <p:ph type="sldNum" sz="quarter" idx="2"/>
          </p:nvPr>
        </p:nvSpPr>
        <p:spPr>
          <a:xfrm>
            <a:off x="22580487" y="1039540"/>
            <a:ext cx="383607" cy="55114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 dirty="0"/>
          </a:p>
        </p:txBody>
      </p:sp>
      <p:sp>
        <p:nvSpPr>
          <p:cNvPr id="33" name="Rectangle 28"/>
          <p:cNvSpPr/>
          <p:nvPr/>
        </p:nvSpPr>
        <p:spPr>
          <a:xfrm>
            <a:off x="-28711" y="8713693"/>
            <a:ext cx="6111227" cy="5002307"/>
          </a:xfrm>
          <a:prstGeom prst="rect">
            <a:avLst/>
          </a:prstGeom>
          <a:solidFill>
            <a:schemeClr val="accent5">
              <a:hueOff val="-7200000"/>
              <a:satOff val="-100001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>
                    <a:hueOff val="-7200000"/>
                    <a:satOff val="-100001"/>
                  </a:schemeClr>
                </a:solidFill>
                <a:latin typeface="+mn-lt"/>
                <a:ea typeface="+mn-ea"/>
                <a:cs typeface="+mn-cs"/>
                <a:sym typeface="Montserrat Light"/>
              </a:defRPr>
            </a:pPr>
            <a:endParaRPr/>
          </a:p>
        </p:txBody>
      </p:sp>
      <p:sp>
        <p:nvSpPr>
          <p:cNvPr id="34" name="Rectangle 29"/>
          <p:cNvSpPr/>
          <p:nvPr/>
        </p:nvSpPr>
        <p:spPr>
          <a:xfrm>
            <a:off x="6094412" y="3792006"/>
            <a:ext cx="6094414" cy="5002307"/>
          </a:xfrm>
          <a:prstGeom prst="rect">
            <a:avLst/>
          </a:prstGeom>
          <a:solidFill>
            <a:schemeClr val="accent5">
              <a:hueOff val="-7200000"/>
              <a:satOff val="-100001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>
                    <a:hueOff val="-7200000"/>
                    <a:satOff val="-100001"/>
                  </a:schemeClr>
                </a:solidFill>
                <a:latin typeface="+mn-lt"/>
                <a:ea typeface="+mn-ea"/>
                <a:cs typeface="+mn-cs"/>
                <a:sym typeface="Montserrat Light"/>
              </a:defRPr>
            </a:pPr>
            <a:endParaRPr/>
          </a:p>
        </p:txBody>
      </p:sp>
      <p:sp>
        <p:nvSpPr>
          <p:cNvPr id="35" name="Rectangle 37"/>
          <p:cNvSpPr/>
          <p:nvPr/>
        </p:nvSpPr>
        <p:spPr>
          <a:xfrm>
            <a:off x="12176418" y="8713693"/>
            <a:ext cx="6094415" cy="5002307"/>
          </a:xfrm>
          <a:prstGeom prst="rect">
            <a:avLst/>
          </a:prstGeom>
          <a:solidFill>
            <a:schemeClr val="accent5">
              <a:hueOff val="-7200000"/>
              <a:satOff val="-100001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>
                    <a:hueOff val="-7200000"/>
                    <a:satOff val="-100001"/>
                  </a:schemeClr>
                </a:solidFill>
                <a:latin typeface="+mn-lt"/>
                <a:ea typeface="+mn-ea"/>
                <a:cs typeface="+mn-cs"/>
                <a:sym typeface="Montserrat Light"/>
              </a:defRPr>
            </a:pPr>
            <a:endParaRPr dirty="0"/>
          </a:p>
        </p:txBody>
      </p:sp>
      <p:sp>
        <p:nvSpPr>
          <p:cNvPr id="36" name="Rectangle 38"/>
          <p:cNvSpPr/>
          <p:nvPr/>
        </p:nvSpPr>
        <p:spPr>
          <a:xfrm>
            <a:off x="18276886" y="3792006"/>
            <a:ext cx="6094414" cy="5002307"/>
          </a:xfrm>
          <a:prstGeom prst="rect">
            <a:avLst/>
          </a:prstGeom>
          <a:solidFill>
            <a:schemeClr val="accent5">
              <a:hueOff val="-7200000"/>
              <a:satOff val="-100001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>
                    <a:hueOff val="-7200000"/>
                    <a:satOff val="-100001"/>
                  </a:schemeClr>
                </a:solidFill>
                <a:latin typeface="+mn-lt"/>
                <a:ea typeface="+mn-ea"/>
                <a:cs typeface="+mn-cs"/>
                <a:sym typeface="Montserrat Light"/>
              </a:defRPr>
            </a:pPr>
            <a:endParaRPr/>
          </a:p>
        </p:txBody>
      </p:sp>
      <p:sp>
        <p:nvSpPr>
          <p:cNvPr id="37" name="Rectangle 13"/>
          <p:cNvSpPr/>
          <p:nvPr/>
        </p:nvSpPr>
        <p:spPr>
          <a:xfrm>
            <a:off x="6094412" y="8713693"/>
            <a:ext cx="6094415" cy="500230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>
                    <a:hueOff val="-7200000"/>
                    <a:satOff val="-100001"/>
                  </a:schemeClr>
                </a:solidFill>
                <a:latin typeface="+mn-lt"/>
                <a:ea typeface="+mn-ea"/>
                <a:cs typeface="+mn-cs"/>
                <a:sym typeface="Montserrat Light"/>
              </a:defRPr>
            </a:pPr>
            <a:endParaRPr/>
          </a:p>
        </p:txBody>
      </p:sp>
      <p:sp>
        <p:nvSpPr>
          <p:cNvPr id="38" name="Rectangle 22"/>
          <p:cNvSpPr/>
          <p:nvPr/>
        </p:nvSpPr>
        <p:spPr>
          <a:xfrm>
            <a:off x="18283237" y="8713693"/>
            <a:ext cx="6094414" cy="5002307"/>
          </a:xfrm>
          <a:prstGeom prst="rect">
            <a:avLst/>
          </a:prstGeom>
          <a:solidFill>
            <a:srgbClr val="005CD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>
                    <a:hueOff val="-7200000"/>
                    <a:satOff val="-100001"/>
                  </a:schemeClr>
                </a:solidFill>
                <a:latin typeface="+mn-lt"/>
                <a:ea typeface="+mn-ea"/>
                <a:cs typeface="+mn-cs"/>
                <a:sym typeface="Montserrat Light"/>
              </a:defRPr>
            </a:pPr>
            <a:endParaRPr/>
          </a:p>
        </p:txBody>
      </p:sp>
      <p:sp>
        <p:nvSpPr>
          <p:cNvPr id="40" name="TextBox 34"/>
          <p:cNvSpPr txBox="1"/>
          <p:nvPr/>
        </p:nvSpPr>
        <p:spPr>
          <a:xfrm>
            <a:off x="5512658" y="964978"/>
            <a:ext cx="13352336" cy="186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1500" b="1">
                <a:solidFill>
                  <a:schemeClr val="accent5">
                    <a:hueOff val="-7200000"/>
                    <a:satOff val="-100001"/>
                  </a:schemeClr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dirty="0"/>
              <a:t>Table of Contents</a:t>
            </a:r>
          </a:p>
        </p:txBody>
      </p:sp>
      <p:sp>
        <p:nvSpPr>
          <p:cNvPr id="42" name="Shape 2563"/>
          <p:cNvSpPr/>
          <p:nvPr/>
        </p:nvSpPr>
        <p:spPr>
          <a:xfrm>
            <a:off x="20728469" y="4649747"/>
            <a:ext cx="1214608" cy="12146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0"/>
                </a:moveTo>
                <a:lnTo>
                  <a:pt x="5891" y="0"/>
                </a:lnTo>
                <a:cubicBezTo>
                  <a:pt x="4806" y="0"/>
                  <a:pt x="3927" y="879"/>
                  <a:pt x="3927" y="1964"/>
                </a:cubicBezTo>
                <a:lnTo>
                  <a:pt x="3927" y="2455"/>
                </a:lnTo>
                <a:cubicBezTo>
                  <a:pt x="3927" y="2726"/>
                  <a:pt x="4147" y="2945"/>
                  <a:pt x="4418" y="2945"/>
                </a:cubicBezTo>
                <a:cubicBezTo>
                  <a:pt x="4690" y="2945"/>
                  <a:pt x="4909" y="2726"/>
                  <a:pt x="4909" y="2455"/>
                </a:cubicBezTo>
                <a:lnTo>
                  <a:pt x="4909" y="1964"/>
                </a:lnTo>
                <a:cubicBezTo>
                  <a:pt x="4909" y="1422"/>
                  <a:pt x="5349" y="982"/>
                  <a:pt x="5891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lnTo>
                  <a:pt x="20618" y="15709"/>
                </a:lnTo>
                <a:cubicBezTo>
                  <a:pt x="20618" y="16252"/>
                  <a:pt x="20178" y="16691"/>
                  <a:pt x="19636" y="16691"/>
                </a:cubicBezTo>
                <a:lnTo>
                  <a:pt x="19145" y="16691"/>
                </a:lnTo>
                <a:cubicBezTo>
                  <a:pt x="18874" y="16691"/>
                  <a:pt x="18655" y="16911"/>
                  <a:pt x="18655" y="17182"/>
                </a:cubicBezTo>
                <a:cubicBezTo>
                  <a:pt x="18655" y="17453"/>
                  <a:pt x="18874" y="17673"/>
                  <a:pt x="19145" y="17673"/>
                </a:cubicBezTo>
                <a:lnTo>
                  <a:pt x="19636" y="17673"/>
                </a:lnTo>
                <a:cubicBezTo>
                  <a:pt x="20721" y="17673"/>
                  <a:pt x="21600" y="16794"/>
                  <a:pt x="21600" y="15709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4354" y="17673"/>
                </a:moveTo>
                <a:lnTo>
                  <a:pt x="7369" y="13149"/>
                </a:lnTo>
                <a:lnTo>
                  <a:pt x="8875" y="15407"/>
                </a:lnTo>
                <a:cubicBezTo>
                  <a:pt x="8949" y="15584"/>
                  <a:pt x="9123" y="15709"/>
                  <a:pt x="9327" y="15709"/>
                </a:cubicBezTo>
                <a:cubicBezTo>
                  <a:pt x="9463" y="15709"/>
                  <a:pt x="9586" y="15655"/>
                  <a:pt x="9674" y="15565"/>
                </a:cubicBezTo>
                <a:lnTo>
                  <a:pt x="11198" y="14042"/>
                </a:lnTo>
                <a:lnTo>
                  <a:pt x="13376" y="17673"/>
                </a:lnTo>
                <a:cubicBezTo>
                  <a:pt x="13376" y="17673"/>
                  <a:pt x="4354" y="17673"/>
                  <a:pt x="4354" y="17673"/>
                </a:cubicBezTo>
                <a:close/>
                <a:moveTo>
                  <a:pt x="14692" y="17982"/>
                </a:moveTo>
                <a:lnTo>
                  <a:pt x="14690" y="17977"/>
                </a:lnTo>
                <a:cubicBezTo>
                  <a:pt x="14685" y="17967"/>
                  <a:pt x="14677" y="17959"/>
                  <a:pt x="14673" y="17949"/>
                </a:cubicBezTo>
                <a:lnTo>
                  <a:pt x="11747" y="13073"/>
                </a:lnTo>
                <a:lnTo>
                  <a:pt x="11745" y="13073"/>
                </a:lnTo>
                <a:cubicBezTo>
                  <a:pt x="11673" y="12892"/>
                  <a:pt x="11498" y="12764"/>
                  <a:pt x="11291" y="12764"/>
                </a:cubicBezTo>
                <a:cubicBezTo>
                  <a:pt x="11155" y="12764"/>
                  <a:pt x="11033" y="12819"/>
                  <a:pt x="10944" y="12908"/>
                </a:cubicBezTo>
                <a:lnTo>
                  <a:pt x="9397" y="14454"/>
                </a:lnTo>
                <a:lnTo>
                  <a:pt x="7816" y="12084"/>
                </a:lnTo>
                <a:cubicBezTo>
                  <a:pt x="7742" y="11907"/>
                  <a:pt x="7568" y="11782"/>
                  <a:pt x="7364" y="11782"/>
                </a:cubicBezTo>
                <a:cubicBezTo>
                  <a:pt x="7193" y="11782"/>
                  <a:pt x="7051" y="11874"/>
                  <a:pt x="6963" y="12006"/>
                </a:cubicBezTo>
                <a:lnTo>
                  <a:pt x="6955" y="12000"/>
                </a:lnTo>
                <a:lnTo>
                  <a:pt x="3028" y="17891"/>
                </a:lnTo>
                <a:lnTo>
                  <a:pt x="3036" y="17897"/>
                </a:lnTo>
                <a:cubicBezTo>
                  <a:pt x="2983" y="17974"/>
                  <a:pt x="2945" y="18063"/>
                  <a:pt x="2945" y="18164"/>
                </a:cubicBezTo>
                <a:cubicBezTo>
                  <a:pt x="2945" y="18435"/>
                  <a:pt x="3165" y="18655"/>
                  <a:pt x="3436" y="18655"/>
                </a:cubicBezTo>
                <a:lnTo>
                  <a:pt x="14236" y="18655"/>
                </a:lnTo>
                <a:cubicBezTo>
                  <a:pt x="14508" y="18655"/>
                  <a:pt x="14727" y="18435"/>
                  <a:pt x="14727" y="18164"/>
                </a:cubicBezTo>
                <a:cubicBezTo>
                  <a:pt x="14727" y="18099"/>
                  <a:pt x="14713" y="18039"/>
                  <a:pt x="14691" y="17983"/>
                </a:cubicBezTo>
                <a:cubicBezTo>
                  <a:pt x="14691" y="17983"/>
                  <a:pt x="14692" y="17982"/>
                  <a:pt x="14692" y="17982"/>
                </a:cubicBezTo>
                <a:close/>
                <a:moveTo>
                  <a:pt x="4909" y="7855"/>
                </a:moveTo>
                <a:cubicBezTo>
                  <a:pt x="5451" y="7855"/>
                  <a:pt x="5891" y="8295"/>
                  <a:pt x="5891" y="8836"/>
                </a:cubicBezTo>
                <a:cubicBezTo>
                  <a:pt x="5891" y="9379"/>
                  <a:pt x="5451" y="9818"/>
                  <a:pt x="4909" y="9818"/>
                </a:cubicBezTo>
                <a:cubicBezTo>
                  <a:pt x="4367" y="9818"/>
                  <a:pt x="3927" y="9379"/>
                  <a:pt x="3927" y="8836"/>
                </a:cubicBezTo>
                <a:cubicBezTo>
                  <a:pt x="3927" y="8295"/>
                  <a:pt x="4367" y="7855"/>
                  <a:pt x="4909" y="7855"/>
                </a:cubicBezTo>
                <a:moveTo>
                  <a:pt x="4909" y="10800"/>
                </a:moveTo>
                <a:cubicBezTo>
                  <a:pt x="5994" y="10800"/>
                  <a:pt x="6873" y="9921"/>
                  <a:pt x="6873" y="8836"/>
                </a:cubicBezTo>
                <a:cubicBezTo>
                  <a:pt x="6873" y="7752"/>
                  <a:pt x="5994" y="6873"/>
                  <a:pt x="4909" y="6873"/>
                </a:cubicBezTo>
                <a:cubicBezTo>
                  <a:pt x="3825" y="6873"/>
                  <a:pt x="2945" y="7752"/>
                  <a:pt x="2945" y="8836"/>
                </a:cubicBezTo>
                <a:cubicBezTo>
                  <a:pt x="2945" y="9921"/>
                  <a:pt x="3825" y="10800"/>
                  <a:pt x="4909" y="10800"/>
                </a:cubicBezTo>
                <a:moveTo>
                  <a:pt x="16691" y="19636"/>
                </a:moveTo>
                <a:cubicBezTo>
                  <a:pt x="16691" y="20179"/>
                  <a:pt x="16251" y="20619"/>
                  <a:pt x="15709" y="20619"/>
                </a:cubicBezTo>
                <a:lnTo>
                  <a:pt x="1964" y="20619"/>
                </a:lnTo>
                <a:cubicBezTo>
                  <a:pt x="1422" y="20619"/>
                  <a:pt x="982" y="20179"/>
                  <a:pt x="982" y="19636"/>
                </a:cubicBezTo>
                <a:lnTo>
                  <a:pt x="982" y="5891"/>
                </a:lnTo>
                <a:cubicBezTo>
                  <a:pt x="982" y="5349"/>
                  <a:pt x="1422" y="4909"/>
                  <a:pt x="1964" y="4909"/>
                </a:cubicBezTo>
                <a:lnTo>
                  <a:pt x="15709" y="4909"/>
                </a:lnTo>
                <a:cubicBezTo>
                  <a:pt x="16251" y="4909"/>
                  <a:pt x="16691" y="5349"/>
                  <a:pt x="16691" y="5891"/>
                </a:cubicBezTo>
                <a:cubicBezTo>
                  <a:pt x="16691" y="5891"/>
                  <a:pt x="16691" y="19636"/>
                  <a:pt x="16691" y="19636"/>
                </a:cubicBezTo>
                <a:close/>
                <a:moveTo>
                  <a:pt x="15709" y="3927"/>
                </a:moveTo>
                <a:lnTo>
                  <a:pt x="1964" y="3927"/>
                </a:lnTo>
                <a:cubicBezTo>
                  <a:pt x="879" y="3927"/>
                  <a:pt x="0" y="4806"/>
                  <a:pt x="0" y="5891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721"/>
                  <a:pt x="17673" y="19636"/>
                </a:cubicBezTo>
                <a:lnTo>
                  <a:pt x="17673" y="5891"/>
                </a:lnTo>
                <a:cubicBezTo>
                  <a:pt x="17673" y="4806"/>
                  <a:pt x="16794" y="3927"/>
                  <a:pt x="15709" y="3927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062">
              <a:defRPr sz="2900">
                <a:solidFill>
                  <a:schemeClr val="accent5">
                    <a:hueOff val="-7200000"/>
                    <a:satOff val="-100001"/>
                  </a:schemeClr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43" name="Rectangle 31"/>
          <p:cNvSpPr txBox="1"/>
          <p:nvPr/>
        </p:nvSpPr>
        <p:spPr>
          <a:xfrm>
            <a:off x="7170980" y="6228231"/>
            <a:ext cx="3863491" cy="16383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ts val="4000"/>
              </a:lnSpc>
              <a:defRPr sz="40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en-US" dirty="0"/>
              <a:t>Project</a:t>
            </a:r>
          </a:p>
          <a:p>
            <a:r>
              <a:rPr lang="en-US" dirty="0"/>
              <a:t>Goals</a:t>
            </a:r>
          </a:p>
          <a:p>
            <a:endParaRPr dirty="0"/>
          </a:p>
        </p:txBody>
      </p:sp>
      <p:sp>
        <p:nvSpPr>
          <p:cNvPr id="44" name="Rectangle 33"/>
          <p:cNvSpPr txBox="1"/>
          <p:nvPr/>
        </p:nvSpPr>
        <p:spPr>
          <a:xfrm>
            <a:off x="19364137" y="6228231"/>
            <a:ext cx="3863491" cy="1125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ts val="4000"/>
              </a:lnSpc>
              <a:defRPr sz="40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en-US" dirty="0"/>
              <a:t>Project</a:t>
            </a:r>
          </a:p>
          <a:p>
            <a:r>
              <a:rPr lang="en-US" dirty="0"/>
              <a:t>Work Flow</a:t>
            </a:r>
            <a:endParaRPr dirty="0"/>
          </a:p>
        </p:txBody>
      </p:sp>
      <p:sp>
        <p:nvSpPr>
          <p:cNvPr id="46" name="Rectangle 24"/>
          <p:cNvSpPr txBox="1"/>
          <p:nvPr/>
        </p:nvSpPr>
        <p:spPr>
          <a:xfrm>
            <a:off x="1138815" y="6228231"/>
            <a:ext cx="3863492" cy="1125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lnSpc>
                <a:spcPts val="4000"/>
              </a:lnSpc>
              <a:defRPr sz="4000">
                <a:solidFill>
                  <a:schemeClr val="accent5">
                    <a:hueOff val="-7200000"/>
                    <a:satOff val="-100001"/>
                  </a:schemeClr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rPr lang="en-US" dirty="0"/>
              <a:t>Client</a:t>
            </a:r>
          </a:p>
          <a:p>
            <a:pPr algn="ctr">
              <a:lnSpc>
                <a:spcPts val="4000"/>
              </a:lnSpc>
              <a:defRPr sz="4000">
                <a:solidFill>
                  <a:schemeClr val="accent5">
                    <a:hueOff val="-7200000"/>
                    <a:satOff val="-100001"/>
                  </a:schemeClr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rPr lang="en-US" dirty="0"/>
              <a:t>Problem</a:t>
            </a:r>
          </a:p>
        </p:txBody>
      </p:sp>
      <p:sp>
        <p:nvSpPr>
          <p:cNvPr id="47" name="Rectangle 39"/>
          <p:cNvSpPr txBox="1"/>
          <p:nvPr/>
        </p:nvSpPr>
        <p:spPr>
          <a:xfrm>
            <a:off x="1165709" y="7437518"/>
            <a:ext cx="3863492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800" spc="600">
                <a:solidFill>
                  <a:schemeClr val="accent5">
                    <a:hueOff val="-7200000"/>
                    <a:satOff val="-100001"/>
                  </a:schemeClr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r>
              <a:rPr dirty="0"/>
              <a:t>SECTION ONE</a:t>
            </a:r>
          </a:p>
        </p:txBody>
      </p:sp>
      <p:sp>
        <p:nvSpPr>
          <p:cNvPr id="48" name="Rectangle 40"/>
          <p:cNvSpPr txBox="1"/>
          <p:nvPr/>
        </p:nvSpPr>
        <p:spPr>
          <a:xfrm>
            <a:off x="7161838" y="7437518"/>
            <a:ext cx="386349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800" spc="600">
                <a:solidFill>
                  <a:srgbClr val="808080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r>
              <a:t>SECTION TWO</a:t>
            </a:r>
          </a:p>
        </p:txBody>
      </p:sp>
      <p:sp>
        <p:nvSpPr>
          <p:cNvPr id="49" name="Rectangle 42"/>
          <p:cNvSpPr txBox="1"/>
          <p:nvPr/>
        </p:nvSpPr>
        <p:spPr>
          <a:xfrm>
            <a:off x="19322772" y="7437518"/>
            <a:ext cx="386349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800" spc="600">
                <a:solidFill>
                  <a:srgbClr val="808080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r>
              <a:t>SECTION FOUR</a:t>
            </a:r>
          </a:p>
        </p:txBody>
      </p:sp>
      <p:sp>
        <p:nvSpPr>
          <p:cNvPr id="50" name="Shape 2535"/>
          <p:cNvSpPr/>
          <p:nvPr/>
        </p:nvSpPr>
        <p:spPr>
          <a:xfrm>
            <a:off x="14598033" y="9605157"/>
            <a:ext cx="993773" cy="12146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8836"/>
                </a:moveTo>
                <a:lnTo>
                  <a:pt x="10800" y="5966"/>
                </a:lnTo>
                <a:lnTo>
                  <a:pt x="13928" y="8836"/>
                </a:lnTo>
                <a:cubicBezTo>
                  <a:pt x="13928" y="8836"/>
                  <a:pt x="10800" y="8836"/>
                  <a:pt x="10800" y="8836"/>
                </a:cubicBezTo>
                <a:close/>
                <a:moveTo>
                  <a:pt x="14400" y="19636"/>
                </a:moveTo>
                <a:cubicBezTo>
                  <a:pt x="14400" y="20178"/>
                  <a:pt x="13862" y="20617"/>
                  <a:pt x="13200" y="20617"/>
                </a:cubicBezTo>
                <a:lnTo>
                  <a:pt x="2400" y="20617"/>
                </a:lnTo>
                <a:cubicBezTo>
                  <a:pt x="1738" y="20617"/>
                  <a:pt x="1200" y="20178"/>
                  <a:pt x="1200" y="19636"/>
                </a:cubicBezTo>
                <a:lnTo>
                  <a:pt x="1200" y="6872"/>
                </a:lnTo>
                <a:cubicBezTo>
                  <a:pt x="1200" y="6331"/>
                  <a:pt x="1738" y="5891"/>
                  <a:pt x="2400" y="5891"/>
                </a:cubicBezTo>
                <a:lnTo>
                  <a:pt x="9600" y="5891"/>
                </a:lnTo>
                <a:lnTo>
                  <a:pt x="9600" y="8836"/>
                </a:lnTo>
                <a:cubicBezTo>
                  <a:pt x="9600" y="9378"/>
                  <a:pt x="10138" y="9818"/>
                  <a:pt x="10800" y="9818"/>
                </a:cubicBezTo>
                <a:lnTo>
                  <a:pt x="14400" y="9818"/>
                </a:lnTo>
                <a:cubicBezTo>
                  <a:pt x="14400" y="9818"/>
                  <a:pt x="14400" y="19636"/>
                  <a:pt x="14400" y="19636"/>
                </a:cubicBezTo>
                <a:close/>
                <a:moveTo>
                  <a:pt x="2400" y="4909"/>
                </a:moveTo>
                <a:cubicBezTo>
                  <a:pt x="1075" y="4909"/>
                  <a:pt x="0" y="5788"/>
                  <a:pt x="0" y="6872"/>
                </a:cubicBezTo>
                <a:lnTo>
                  <a:pt x="0" y="19636"/>
                </a:lnTo>
                <a:cubicBezTo>
                  <a:pt x="0" y="20720"/>
                  <a:pt x="1075" y="21600"/>
                  <a:pt x="2400" y="21600"/>
                </a:cubicBezTo>
                <a:lnTo>
                  <a:pt x="13200" y="21600"/>
                </a:lnTo>
                <a:cubicBezTo>
                  <a:pt x="14525" y="21600"/>
                  <a:pt x="15600" y="20720"/>
                  <a:pt x="15600" y="19636"/>
                </a:cubicBezTo>
                <a:lnTo>
                  <a:pt x="15600" y="8836"/>
                </a:lnTo>
                <a:lnTo>
                  <a:pt x="11400" y="4909"/>
                </a:lnTo>
                <a:cubicBezTo>
                  <a:pt x="11400" y="4909"/>
                  <a:pt x="2400" y="4909"/>
                  <a:pt x="2400" y="4909"/>
                </a:cubicBezTo>
                <a:close/>
                <a:moveTo>
                  <a:pt x="16800" y="3927"/>
                </a:moveTo>
                <a:lnTo>
                  <a:pt x="16800" y="1058"/>
                </a:lnTo>
                <a:lnTo>
                  <a:pt x="19928" y="3927"/>
                </a:lnTo>
                <a:cubicBezTo>
                  <a:pt x="19928" y="3927"/>
                  <a:pt x="16800" y="3927"/>
                  <a:pt x="16800" y="3927"/>
                </a:cubicBezTo>
                <a:close/>
                <a:moveTo>
                  <a:pt x="17400" y="0"/>
                </a:moveTo>
                <a:lnTo>
                  <a:pt x="8400" y="0"/>
                </a:lnTo>
                <a:cubicBezTo>
                  <a:pt x="7075" y="0"/>
                  <a:pt x="6000" y="879"/>
                  <a:pt x="6000" y="1964"/>
                </a:cubicBezTo>
                <a:lnTo>
                  <a:pt x="6000" y="3436"/>
                </a:lnTo>
                <a:cubicBezTo>
                  <a:pt x="6000" y="3708"/>
                  <a:pt x="6269" y="3927"/>
                  <a:pt x="6600" y="3927"/>
                </a:cubicBezTo>
                <a:cubicBezTo>
                  <a:pt x="6931" y="3927"/>
                  <a:pt x="7200" y="3708"/>
                  <a:pt x="7200" y="3436"/>
                </a:cubicBezTo>
                <a:lnTo>
                  <a:pt x="7200" y="1964"/>
                </a:lnTo>
                <a:cubicBezTo>
                  <a:pt x="7200" y="1422"/>
                  <a:pt x="7738" y="982"/>
                  <a:pt x="8400" y="982"/>
                </a:cubicBezTo>
                <a:lnTo>
                  <a:pt x="15600" y="982"/>
                </a:lnTo>
                <a:lnTo>
                  <a:pt x="15600" y="3927"/>
                </a:lnTo>
                <a:cubicBezTo>
                  <a:pt x="15600" y="4469"/>
                  <a:pt x="16138" y="4909"/>
                  <a:pt x="16800" y="4909"/>
                </a:cubicBezTo>
                <a:lnTo>
                  <a:pt x="20400" y="4909"/>
                </a:lnTo>
                <a:lnTo>
                  <a:pt x="20400" y="14727"/>
                </a:lnTo>
                <a:cubicBezTo>
                  <a:pt x="20400" y="15269"/>
                  <a:pt x="19862" y="15709"/>
                  <a:pt x="19200" y="15709"/>
                </a:cubicBezTo>
                <a:lnTo>
                  <a:pt x="17400" y="15709"/>
                </a:lnTo>
                <a:cubicBezTo>
                  <a:pt x="17069" y="15709"/>
                  <a:pt x="16800" y="15929"/>
                  <a:pt x="16800" y="16199"/>
                </a:cubicBezTo>
                <a:cubicBezTo>
                  <a:pt x="16800" y="16471"/>
                  <a:pt x="17069" y="16690"/>
                  <a:pt x="17400" y="16690"/>
                </a:cubicBezTo>
                <a:lnTo>
                  <a:pt x="19200" y="16690"/>
                </a:lnTo>
                <a:cubicBezTo>
                  <a:pt x="20525" y="16690"/>
                  <a:pt x="21600" y="15811"/>
                  <a:pt x="21600" y="14727"/>
                </a:cubicBezTo>
                <a:lnTo>
                  <a:pt x="21600" y="3927"/>
                </a:lnTo>
                <a:cubicBezTo>
                  <a:pt x="21600" y="3927"/>
                  <a:pt x="17400" y="0"/>
                  <a:pt x="17400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062">
              <a:defRPr sz="2900">
                <a:solidFill>
                  <a:schemeClr val="accent5">
                    <a:hueOff val="-7200000"/>
                    <a:satOff val="-100001"/>
                  </a:schemeClr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51" name="Rectangle 19"/>
          <p:cNvSpPr txBox="1"/>
          <p:nvPr/>
        </p:nvSpPr>
        <p:spPr>
          <a:xfrm>
            <a:off x="1138815" y="11183642"/>
            <a:ext cx="3863492" cy="1125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ts val="4000"/>
              </a:lnSpc>
              <a:defRPr sz="40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en-US" dirty="0"/>
              <a:t>Live</a:t>
            </a:r>
          </a:p>
          <a:p>
            <a:r>
              <a:rPr lang="en-US" dirty="0"/>
              <a:t>Walkthrough</a:t>
            </a:r>
            <a:endParaRPr dirty="0"/>
          </a:p>
        </p:txBody>
      </p:sp>
      <p:sp>
        <p:nvSpPr>
          <p:cNvPr id="52" name="Shape 2546"/>
          <p:cNvSpPr/>
          <p:nvPr/>
        </p:nvSpPr>
        <p:spPr>
          <a:xfrm>
            <a:off x="8534316" y="9707381"/>
            <a:ext cx="1214608" cy="9937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400"/>
                </a:moveTo>
                <a:lnTo>
                  <a:pt x="18655" y="20400"/>
                </a:lnTo>
                <a:lnTo>
                  <a:pt x="18655" y="1200"/>
                </a:lnTo>
                <a:lnTo>
                  <a:pt x="20618" y="1200"/>
                </a:lnTo>
                <a:cubicBezTo>
                  <a:pt x="20618" y="1200"/>
                  <a:pt x="20618" y="20400"/>
                  <a:pt x="20618" y="20400"/>
                </a:cubicBezTo>
                <a:close/>
                <a:moveTo>
                  <a:pt x="21109" y="0"/>
                </a:moveTo>
                <a:lnTo>
                  <a:pt x="18164" y="0"/>
                </a:lnTo>
                <a:cubicBezTo>
                  <a:pt x="17893" y="0"/>
                  <a:pt x="17673" y="269"/>
                  <a:pt x="17673" y="600"/>
                </a:cubicBezTo>
                <a:lnTo>
                  <a:pt x="17673" y="21000"/>
                </a:lnTo>
                <a:cubicBezTo>
                  <a:pt x="17673" y="21332"/>
                  <a:pt x="17893" y="21600"/>
                  <a:pt x="18164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lnTo>
                  <a:pt x="21600" y="600"/>
                </a:lnTo>
                <a:cubicBezTo>
                  <a:pt x="21600" y="269"/>
                  <a:pt x="21380" y="0"/>
                  <a:pt x="21109" y="0"/>
                </a:cubicBezTo>
                <a:moveTo>
                  <a:pt x="8836" y="20400"/>
                </a:moveTo>
                <a:lnTo>
                  <a:pt x="6873" y="20400"/>
                </a:lnTo>
                <a:lnTo>
                  <a:pt x="6873" y="3600"/>
                </a:lnTo>
                <a:lnTo>
                  <a:pt x="8836" y="3600"/>
                </a:lnTo>
                <a:cubicBezTo>
                  <a:pt x="8836" y="3600"/>
                  <a:pt x="8836" y="20400"/>
                  <a:pt x="8836" y="20400"/>
                </a:cubicBezTo>
                <a:close/>
                <a:moveTo>
                  <a:pt x="9327" y="2400"/>
                </a:moveTo>
                <a:lnTo>
                  <a:pt x="6382" y="2400"/>
                </a:lnTo>
                <a:cubicBezTo>
                  <a:pt x="6111" y="2400"/>
                  <a:pt x="5891" y="2669"/>
                  <a:pt x="5891" y="3000"/>
                </a:cubicBezTo>
                <a:lnTo>
                  <a:pt x="5891" y="21000"/>
                </a:lnTo>
                <a:cubicBezTo>
                  <a:pt x="5891" y="21332"/>
                  <a:pt x="6111" y="21600"/>
                  <a:pt x="6382" y="21600"/>
                </a:cubicBezTo>
                <a:lnTo>
                  <a:pt x="9327" y="21600"/>
                </a:lnTo>
                <a:cubicBezTo>
                  <a:pt x="9598" y="21600"/>
                  <a:pt x="9818" y="21332"/>
                  <a:pt x="9818" y="21000"/>
                </a:cubicBezTo>
                <a:lnTo>
                  <a:pt x="9818" y="3000"/>
                </a:lnTo>
                <a:cubicBezTo>
                  <a:pt x="9818" y="2669"/>
                  <a:pt x="9598" y="2400"/>
                  <a:pt x="9327" y="2400"/>
                </a:cubicBezTo>
                <a:moveTo>
                  <a:pt x="14727" y="20400"/>
                </a:moveTo>
                <a:lnTo>
                  <a:pt x="12764" y="20400"/>
                </a:lnTo>
                <a:lnTo>
                  <a:pt x="12764" y="10800"/>
                </a:lnTo>
                <a:lnTo>
                  <a:pt x="14727" y="10800"/>
                </a:lnTo>
                <a:cubicBezTo>
                  <a:pt x="14727" y="10800"/>
                  <a:pt x="14727" y="20400"/>
                  <a:pt x="14727" y="20400"/>
                </a:cubicBezTo>
                <a:close/>
                <a:moveTo>
                  <a:pt x="15218" y="9600"/>
                </a:moveTo>
                <a:lnTo>
                  <a:pt x="12273" y="9600"/>
                </a:lnTo>
                <a:cubicBezTo>
                  <a:pt x="12002" y="9600"/>
                  <a:pt x="11782" y="9869"/>
                  <a:pt x="11782" y="10200"/>
                </a:cubicBezTo>
                <a:lnTo>
                  <a:pt x="11782" y="21000"/>
                </a:lnTo>
                <a:cubicBezTo>
                  <a:pt x="11782" y="21332"/>
                  <a:pt x="12002" y="21600"/>
                  <a:pt x="12273" y="21600"/>
                </a:cubicBezTo>
                <a:lnTo>
                  <a:pt x="15218" y="21600"/>
                </a:lnTo>
                <a:cubicBezTo>
                  <a:pt x="15489" y="21600"/>
                  <a:pt x="15709" y="21332"/>
                  <a:pt x="15709" y="21000"/>
                </a:cubicBezTo>
                <a:lnTo>
                  <a:pt x="15709" y="10200"/>
                </a:lnTo>
                <a:cubicBezTo>
                  <a:pt x="15709" y="9869"/>
                  <a:pt x="15489" y="9600"/>
                  <a:pt x="15218" y="9600"/>
                </a:cubicBezTo>
                <a:moveTo>
                  <a:pt x="2945" y="20400"/>
                </a:moveTo>
                <a:lnTo>
                  <a:pt x="982" y="20400"/>
                </a:lnTo>
                <a:lnTo>
                  <a:pt x="982" y="14400"/>
                </a:lnTo>
                <a:lnTo>
                  <a:pt x="2945" y="14400"/>
                </a:lnTo>
                <a:cubicBezTo>
                  <a:pt x="2945" y="14400"/>
                  <a:pt x="2945" y="20400"/>
                  <a:pt x="2945" y="20400"/>
                </a:cubicBezTo>
                <a:close/>
                <a:moveTo>
                  <a:pt x="3436" y="13200"/>
                </a:moveTo>
                <a:lnTo>
                  <a:pt x="491" y="13200"/>
                </a:lnTo>
                <a:cubicBezTo>
                  <a:pt x="220" y="13200"/>
                  <a:pt x="0" y="13469"/>
                  <a:pt x="0" y="13800"/>
                </a:cubicBezTo>
                <a:lnTo>
                  <a:pt x="0" y="21000"/>
                </a:lnTo>
                <a:cubicBezTo>
                  <a:pt x="0" y="21332"/>
                  <a:pt x="220" y="21600"/>
                  <a:pt x="491" y="21600"/>
                </a:cubicBezTo>
                <a:lnTo>
                  <a:pt x="3436" y="21600"/>
                </a:lnTo>
                <a:cubicBezTo>
                  <a:pt x="3707" y="21600"/>
                  <a:pt x="3927" y="21332"/>
                  <a:pt x="3927" y="21000"/>
                </a:cubicBezTo>
                <a:lnTo>
                  <a:pt x="3927" y="13800"/>
                </a:lnTo>
                <a:cubicBezTo>
                  <a:pt x="3927" y="13469"/>
                  <a:pt x="3707" y="13200"/>
                  <a:pt x="3436" y="13200"/>
                </a:cubicBezTo>
              </a:path>
            </a:pathLst>
          </a:custGeom>
          <a:solidFill>
            <a:schemeClr val="accent5">
              <a:hueOff val="-7200000"/>
              <a:satOff val="-100001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defTabSz="457062">
              <a:defRPr sz="2900">
                <a:solidFill>
                  <a:schemeClr val="accent5">
                    <a:hueOff val="-7200000"/>
                    <a:satOff val="-100001"/>
                  </a:schemeClr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54" name="Shape 2563"/>
          <p:cNvSpPr/>
          <p:nvPr/>
        </p:nvSpPr>
        <p:spPr>
          <a:xfrm>
            <a:off x="20728469" y="9592247"/>
            <a:ext cx="1214608" cy="12146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0"/>
                </a:moveTo>
                <a:lnTo>
                  <a:pt x="5891" y="0"/>
                </a:lnTo>
                <a:cubicBezTo>
                  <a:pt x="4806" y="0"/>
                  <a:pt x="3927" y="879"/>
                  <a:pt x="3927" y="1964"/>
                </a:cubicBezTo>
                <a:lnTo>
                  <a:pt x="3927" y="2455"/>
                </a:lnTo>
                <a:cubicBezTo>
                  <a:pt x="3927" y="2726"/>
                  <a:pt x="4147" y="2945"/>
                  <a:pt x="4418" y="2945"/>
                </a:cubicBezTo>
                <a:cubicBezTo>
                  <a:pt x="4690" y="2945"/>
                  <a:pt x="4909" y="2726"/>
                  <a:pt x="4909" y="2455"/>
                </a:cubicBezTo>
                <a:lnTo>
                  <a:pt x="4909" y="1964"/>
                </a:lnTo>
                <a:cubicBezTo>
                  <a:pt x="4909" y="1422"/>
                  <a:pt x="5349" y="982"/>
                  <a:pt x="5891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lnTo>
                  <a:pt x="20618" y="15709"/>
                </a:lnTo>
                <a:cubicBezTo>
                  <a:pt x="20618" y="16252"/>
                  <a:pt x="20178" y="16691"/>
                  <a:pt x="19636" y="16691"/>
                </a:cubicBezTo>
                <a:lnTo>
                  <a:pt x="19145" y="16691"/>
                </a:lnTo>
                <a:cubicBezTo>
                  <a:pt x="18874" y="16691"/>
                  <a:pt x="18655" y="16911"/>
                  <a:pt x="18655" y="17182"/>
                </a:cubicBezTo>
                <a:cubicBezTo>
                  <a:pt x="18655" y="17453"/>
                  <a:pt x="18874" y="17673"/>
                  <a:pt x="19145" y="17673"/>
                </a:cubicBezTo>
                <a:lnTo>
                  <a:pt x="19636" y="17673"/>
                </a:lnTo>
                <a:cubicBezTo>
                  <a:pt x="20721" y="17673"/>
                  <a:pt x="21600" y="16794"/>
                  <a:pt x="21600" y="15709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4354" y="17673"/>
                </a:moveTo>
                <a:lnTo>
                  <a:pt x="7369" y="13149"/>
                </a:lnTo>
                <a:lnTo>
                  <a:pt x="8875" y="15407"/>
                </a:lnTo>
                <a:cubicBezTo>
                  <a:pt x="8949" y="15584"/>
                  <a:pt x="9123" y="15709"/>
                  <a:pt x="9327" y="15709"/>
                </a:cubicBezTo>
                <a:cubicBezTo>
                  <a:pt x="9463" y="15709"/>
                  <a:pt x="9586" y="15655"/>
                  <a:pt x="9674" y="15565"/>
                </a:cubicBezTo>
                <a:lnTo>
                  <a:pt x="11198" y="14042"/>
                </a:lnTo>
                <a:lnTo>
                  <a:pt x="13376" y="17673"/>
                </a:lnTo>
                <a:cubicBezTo>
                  <a:pt x="13376" y="17673"/>
                  <a:pt x="4354" y="17673"/>
                  <a:pt x="4354" y="17673"/>
                </a:cubicBezTo>
                <a:close/>
                <a:moveTo>
                  <a:pt x="14692" y="17982"/>
                </a:moveTo>
                <a:lnTo>
                  <a:pt x="14690" y="17977"/>
                </a:lnTo>
                <a:cubicBezTo>
                  <a:pt x="14685" y="17967"/>
                  <a:pt x="14677" y="17959"/>
                  <a:pt x="14673" y="17949"/>
                </a:cubicBezTo>
                <a:lnTo>
                  <a:pt x="11747" y="13073"/>
                </a:lnTo>
                <a:lnTo>
                  <a:pt x="11745" y="13073"/>
                </a:lnTo>
                <a:cubicBezTo>
                  <a:pt x="11673" y="12892"/>
                  <a:pt x="11498" y="12764"/>
                  <a:pt x="11291" y="12764"/>
                </a:cubicBezTo>
                <a:cubicBezTo>
                  <a:pt x="11155" y="12764"/>
                  <a:pt x="11033" y="12819"/>
                  <a:pt x="10944" y="12908"/>
                </a:cubicBezTo>
                <a:lnTo>
                  <a:pt x="9397" y="14454"/>
                </a:lnTo>
                <a:lnTo>
                  <a:pt x="7816" y="12084"/>
                </a:lnTo>
                <a:cubicBezTo>
                  <a:pt x="7742" y="11907"/>
                  <a:pt x="7568" y="11782"/>
                  <a:pt x="7364" y="11782"/>
                </a:cubicBezTo>
                <a:cubicBezTo>
                  <a:pt x="7193" y="11782"/>
                  <a:pt x="7051" y="11874"/>
                  <a:pt x="6963" y="12006"/>
                </a:cubicBezTo>
                <a:lnTo>
                  <a:pt x="6955" y="12000"/>
                </a:lnTo>
                <a:lnTo>
                  <a:pt x="3028" y="17891"/>
                </a:lnTo>
                <a:lnTo>
                  <a:pt x="3036" y="17897"/>
                </a:lnTo>
                <a:cubicBezTo>
                  <a:pt x="2983" y="17974"/>
                  <a:pt x="2945" y="18063"/>
                  <a:pt x="2945" y="18164"/>
                </a:cubicBezTo>
                <a:cubicBezTo>
                  <a:pt x="2945" y="18435"/>
                  <a:pt x="3165" y="18655"/>
                  <a:pt x="3436" y="18655"/>
                </a:cubicBezTo>
                <a:lnTo>
                  <a:pt x="14236" y="18655"/>
                </a:lnTo>
                <a:cubicBezTo>
                  <a:pt x="14508" y="18655"/>
                  <a:pt x="14727" y="18435"/>
                  <a:pt x="14727" y="18164"/>
                </a:cubicBezTo>
                <a:cubicBezTo>
                  <a:pt x="14727" y="18099"/>
                  <a:pt x="14713" y="18039"/>
                  <a:pt x="14691" y="17983"/>
                </a:cubicBezTo>
                <a:cubicBezTo>
                  <a:pt x="14691" y="17983"/>
                  <a:pt x="14692" y="17982"/>
                  <a:pt x="14692" y="17982"/>
                </a:cubicBezTo>
                <a:close/>
                <a:moveTo>
                  <a:pt x="4909" y="7855"/>
                </a:moveTo>
                <a:cubicBezTo>
                  <a:pt x="5451" y="7855"/>
                  <a:pt x="5891" y="8295"/>
                  <a:pt x="5891" y="8836"/>
                </a:cubicBezTo>
                <a:cubicBezTo>
                  <a:pt x="5891" y="9379"/>
                  <a:pt x="5451" y="9818"/>
                  <a:pt x="4909" y="9818"/>
                </a:cubicBezTo>
                <a:cubicBezTo>
                  <a:pt x="4367" y="9818"/>
                  <a:pt x="3927" y="9379"/>
                  <a:pt x="3927" y="8836"/>
                </a:cubicBezTo>
                <a:cubicBezTo>
                  <a:pt x="3927" y="8295"/>
                  <a:pt x="4367" y="7855"/>
                  <a:pt x="4909" y="7855"/>
                </a:cubicBezTo>
                <a:moveTo>
                  <a:pt x="4909" y="10800"/>
                </a:moveTo>
                <a:cubicBezTo>
                  <a:pt x="5994" y="10800"/>
                  <a:pt x="6873" y="9921"/>
                  <a:pt x="6873" y="8836"/>
                </a:cubicBezTo>
                <a:cubicBezTo>
                  <a:pt x="6873" y="7752"/>
                  <a:pt x="5994" y="6873"/>
                  <a:pt x="4909" y="6873"/>
                </a:cubicBezTo>
                <a:cubicBezTo>
                  <a:pt x="3825" y="6873"/>
                  <a:pt x="2945" y="7752"/>
                  <a:pt x="2945" y="8836"/>
                </a:cubicBezTo>
                <a:cubicBezTo>
                  <a:pt x="2945" y="9921"/>
                  <a:pt x="3825" y="10800"/>
                  <a:pt x="4909" y="10800"/>
                </a:cubicBezTo>
                <a:moveTo>
                  <a:pt x="16691" y="19636"/>
                </a:moveTo>
                <a:cubicBezTo>
                  <a:pt x="16691" y="20179"/>
                  <a:pt x="16251" y="20619"/>
                  <a:pt x="15709" y="20619"/>
                </a:cubicBezTo>
                <a:lnTo>
                  <a:pt x="1964" y="20619"/>
                </a:lnTo>
                <a:cubicBezTo>
                  <a:pt x="1422" y="20619"/>
                  <a:pt x="982" y="20179"/>
                  <a:pt x="982" y="19636"/>
                </a:cubicBezTo>
                <a:lnTo>
                  <a:pt x="982" y="5891"/>
                </a:lnTo>
                <a:cubicBezTo>
                  <a:pt x="982" y="5349"/>
                  <a:pt x="1422" y="4909"/>
                  <a:pt x="1964" y="4909"/>
                </a:cubicBezTo>
                <a:lnTo>
                  <a:pt x="15709" y="4909"/>
                </a:lnTo>
                <a:cubicBezTo>
                  <a:pt x="16251" y="4909"/>
                  <a:pt x="16691" y="5349"/>
                  <a:pt x="16691" y="5891"/>
                </a:cubicBezTo>
                <a:cubicBezTo>
                  <a:pt x="16691" y="5891"/>
                  <a:pt x="16691" y="19636"/>
                  <a:pt x="16691" y="19636"/>
                </a:cubicBezTo>
                <a:close/>
                <a:moveTo>
                  <a:pt x="15709" y="3927"/>
                </a:moveTo>
                <a:lnTo>
                  <a:pt x="1964" y="3927"/>
                </a:lnTo>
                <a:cubicBezTo>
                  <a:pt x="879" y="3927"/>
                  <a:pt x="0" y="4806"/>
                  <a:pt x="0" y="5891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721"/>
                  <a:pt x="17673" y="19636"/>
                </a:cubicBezTo>
                <a:lnTo>
                  <a:pt x="17673" y="5891"/>
                </a:lnTo>
                <a:cubicBezTo>
                  <a:pt x="17673" y="4806"/>
                  <a:pt x="16794" y="3927"/>
                  <a:pt x="15709" y="3927"/>
                </a:cubicBezTo>
              </a:path>
            </a:pathLst>
          </a:custGeom>
          <a:solidFill>
            <a:schemeClr val="accent5">
              <a:hueOff val="-7200000"/>
              <a:satOff val="-100001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defTabSz="457062">
              <a:defRPr sz="2900">
                <a:solidFill>
                  <a:schemeClr val="accent5">
                    <a:hueOff val="-7200000"/>
                    <a:satOff val="-100001"/>
                  </a:schemeClr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55" name="Rectangle 18"/>
          <p:cNvSpPr txBox="1"/>
          <p:nvPr/>
        </p:nvSpPr>
        <p:spPr>
          <a:xfrm>
            <a:off x="7166409" y="11183642"/>
            <a:ext cx="3863491" cy="1125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ts val="4000"/>
              </a:lnSpc>
              <a:defRPr sz="4000">
                <a:solidFill>
                  <a:schemeClr val="accent5">
                    <a:hueOff val="-7200000"/>
                    <a:satOff val="-100001"/>
                  </a:schemeClr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en-US" dirty="0"/>
              <a:t>Challenges &amp; Ethical Issues</a:t>
            </a:r>
            <a:endParaRPr dirty="0"/>
          </a:p>
        </p:txBody>
      </p:sp>
      <p:sp>
        <p:nvSpPr>
          <p:cNvPr id="56" name="Rectangle 20"/>
          <p:cNvSpPr txBox="1"/>
          <p:nvPr/>
        </p:nvSpPr>
        <p:spPr>
          <a:xfrm>
            <a:off x="13331973" y="11183642"/>
            <a:ext cx="3863491" cy="1125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ts val="4000"/>
              </a:lnSpc>
              <a:defRPr sz="40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en-US" dirty="0"/>
              <a:t>Favorite </a:t>
            </a:r>
          </a:p>
          <a:p>
            <a:r>
              <a:rPr lang="en-US" dirty="0"/>
              <a:t>Parts</a:t>
            </a:r>
            <a:endParaRPr dirty="0"/>
          </a:p>
        </p:txBody>
      </p:sp>
      <p:sp>
        <p:nvSpPr>
          <p:cNvPr id="57" name="Rectangle 21"/>
          <p:cNvSpPr txBox="1"/>
          <p:nvPr/>
        </p:nvSpPr>
        <p:spPr>
          <a:xfrm>
            <a:off x="19364137" y="11183642"/>
            <a:ext cx="3863491" cy="625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ts val="4000"/>
              </a:lnSpc>
              <a:defRPr sz="4000">
                <a:solidFill>
                  <a:schemeClr val="accent5">
                    <a:hueOff val="-7200000"/>
                    <a:satOff val="-100001"/>
                  </a:schemeClr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en-US" dirty="0"/>
              <a:t>Question Time</a:t>
            </a:r>
            <a:endParaRPr dirty="0"/>
          </a:p>
        </p:txBody>
      </p:sp>
      <p:sp>
        <p:nvSpPr>
          <p:cNvPr id="58" name="Rectangle 43"/>
          <p:cNvSpPr txBox="1"/>
          <p:nvPr/>
        </p:nvSpPr>
        <p:spPr>
          <a:xfrm>
            <a:off x="1165709" y="12492469"/>
            <a:ext cx="3863492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800" spc="600">
                <a:solidFill>
                  <a:srgbClr val="808080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r>
              <a:t>SECTION FIVE</a:t>
            </a:r>
          </a:p>
        </p:txBody>
      </p:sp>
      <p:sp>
        <p:nvSpPr>
          <p:cNvPr id="59" name="Rectangle 44"/>
          <p:cNvSpPr txBox="1"/>
          <p:nvPr/>
        </p:nvSpPr>
        <p:spPr>
          <a:xfrm>
            <a:off x="7166409" y="12492469"/>
            <a:ext cx="386349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800" spc="600">
                <a:solidFill>
                  <a:srgbClr val="808080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r>
              <a:t>SECTVION SIX</a:t>
            </a:r>
          </a:p>
        </p:txBody>
      </p:sp>
      <p:sp>
        <p:nvSpPr>
          <p:cNvPr id="60" name="Rectangle 45"/>
          <p:cNvSpPr txBox="1"/>
          <p:nvPr/>
        </p:nvSpPr>
        <p:spPr>
          <a:xfrm>
            <a:off x="13326643" y="12492469"/>
            <a:ext cx="3863492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800" spc="600">
                <a:solidFill>
                  <a:srgbClr val="808080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r>
              <a:t>SECTION SEVEN</a:t>
            </a:r>
          </a:p>
        </p:txBody>
      </p:sp>
      <p:sp>
        <p:nvSpPr>
          <p:cNvPr id="61" name="Rectangle 46"/>
          <p:cNvSpPr txBox="1"/>
          <p:nvPr/>
        </p:nvSpPr>
        <p:spPr>
          <a:xfrm>
            <a:off x="19322772" y="12492469"/>
            <a:ext cx="386349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800" spc="600">
                <a:solidFill>
                  <a:schemeClr val="accent5">
                    <a:hueOff val="-7200000"/>
                    <a:satOff val="-100001"/>
                  </a:schemeClr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r>
              <a:t>SECTION EIGHT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DD8832-6AA9-4278-82D2-EE625813B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2329" y="9394507"/>
            <a:ext cx="1771650" cy="15716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4DE5813-671A-4CFD-89D0-816BB2B88B2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0560982" y="4412685"/>
            <a:ext cx="1781175" cy="17049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7EA49B-FED4-436A-BF30-68E2D294AEE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134870" y="9343072"/>
            <a:ext cx="1905000" cy="1704975"/>
          </a:xfrm>
          <a:prstGeom prst="rect">
            <a:avLst/>
          </a:prstGeom>
        </p:spPr>
      </p:pic>
      <p:sp>
        <p:nvSpPr>
          <p:cNvPr id="9" name="Action Button: Help 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4571B62-5EA8-4FCC-9745-5FFD4782F5F7}"/>
              </a:ext>
            </a:extLst>
          </p:cNvPr>
          <p:cNvSpPr/>
          <p:nvPr/>
        </p:nvSpPr>
        <p:spPr>
          <a:xfrm>
            <a:off x="2280358" y="4396164"/>
            <a:ext cx="1555602" cy="1738016"/>
          </a:xfrm>
          <a:prstGeom prst="actionButtonHelp">
            <a:avLst/>
          </a:prstGeom>
          <a:noFill/>
          <a:ln w="28575" cap="flat">
            <a:solidFill>
              <a:schemeClr val="bg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7F7F7F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Rectangle 32"/>
          <p:cNvSpPr txBox="1"/>
          <p:nvPr/>
        </p:nvSpPr>
        <p:spPr>
          <a:xfrm>
            <a:off x="13329307" y="6228232"/>
            <a:ext cx="3863494" cy="11254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tIns="45719" rIns="45719" bIns="45719" numCol="1" anchor="t">
            <a:spAutoFit/>
          </a:bodyPr>
          <a:lstStyle/>
          <a:p>
            <a:pPr algn="ctr">
              <a:lnSpc>
                <a:spcPts val="4000"/>
              </a:lnSpc>
              <a:defRPr sz="4000">
                <a:solidFill>
                  <a:schemeClr val="accent5">
                    <a:hueOff val="-7200000"/>
                    <a:satOff val="-100001"/>
                  </a:schemeClr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rPr lang="en-US" dirty="0"/>
              <a:t>Design</a:t>
            </a:r>
          </a:p>
          <a:p>
            <a:pPr algn="ctr">
              <a:lnSpc>
                <a:spcPts val="4000"/>
              </a:lnSpc>
              <a:defRPr sz="4000">
                <a:solidFill>
                  <a:schemeClr val="accent5">
                    <a:hueOff val="-7200000"/>
                    <a:satOff val="-100001"/>
                  </a:schemeClr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rPr lang="en-US" dirty="0"/>
              <a:t>Considerations</a:t>
            </a:r>
            <a:endParaRPr dirty="0"/>
          </a:p>
        </p:txBody>
      </p:sp>
      <p:sp>
        <p:nvSpPr>
          <p:cNvPr id="65" name="Rectangle 41"/>
          <p:cNvSpPr txBox="1"/>
          <p:nvPr/>
        </p:nvSpPr>
        <p:spPr>
          <a:xfrm>
            <a:off x="13329308" y="7437519"/>
            <a:ext cx="3863493" cy="3708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tIns="45719" rIns="45719" bIns="45719" numCol="1" anchor="t">
            <a:spAutoFit/>
          </a:bodyPr>
          <a:lstStyle>
            <a:lvl1pPr algn="ctr">
              <a:defRPr sz="1800" spc="600">
                <a:solidFill>
                  <a:schemeClr val="accent5">
                    <a:hueOff val="-7200000"/>
                    <a:satOff val="-100001"/>
                  </a:schemeClr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r>
              <a:t>SECTION THREE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F0C058-B3AC-4507-81BB-483A8C83CF4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175" y="4659622"/>
            <a:ext cx="1211101" cy="12111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412502C-37B1-4CC1-B671-16361C00BC6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7871" y="4291504"/>
            <a:ext cx="2753916" cy="194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0904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6543585-5661-472F-A496-7C167A244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3089" y="-300144"/>
            <a:ext cx="24837815" cy="8279267"/>
          </a:xfrm>
          <a:prstGeom prst="rect">
            <a:avLst/>
          </a:prstGeom>
        </p:spPr>
      </p:pic>
      <p:sp>
        <p:nvSpPr>
          <p:cNvPr id="70" name="TextBox 7"/>
          <p:cNvSpPr txBox="1">
            <a:spLocks noGrp="1"/>
          </p:cNvSpPr>
          <p:nvPr>
            <p:ph type="sldNum" sz="quarter" idx="2"/>
          </p:nvPr>
        </p:nvSpPr>
        <p:spPr>
          <a:xfrm>
            <a:off x="22580487" y="1039540"/>
            <a:ext cx="383607" cy="55114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 dirty="0"/>
          </a:p>
        </p:txBody>
      </p:sp>
      <p:sp>
        <p:nvSpPr>
          <p:cNvPr id="73" name="Rectangle 10"/>
          <p:cNvSpPr/>
          <p:nvPr/>
        </p:nvSpPr>
        <p:spPr>
          <a:xfrm>
            <a:off x="12971826" y="10632344"/>
            <a:ext cx="6802581" cy="45720"/>
          </a:xfrm>
          <a:prstGeom prst="rect">
            <a:avLst/>
          </a:prstGeom>
          <a:solidFill>
            <a:schemeClr val="accent5">
              <a:hueOff val="-7200000"/>
              <a:satOff val="-100001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>
                    <a:hueOff val="-7200000"/>
                    <a:satOff val="-100001"/>
                  </a:schemeClr>
                </a:solidFill>
                <a:latin typeface="+mn-lt"/>
                <a:ea typeface="+mn-ea"/>
                <a:cs typeface="+mn-cs"/>
                <a:sym typeface="Montserrat Light"/>
              </a:defRPr>
            </a:pPr>
            <a:endParaRPr/>
          </a:p>
        </p:txBody>
      </p:sp>
      <p:sp>
        <p:nvSpPr>
          <p:cNvPr id="76" name="TextBox 14"/>
          <p:cNvSpPr txBox="1"/>
          <p:nvPr/>
        </p:nvSpPr>
        <p:spPr>
          <a:xfrm>
            <a:off x="11390099" y="5912465"/>
            <a:ext cx="1591139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 b="1" spc="300">
                <a:solidFill>
                  <a:schemeClr val="accent5">
                    <a:hueOff val="-7200000"/>
                    <a:satOff val="-100001"/>
                  </a:schemeClr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en-US" dirty="0"/>
              <a:t>Why Care?</a:t>
            </a:r>
            <a:endParaRPr dirty="0"/>
          </a:p>
        </p:txBody>
      </p:sp>
      <p:sp>
        <p:nvSpPr>
          <p:cNvPr id="77" name="TextBox 8"/>
          <p:cNvSpPr txBox="1"/>
          <p:nvPr/>
        </p:nvSpPr>
        <p:spPr>
          <a:xfrm>
            <a:off x="4987004" y="1990551"/>
            <a:ext cx="14403656" cy="1631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0000" b="1">
                <a:solidFill>
                  <a:schemeClr val="accent5">
                    <a:hueOff val="-7200000"/>
                    <a:satOff val="-100001"/>
                  </a:schemeClr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The Client Problem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72" name="Rectangle 15"/>
          <p:cNvSpPr/>
          <p:nvPr/>
        </p:nvSpPr>
        <p:spPr>
          <a:xfrm>
            <a:off x="3458818" y="5188324"/>
            <a:ext cx="17460014" cy="6594382"/>
          </a:xfrm>
          <a:prstGeom prst="rect">
            <a:avLst/>
          </a:prstGeom>
          <a:solidFill>
            <a:srgbClr val="005CD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>
                    <a:hueOff val="-7200000"/>
                    <a:satOff val="-100001"/>
                  </a:schemeClr>
                </a:solidFill>
                <a:latin typeface="+mn-lt"/>
                <a:ea typeface="+mn-ea"/>
                <a:cs typeface="+mn-cs"/>
                <a:sym typeface="Montserrat Light"/>
              </a:defRPr>
            </a:pPr>
            <a:endParaRPr/>
          </a:p>
        </p:txBody>
      </p:sp>
      <p:sp>
        <p:nvSpPr>
          <p:cNvPr id="74" name="TextBox 6"/>
          <p:cNvSpPr txBox="1"/>
          <p:nvPr/>
        </p:nvSpPr>
        <p:spPr>
          <a:xfrm>
            <a:off x="4062914" y="7030662"/>
            <a:ext cx="8074791" cy="25853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5400" b="1">
                <a:solidFill>
                  <a:schemeClr val="accent5">
                    <a:hueOff val="-7200000"/>
                    <a:satOff val="-100001"/>
                  </a:schemeClr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en-US" dirty="0"/>
              <a:t>ProudSmart is a business which sells complex technology solutions</a:t>
            </a:r>
            <a:endParaRPr dirty="0"/>
          </a:p>
        </p:txBody>
      </p:sp>
      <p:sp>
        <p:nvSpPr>
          <p:cNvPr id="75" name="Rectangle 12"/>
          <p:cNvSpPr txBox="1"/>
          <p:nvPr/>
        </p:nvSpPr>
        <p:spPr>
          <a:xfrm>
            <a:off x="12971826" y="7239012"/>
            <a:ext cx="7336560" cy="3262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2800">
                <a:solidFill>
                  <a:schemeClr val="accent5">
                    <a:hueOff val="-7200000"/>
                    <a:satOff val="-100001"/>
                  </a:schemeClr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r>
              <a:rPr lang="en-US" dirty="0"/>
              <a:t>A online learning platform will enable ProudSmart to drive more value out propriety technologies through educating:</a:t>
            </a:r>
          </a:p>
          <a:p>
            <a:pPr marL="274320" indent="-27432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dirty="0"/>
              <a:t>Internal staff</a:t>
            </a:r>
          </a:p>
          <a:p>
            <a:pPr marL="274320" indent="-27432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dirty="0"/>
              <a:t>Customers</a:t>
            </a:r>
          </a:p>
          <a:p>
            <a:pPr marL="274320" indent="-27432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dirty="0"/>
              <a:t>Partners </a:t>
            </a:r>
          </a:p>
          <a:p>
            <a:pPr marL="274320" indent="-27432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dirty="0"/>
              <a:t>Students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Box 7"/>
          <p:cNvSpPr txBox="1">
            <a:spLocks noGrp="1"/>
          </p:cNvSpPr>
          <p:nvPr>
            <p:ph type="sldNum" sz="quarter" idx="2"/>
          </p:nvPr>
        </p:nvSpPr>
        <p:spPr>
          <a:xfrm>
            <a:off x="22580487" y="1039540"/>
            <a:ext cx="383607" cy="55114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 dirty="0"/>
          </a:p>
        </p:txBody>
      </p:sp>
      <p:sp>
        <p:nvSpPr>
          <p:cNvPr id="103" name="Rectangle 23"/>
          <p:cNvSpPr/>
          <p:nvPr/>
        </p:nvSpPr>
        <p:spPr>
          <a:xfrm rot="5400000">
            <a:off x="6366707" y="6818225"/>
            <a:ext cx="7038478" cy="7954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Montserrat Light"/>
              </a:defRPr>
            </a:pPr>
            <a:endParaRPr/>
          </a:p>
        </p:txBody>
      </p:sp>
      <p:grpSp>
        <p:nvGrpSpPr>
          <p:cNvPr id="108" name="Group 3"/>
          <p:cNvGrpSpPr/>
          <p:nvPr/>
        </p:nvGrpSpPr>
        <p:grpSpPr>
          <a:xfrm>
            <a:off x="2352854" y="5223083"/>
            <a:ext cx="6124068" cy="3062829"/>
            <a:chOff x="-1" y="0"/>
            <a:chExt cx="6124066" cy="3062827"/>
          </a:xfrm>
        </p:grpSpPr>
        <p:sp>
          <p:nvSpPr>
            <p:cNvPr id="104" name="TextBox 34"/>
            <p:cNvSpPr txBox="1"/>
            <p:nvPr/>
          </p:nvSpPr>
          <p:spPr>
            <a:xfrm>
              <a:off x="-1" y="0"/>
              <a:ext cx="6124066" cy="11079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6600" b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rPr lang="en-US" dirty="0"/>
                <a:t>Project Goals</a:t>
              </a:r>
              <a:endParaRPr dirty="0"/>
            </a:p>
          </p:txBody>
        </p:sp>
        <p:sp>
          <p:nvSpPr>
            <p:cNvPr id="106" name="TextBox 40"/>
            <p:cNvSpPr txBox="1"/>
            <p:nvPr/>
          </p:nvSpPr>
          <p:spPr>
            <a:xfrm>
              <a:off x="1939105" y="2666585"/>
              <a:ext cx="2245869" cy="3962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2000" b="1" spc="300">
                  <a:solidFill>
                    <a:schemeClr val="accent5">
                      <a:hueOff val="-7200000"/>
                      <a:satOff val="-100001"/>
                    </a:schemeClr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rPr dirty="0"/>
                <a:t>LEARN MORE</a:t>
              </a:r>
            </a:p>
          </p:txBody>
        </p:sp>
      </p:grpSp>
      <p:sp>
        <p:nvSpPr>
          <p:cNvPr id="13" name="TextBox 7">
            <a:extLst>
              <a:ext uri="{FF2B5EF4-FFF2-40B4-BE49-F238E27FC236}">
                <a16:creationId xmlns:a16="http://schemas.microsoft.com/office/drawing/2014/main" id="{C6918503-3AF0-483E-8A1A-FB9F6D9BD053}"/>
              </a:ext>
            </a:extLst>
          </p:cNvPr>
          <p:cNvSpPr txBox="1">
            <a:spLocks/>
          </p:cNvSpPr>
          <p:nvPr/>
        </p:nvSpPr>
        <p:spPr>
          <a:xfrm>
            <a:off x="10953797" y="4062962"/>
            <a:ext cx="383607" cy="551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91421" tIns="91421" rIns="91421" bIns="91421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accent5">
                    <a:hueOff val="-7200000"/>
                    <a:satOff val="-100001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Montserrat Light"/>
              </a:defRPr>
            </a:lvl1pPr>
            <a:lvl2pPr marL="0" marR="0" indent="914216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7F7F7F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1828433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7F7F7F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2742651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7F7F7F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3656867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7F7F7F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4571086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7F7F7F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5485303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7F7F7F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6399519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7F7F7F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7313737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7F7F7F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86CB4B4D-7CA3-9044-876B-883B54F8677D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BAD64E2-C8DC-44DA-84AB-EF0401B1C10E}"/>
              </a:ext>
            </a:extLst>
          </p:cNvPr>
          <p:cNvGrpSpPr/>
          <p:nvPr/>
        </p:nvGrpSpPr>
        <p:grpSpPr>
          <a:xfrm>
            <a:off x="10694543" y="3628102"/>
            <a:ext cx="12065232" cy="1274460"/>
            <a:chOff x="10734143" y="3628102"/>
            <a:chExt cx="12065232" cy="1274460"/>
          </a:xfrm>
        </p:grpSpPr>
        <p:sp>
          <p:nvSpPr>
            <p:cNvPr id="98" name="Rectangle 1"/>
            <p:cNvSpPr txBox="1"/>
            <p:nvPr/>
          </p:nvSpPr>
          <p:spPr>
            <a:xfrm>
              <a:off x="11969598" y="3628102"/>
              <a:ext cx="9887509" cy="646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>
                  <a:solidFill>
                    <a:schemeClr val="accent2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rPr lang="en-US" dirty="0"/>
                <a:t>Permission based access</a:t>
              </a:r>
              <a:endParaRPr dirty="0"/>
            </a:p>
          </p:txBody>
        </p:sp>
        <p:sp>
          <p:nvSpPr>
            <p:cNvPr id="99" name="Rectangle 2"/>
            <p:cNvSpPr txBox="1"/>
            <p:nvPr/>
          </p:nvSpPr>
          <p:spPr>
            <a:xfrm>
              <a:off x="11969599" y="4330741"/>
              <a:ext cx="10829776" cy="5718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lnSpc>
                  <a:spcPts val="4000"/>
                </a:lnSpc>
                <a:defRPr sz="2800">
                  <a:latin typeface="+mn-lt"/>
                  <a:ea typeface="+mn-ea"/>
                  <a:cs typeface="+mn-cs"/>
                  <a:sym typeface="Montserrat Light"/>
                </a:defRPr>
              </a:lvl1pPr>
            </a:lstStyle>
            <a:p>
              <a:r>
                <a:rPr lang="en-US" dirty="0"/>
                <a:t>Different user types have different access to course content</a:t>
              </a:r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381B9AD1-E0A5-4D7B-9230-A48AD4C41ECA}"/>
                </a:ext>
              </a:extLst>
            </p:cNvPr>
            <p:cNvSpPr/>
            <p:nvPr/>
          </p:nvSpPr>
          <p:spPr>
            <a:xfrm>
              <a:off x="10734143" y="3628102"/>
              <a:ext cx="914400" cy="914400"/>
            </a:xfrm>
            <a:prstGeom prst="ellipse">
              <a:avLst/>
            </a:prstGeom>
            <a:solidFill>
              <a:schemeClr val="accent1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1828433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6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6A79D8-2830-436D-9F68-65DFFC6ECC72}"/>
              </a:ext>
            </a:extLst>
          </p:cNvPr>
          <p:cNvGrpSpPr/>
          <p:nvPr/>
        </p:nvGrpSpPr>
        <p:grpSpPr>
          <a:xfrm>
            <a:off x="10694543" y="5782546"/>
            <a:ext cx="12065232" cy="1274460"/>
            <a:chOff x="10734143" y="3628102"/>
            <a:chExt cx="12065232" cy="1274460"/>
          </a:xfrm>
        </p:grpSpPr>
        <p:sp>
          <p:nvSpPr>
            <p:cNvPr id="17" name="Rectangle 1">
              <a:extLst>
                <a:ext uri="{FF2B5EF4-FFF2-40B4-BE49-F238E27FC236}">
                  <a16:creationId xmlns:a16="http://schemas.microsoft.com/office/drawing/2014/main" id="{C6B2D3C9-B7A8-456A-A8AB-2877114972D2}"/>
                </a:ext>
              </a:extLst>
            </p:cNvPr>
            <p:cNvSpPr txBox="1"/>
            <p:nvPr/>
          </p:nvSpPr>
          <p:spPr>
            <a:xfrm>
              <a:off x="11969598" y="3628102"/>
              <a:ext cx="9887509" cy="646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>
                  <a:solidFill>
                    <a:schemeClr val="accent2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rPr lang="en-US" dirty="0"/>
                <a:t>Live streaming of course content</a:t>
              </a:r>
              <a:endParaRPr dirty="0"/>
            </a:p>
          </p:txBody>
        </p:sp>
        <p:sp>
          <p:nvSpPr>
            <p:cNvPr id="18" name="Rectangle 2">
              <a:extLst>
                <a:ext uri="{FF2B5EF4-FFF2-40B4-BE49-F238E27FC236}">
                  <a16:creationId xmlns:a16="http://schemas.microsoft.com/office/drawing/2014/main" id="{D39E0157-7F2D-4308-9CD2-BF235C7DAC8E}"/>
                </a:ext>
              </a:extLst>
            </p:cNvPr>
            <p:cNvSpPr txBox="1"/>
            <p:nvPr/>
          </p:nvSpPr>
          <p:spPr>
            <a:xfrm>
              <a:off x="11969599" y="4330741"/>
              <a:ext cx="10829776" cy="5718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lnSpc>
                  <a:spcPts val="4000"/>
                </a:lnSpc>
                <a:defRPr sz="2800">
                  <a:latin typeface="+mn-lt"/>
                  <a:ea typeface="+mn-ea"/>
                  <a:cs typeface="+mn-cs"/>
                  <a:sym typeface="Montserrat Light"/>
                </a:defRPr>
              </a:lvl1pPr>
            </a:lstStyle>
            <a:p>
              <a:r>
                <a:rPr lang="en-US" dirty="0"/>
                <a:t>Leveraging third party services to host and stream content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206CB47-C13C-4AA1-9B8E-DDEBFD41C400}"/>
                </a:ext>
              </a:extLst>
            </p:cNvPr>
            <p:cNvSpPr/>
            <p:nvPr/>
          </p:nvSpPr>
          <p:spPr>
            <a:xfrm>
              <a:off x="10734143" y="3628102"/>
              <a:ext cx="914400" cy="914400"/>
            </a:xfrm>
            <a:prstGeom prst="ellipse">
              <a:avLst/>
            </a:prstGeom>
            <a:solidFill>
              <a:schemeClr val="accent1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1828433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6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A22C699-8352-4224-812E-0B3194EAF381}"/>
              </a:ext>
            </a:extLst>
          </p:cNvPr>
          <p:cNvGrpSpPr/>
          <p:nvPr/>
        </p:nvGrpSpPr>
        <p:grpSpPr>
          <a:xfrm>
            <a:off x="10694543" y="7936990"/>
            <a:ext cx="12065232" cy="1274460"/>
            <a:chOff x="10734143" y="3628102"/>
            <a:chExt cx="12065232" cy="1274460"/>
          </a:xfrm>
        </p:grpSpPr>
        <p:sp>
          <p:nvSpPr>
            <p:cNvPr id="21" name="Rectangle 1">
              <a:extLst>
                <a:ext uri="{FF2B5EF4-FFF2-40B4-BE49-F238E27FC236}">
                  <a16:creationId xmlns:a16="http://schemas.microsoft.com/office/drawing/2014/main" id="{454A010C-A281-4BDF-AC1D-7D551AA0C4C6}"/>
                </a:ext>
              </a:extLst>
            </p:cNvPr>
            <p:cNvSpPr txBox="1"/>
            <p:nvPr/>
          </p:nvSpPr>
          <p:spPr>
            <a:xfrm>
              <a:off x="11969598" y="3628102"/>
              <a:ext cx="9887509" cy="646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>
                  <a:solidFill>
                    <a:schemeClr val="accent2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rPr lang="en-US" dirty="0"/>
                <a:t>Payments</a:t>
              </a:r>
              <a:endParaRPr dirty="0"/>
            </a:p>
          </p:txBody>
        </p:sp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408CC9DB-8613-4450-9DE6-990537DB2D83}"/>
                </a:ext>
              </a:extLst>
            </p:cNvPr>
            <p:cNvSpPr txBox="1"/>
            <p:nvPr/>
          </p:nvSpPr>
          <p:spPr>
            <a:xfrm>
              <a:off x="11969599" y="4330741"/>
              <a:ext cx="10829776" cy="5718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lnSpc>
                  <a:spcPts val="4000"/>
                </a:lnSpc>
                <a:defRPr sz="2800">
                  <a:latin typeface="+mn-lt"/>
                  <a:ea typeface="+mn-ea"/>
                  <a:cs typeface="+mn-cs"/>
                  <a:sym typeface="Montserrat Light"/>
                </a:defRPr>
              </a:lvl1pPr>
            </a:lstStyle>
            <a:p>
              <a:r>
                <a:rPr lang="en-US" dirty="0"/>
                <a:t>Ability to accept payments from users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D3DFB0F-5188-4C8B-8A87-BE2B8665D763}"/>
                </a:ext>
              </a:extLst>
            </p:cNvPr>
            <p:cNvSpPr/>
            <p:nvPr/>
          </p:nvSpPr>
          <p:spPr>
            <a:xfrm>
              <a:off x="10734143" y="3628102"/>
              <a:ext cx="914400" cy="914400"/>
            </a:xfrm>
            <a:prstGeom prst="ellipse">
              <a:avLst/>
            </a:prstGeom>
            <a:solidFill>
              <a:schemeClr val="accent1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1828433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6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DE74356-22DF-40AA-B101-45F0FA1CB32D}"/>
              </a:ext>
            </a:extLst>
          </p:cNvPr>
          <p:cNvGrpSpPr/>
          <p:nvPr/>
        </p:nvGrpSpPr>
        <p:grpSpPr>
          <a:xfrm>
            <a:off x="10694543" y="10091435"/>
            <a:ext cx="12065232" cy="1274460"/>
            <a:chOff x="10734143" y="3628102"/>
            <a:chExt cx="12065232" cy="1274460"/>
          </a:xfrm>
        </p:grpSpPr>
        <p:sp>
          <p:nvSpPr>
            <p:cNvPr id="25" name="Rectangle 1">
              <a:extLst>
                <a:ext uri="{FF2B5EF4-FFF2-40B4-BE49-F238E27FC236}">
                  <a16:creationId xmlns:a16="http://schemas.microsoft.com/office/drawing/2014/main" id="{20BE6634-8BF1-44FF-A7FE-82C25D13EA83}"/>
                </a:ext>
              </a:extLst>
            </p:cNvPr>
            <p:cNvSpPr txBox="1"/>
            <p:nvPr/>
          </p:nvSpPr>
          <p:spPr>
            <a:xfrm>
              <a:off x="11969598" y="3628102"/>
              <a:ext cx="9887509" cy="646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>
                  <a:solidFill>
                    <a:schemeClr val="accent2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rPr lang="en-US" dirty="0"/>
                <a:t>Content creation</a:t>
              </a:r>
              <a:endParaRPr dirty="0"/>
            </a:p>
          </p:txBody>
        </p:sp>
        <p:sp>
          <p:nvSpPr>
            <p:cNvPr id="26" name="Rectangle 2">
              <a:extLst>
                <a:ext uri="{FF2B5EF4-FFF2-40B4-BE49-F238E27FC236}">
                  <a16:creationId xmlns:a16="http://schemas.microsoft.com/office/drawing/2014/main" id="{942C458C-8969-4B6A-AB05-10A5E53A8463}"/>
                </a:ext>
              </a:extLst>
            </p:cNvPr>
            <p:cNvSpPr txBox="1"/>
            <p:nvPr/>
          </p:nvSpPr>
          <p:spPr>
            <a:xfrm>
              <a:off x="11969599" y="4330741"/>
              <a:ext cx="10829776" cy="5718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lnSpc>
                  <a:spcPts val="4000"/>
                </a:lnSpc>
                <a:defRPr sz="2800">
                  <a:latin typeface="+mn-lt"/>
                  <a:ea typeface="+mn-ea"/>
                  <a:cs typeface="+mn-cs"/>
                  <a:sym typeface="Montserrat Light"/>
                </a:defRPr>
              </a:lvl1pPr>
            </a:lstStyle>
            <a:p>
              <a:r>
                <a:rPr lang="en-US" dirty="0"/>
                <a:t>Ability for educators to upload course content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EFBB6F4-9296-4C88-8054-776F707799F1}"/>
                </a:ext>
              </a:extLst>
            </p:cNvPr>
            <p:cNvSpPr/>
            <p:nvPr/>
          </p:nvSpPr>
          <p:spPr>
            <a:xfrm>
              <a:off x="10734143" y="3628102"/>
              <a:ext cx="914400" cy="914400"/>
            </a:xfrm>
            <a:prstGeom prst="ellipse">
              <a:avLst/>
            </a:prstGeom>
            <a:solidFill>
              <a:schemeClr val="accent1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1828433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6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rPr>
                <a:t>4</a:t>
              </a:r>
            </a:p>
          </p:txBody>
        </p:sp>
      </p:grpSp>
      <p:sp>
        <p:nvSpPr>
          <p:cNvPr id="28" name="Rectangle 2">
            <a:extLst>
              <a:ext uri="{FF2B5EF4-FFF2-40B4-BE49-F238E27FC236}">
                <a16:creationId xmlns:a16="http://schemas.microsoft.com/office/drawing/2014/main" id="{C40B1934-4154-4C0E-A72D-8E0A9097BB60}"/>
              </a:ext>
            </a:extLst>
          </p:cNvPr>
          <p:cNvSpPr txBox="1"/>
          <p:nvPr/>
        </p:nvSpPr>
        <p:spPr>
          <a:xfrm>
            <a:off x="0" y="7273002"/>
            <a:ext cx="10829776" cy="5718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ts val="4000"/>
              </a:lnSpc>
              <a:defRPr sz="2800">
                <a:latin typeface="+mn-lt"/>
                <a:ea typeface="+mn-ea"/>
                <a:cs typeface="+mn-cs"/>
                <a:sym typeface="Montserrat Light"/>
              </a:defRPr>
            </a:lvl1pPr>
          </a:lstStyle>
          <a:p>
            <a:pPr algn="ctr"/>
            <a:r>
              <a:rPr lang="en-US" i="1" dirty="0"/>
              <a:t>Our MVP focused on 4 critical features…..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Rectangle 23"/>
          <p:cNvSpPr/>
          <p:nvPr/>
        </p:nvSpPr>
        <p:spPr>
          <a:xfrm>
            <a:off x="7844586" y="3445493"/>
            <a:ext cx="8662737" cy="9625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Montserrat Light"/>
              </a:defRPr>
            </a:pPr>
            <a:endParaRPr/>
          </a:p>
        </p:txBody>
      </p:sp>
      <p:sp>
        <p:nvSpPr>
          <p:cNvPr id="224" name="TextBox 24"/>
          <p:cNvSpPr txBox="1"/>
          <p:nvPr/>
        </p:nvSpPr>
        <p:spPr>
          <a:xfrm>
            <a:off x="7417050" y="1515076"/>
            <a:ext cx="9543636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8000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en-US" dirty="0"/>
              <a:t>Design Considerations</a:t>
            </a:r>
            <a:endParaRPr dirty="0"/>
          </a:p>
        </p:txBody>
      </p:sp>
      <p:sp>
        <p:nvSpPr>
          <p:cNvPr id="225" name="Rectangle 25"/>
          <p:cNvSpPr txBox="1"/>
          <p:nvPr/>
        </p:nvSpPr>
        <p:spPr>
          <a:xfrm>
            <a:off x="2384420" y="4148721"/>
            <a:ext cx="19827880" cy="10847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ts val="4000"/>
              </a:lnSpc>
              <a:defRPr sz="2800">
                <a:latin typeface="+mn-lt"/>
                <a:ea typeface="+mn-ea"/>
                <a:cs typeface="+mn-cs"/>
                <a:sym typeface="Montserrat Light"/>
              </a:defRPr>
            </a:lvl1pPr>
          </a:lstStyle>
          <a:p>
            <a:r>
              <a:rPr lang="en-AU" dirty="0"/>
              <a:t>Our design focus was to provide a simple and intuitive front-end user experience similar to other popular online learning portals (e.g. Udemy, Coursera, </a:t>
            </a:r>
            <a:r>
              <a:rPr lang="en-AU" dirty="0" err="1"/>
              <a:t>Edx</a:t>
            </a:r>
            <a:r>
              <a:rPr lang="en-AU" dirty="0"/>
              <a:t> etc…)</a:t>
            </a:r>
          </a:p>
        </p:txBody>
      </p:sp>
      <p:sp>
        <p:nvSpPr>
          <p:cNvPr id="23" name="TextBox 7">
            <a:extLst>
              <a:ext uri="{FF2B5EF4-FFF2-40B4-BE49-F238E27FC236}">
                <a16:creationId xmlns:a16="http://schemas.microsoft.com/office/drawing/2014/main" id="{24156E60-D9AC-446B-9127-637AB9B7B909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22486457" y="1039540"/>
            <a:ext cx="571668" cy="55114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D13585C-9423-4307-81BC-FBDC61040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7215" y="5398884"/>
            <a:ext cx="5279670" cy="73427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CD6D3CC-53F3-4F7F-8C5E-0D5918594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1066" y="5914620"/>
            <a:ext cx="7824141" cy="670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12986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Rectangle 23"/>
          <p:cNvSpPr/>
          <p:nvPr/>
        </p:nvSpPr>
        <p:spPr>
          <a:xfrm>
            <a:off x="7844586" y="3445493"/>
            <a:ext cx="8662737" cy="9625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Montserrat Light"/>
              </a:defRPr>
            </a:pPr>
            <a:endParaRPr/>
          </a:p>
        </p:txBody>
      </p:sp>
      <p:sp>
        <p:nvSpPr>
          <p:cNvPr id="224" name="TextBox 24"/>
          <p:cNvSpPr txBox="1"/>
          <p:nvPr/>
        </p:nvSpPr>
        <p:spPr>
          <a:xfrm>
            <a:off x="8397290" y="1515076"/>
            <a:ext cx="7583164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8000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en-US" dirty="0"/>
              <a:t>Project Workflow</a:t>
            </a:r>
            <a:endParaRPr dirty="0"/>
          </a:p>
        </p:txBody>
      </p:sp>
      <p:sp>
        <p:nvSpPr>
          <p:cNvPr id="225" name="Rectangle 25"/>
          <p:cNvSpPr txBox="1"/>
          <p:nvPr/>
        </p:nvSpPr>
        <p:spPr>
          <a:xfrm>
            <a:off x="2384420" y="4148721"/>
            <a:ext cx="19827880" cy="571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ts val="4000"/>
              </a:lnSpc>
              <a:defRPr sz="2800">
                <a:latin typeface="+mn-lt"/>
                <a:ea typeface="+mn-ea"/>
                <a:cs typeface="+mn-cs"/>
                <a:sym typeface="Montserrat Light"/>
              </a:defRPr>
            </a:lvl1pPr>
          </a:lstStyle>
          <a:p>
            <a:r>
              <a:rPr lang="en-AU" dirty="0"/>
              <a:t>We separated front and back end responsibilities to simplify project delivery and reduce overall rework </a:t>
            </a:r>
          </a:p>
        </p:txBody>
      </p:sp>
      <p:sp>
        <p:nvSpPr>
          <p:cNvPr id="23" name="TextBox 7">
            <a:extLst>
              <a:ext uri="{FF2B5EF4-FFF2-40B4-BE49-F238E27FC236}">
                <a16:creationId xmlns:a16="http://schemas.microsoft.com/office/drawing/2014/main" id="{24156E60-D9AC-446B-9127-637AB9B7B909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22486457" y="1039540"/>
            <a:ext cx="571668" cy="55114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1026" name="Picture 2" descr="Image result for react">
            <a:extLst>
              <a:ext uri="{FF2B5EF4-FFF2-40B4-BE49-F238E27FC236}">
                <a16:creationId xmlns:a16="http://schemas.microsoft.com/office/drawing/2014/main" id="{6D0F1B50-8D3C-4493-9A36-DFAB2A0BD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2052" y="8672533"/>
            <a:ext cx="3288200" cy="1090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express js">
            <a:extLst>
              <a:ext uri="{FF2B5EF4-FFF2-40B4-BE49-F238E27FC236}">
                <a16:creationId xmlns:a16="http://schemas.microsoft.com/office/drawing/2014/main" id="{2B05C244-78F3-4E27-B66A-A40CEFB09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9205" y="8504493"/>
            <a:ext cx="4301652" cy="142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C516F56-9D97-4698-89A8-1CFED89602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052" y="7392119"/>
            <a:ext cx="976874" cy="97687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72E5D6B-BE7F-4D32-B0FB-22D392C536F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3378" y="7392119"/>
            <a:ext cx="976874" cy="97687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03246E-8478-4182-B59F-617B1F70398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1594" y="7392119"/>
            <a:ext cx="976874" cy="97687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DD08B90-E456-4FC7-9AB7-8D375F71832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259" y="7392119"/>
            <a:ext cx="976874" cy="976874"/>
          </a:xfrm>
          <a:prstGeom prst="rect">
            <a:avLst/>
          </a:prstGeom>
        </p:spPr>
      </p:pic>
      <p:pic>
        <p:nvPicPr>
          <p:cNvPr id="1032" name="Picture 8" descr="Image result for stripe">
            <a:extLst>
              <a:ext uri="{FF2B5EF4-FFF2-40B4-BE49-F238E27FC236}">
                <a16:creationId xmlns:a16="http://schemas.microsoft.com/office/drawing/2014/main" id="{9F27E42C-30AA-44DD-912A-25ED4209C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067" y="8780585"/>
            <a:ext cx="1850848" cy="874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aws">
            <a:extLst>
              <a:ext uri="{FF2B5EF4-FFF2-40B4-BE49-F238E27FC236}">
                <a16:creationId xmlns:a16="http://schemas.microsoft.com/office/drawing/2014/main" id="{4AFDF3B9-1B07-4308-AEEF-520AFBE98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835" y="8672488"/>
            <a:ext cx="1461523" cy="109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5">
            <a:extLst>
              <a:ext uri="{FF2B5EF4-FFF2-40B4-BE49-F238E27FC236}">
                <a16:creationId xmlns:a16="http://schemas.microsoft.com/office/drawing/2014/main" id="{9FEA8652-F7FB-4A29-B77A-A5C89D5CDC9A}"/>
              </a:ext>
            </a:extLst>
          </p:cNvPr>
          <p:cNvSpPr txBox="1"/>
          <p:nvPr/>
        </p:nvSpPr>
        <p:spPr>
          <a:xfrm>
            <a:off x="4139482" y="6382615"/>
            <a:ext cx="1204651" cy="659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>
              <a:lnSpc>
                <a:spcPts val="4000"/>
              </a:lnSpc>
              <a:defRPr sz="2800">
                <a:latin typeface="+mn-lt"/>
                <a:ea typeface="+mn-ea"/>
                <a:cs typeface="+mn-cs"/>
                <a:sym typeface="Montserrat Light"/>
              </a:defRPr>
            </a:lvl1pPr>
          </a:lstStyle>
          <a:p>
            <a:pPr algn="l"/>
            <a:r>
              <a:rPr lang="en-AU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J</a:t>
            </a:r>
            <a:r>
              <a:rPr lang="en-AU" sz="4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osh</a:t>
            </a:r>
            <a:endParaRPr lang="en-AU" sz="5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Rectangle 25">
            <a:extLst>
              <a:ext uri="{FF2B5EF4-FFF2-40B4-BE49-F238E27FC236}">
                <a16:creationId xmlns:a16="http://schemas.microsoft.com/office/drawing/2014/main" id="{8BE43A31-B85D-4907-9AE5-E86BEBF51CB1}"/>
              </a:ext>
            </a:extLst>
          </p:cNvPr>
          <p:cNvSpPr txBox="1"/>
          <p:nvPr/>
        </p:nvSpPr>
        <p:spPr>
          <a:xfrm>
            <a:off x="10496061" y="6382615"/>
            <a:ext cx="1204651" cy="659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>
              <a:lnSpc>
                <a:spcPts val="4000"/>
              </a:lnSpc>
              <a:defRPr sz="2800">
                <a:latin typeface="+mn-lt"/>
                <a:ea typeface="+mn-ea"/>
                <a:cs typeface="+mn-cs"/>
                <a:sym typeface="Montserrat Light"/>
              </a:defRPr>
            </a:lvl1pPr>
          </a:lstStyle>
          <a:p>
            <a:pPr algn="l"/>
            <a:r>
              <a:rPr lang="en-AU" sz="5400" b="1" dirty="0">
                <a:solidFill>
                  <a:schemeClr val="accent5">
                    <a:lumMod val="25000"/>
                  </a:schemeClr>
                </a:solidFill>
              </a:rPr>
              <a:t>A</a:t>
            </a:r>
            <a:r>
              <a:rPr lang="en-AU" sz="4000" dirty="0">
                <a:solidFill>
                  <a:schemeClr val="accent5">
                    <a:lumMod val="50000"/>
                  </a:schemeClr>
                </a:solidFill>
              </a:rPr>
              <a:t>ri</a:t>
            </a:r>
            <a:endParaRPr lang="en-AU" sz="5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FB4430F-D483-498B-B0D8-5F46E4022622}"/>
              </a:ext>
            </a:extLst>
          </p:cNvPr>
          <p:cNvSpPr txBox="1"/>
          <p:nvPr/>
        </p:nvSpPr>
        <p:spPr>
          <a:xfrm>
            <a:off x="12742736" y="6382615"/>
            <a:ext cx="1405883" cy="659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>
              <a:lnSpc>
                <a:spcPts val="4000"/>
              </a:lnSpc>
              <a:defRPr sz="2800">
                <a:latin typeface="+mn-lt"/>
                <a:ea typeface="+mn-ea"/>
                <a:cs typeface="+mn-cs"/>
                <a:sym typeface="Montserrat Light"/>
              </a:defRPr>
            </a:lvl1pPr>
          </a:lstStyle>
          <a:p>
            <a:pPr algn="l"/>
            <a:r>
              <a:rPr lang="en-AU" sz="5400" b="1" dirty="0">
                <a:solidFill>
                  <a:schemeClr val="accent5">
                    <a:lumMod val="25000"/>
                  </a:schemeClr>
                </a:solidFill>
              </a:rPr>
              <a:t>B</a:t>
            </a:r>
            <a:r>
              <a:rPr lang="en-AU" sz="4000" dirty="0">
                <a:solidFill>
                  <a:schemeClr val="accent5">
                    <a:lumMod val="50000"/>
                  </a:schemeClr>
                </a:solidFill>
              </a:rPr>
              <a:t>ruce</a:t>
            </a:r>
            <a:endParaRPr lang="en-AU" sz="5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575A3D83-B0F5-4A01-A428-2B34728D816A}"/>
              </a:ext>
            </a:extLst>
          </p:cNvPr>
          <p:cNvSpPr txBox="1"/>
          <p:nvPr/>
        </p:nvSpPr>
        <p:spPr>
          <a:xfrm>
            <a:off x="18843672" y="6382615"/>
            <a:ext cx="1405883" cy="659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>
              <a:lnSpc>
                <a:spcPts val="4000"/>
              </a:lnSpc>
              <a:defRPr sz="2800">
                <a:latin typeface="+mn-lt"/>
                <a:ea typeface="+mn-ea"/>
                <a:cs typeface="+mn-cs"/>
                <a:sym typeface="Montserrat Light"/>
              </a:defRPr>
            </a:lvl1pPr>
          </a:lstStyle>
          <a:p>
            <a:pPr algn="l"/>
            <a:r>
              <a:rPr lang="en-AU" sz="5400" b="1" dirty="0">
                <a:solidFill>
                  <a:srgbClr val="7030A0"/>
                </a:solidFill>
              </a:rPr>
              <a:t>B</a:t>
            </a:r>
            <a:r>
              <a:rPr lang="en-AU" sz="4000" dirty="0">
                <a:solidFill>
                  <a:srgbClr val="9966FF"/>
                </a:solidFill>
              </a:rPr>
              <a:t>illy</a:t>
            </a:r>
            <a:endParaRPr lang="en-AU" sz="5400" dirty="0">
              <a:solidFill>
                <a:srgbClr val="9966FF"/>
              </a:solidFill>
            </a:endParaRPr>
          </a:p>
        </p:txBody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CD78FF19-BE24-41D0-A0CA-0B6818566BEF}"/>
              </a:ext>
            </a:extLst>
          </p:cNvPr>
          <p:cNvSpPr txBox="1"/>
          <p:nvPr/>
        </p:nvSpPr>
        <p:spPr>
          <a:xfrm>
            <a:off x="3544181" y="10364912"/>
            <a:ext cx="2551771" cy="1125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>
              <a:lnSpc>
                <a:spcPts val="4000"/>
              </a:lnSpc>
              <a:defRPr sz="2800">
                <a:latin typeface="+mn-lt"/>
                <a:ea typeface="+mn-ea"/>
                <a:cs typeface="+mn-cs"/>
                <a:sym typeface="Montserrat Light"/>
              </a:defRPr>
            </a:lvl1pPr>
          </a:lstStyle>
          <a:p>
            <a:r>
              <a:rPr lang="en-AU" sz="4000" b="1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Third Party Services</a:t>
            </a:r>
            <a:endParaRPr lang="en-AU" sz="4000" i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9" name="Rectangle 25">
            <a:extLst>
              <a:ext uri="{FF2B5EF4-FFF2-40B4-BE49-F238E27FC236}">
                <a16:creationId xmlns:a16="http://schemas.microsoft.com/office/drawing/2014/main" id="{C3B6E16F-20CB-443C-83AC-A32D306982F5}"/>
              </a:ext>
            </a:extLst>
          </p:cNvPr>
          <p:cNvSpPr txBox="1"/>
          <p:nvPr/>
        </p:nvSpPr>
        <p:spPr>
          <a:xfrm>
            <a:off x="10880266" y="10364912"/>
            <a:ext cx="2551771" cy="1125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>
              <a:lnSpc>
                <a:spcPts val="4000"/>
              </a:lnSpc>
              <a:defRPr sz="2800">
                <a:latin typeface="+mn-lt"/>
                <a:ea typeface="+mn-ea"/>
                <a:cs typeface="+mn-cs"/>
                <a:sym typeface="Montserrat Light"/>
              </a:defRPr>
            </a:lvl1pPr>
          </a:lstStyle>
          <a:p>
            <a:r>
              <a:rPr lang="en-AU" sz="4000" b="1" i="1" dirty="0">
                <a:solidFill>
                  <a:schemeClr val="accent5">
                    <a:lumMod val="75000"/>
                  </a:schemeClr>
                </a:solidFill>
              </a:rPr>
              <a:t>Front End Experience</a:t>
            </a:r>
            <a:endParaRPr lang="en-AU" sz="4000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FEBE7B00-6541-4A38-A097-7564DC238A94}"/>
              </a:ext>
            </a:extLst>
          </p:cNvPr>
          <p:cNvSpPr txBox="1"/>
          <p:nvPr/>
        </p:nvSpPr>
        <p:spPr>
          <a:xfrm>
            <a:off x="18275350" y="10263707"/>
            <a:ext cx="2551771" cy="1125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>
              <a:lnSpc>
                <a:spcPts val="4000"/>
              </a:lnSpc>
              <a:defRPr sz="2800">
                <a:latin typeface="+mn-lt"/>
                <a:ea typeface="+mn-ea"/>
                <a:cs typeface="+mn-cs"/>
                <a:sym typeface="Montserrat Light"/>
              </a:defRPr>
            </a:lvl1pPr>
          </a:lstStyle>
          <a:p>
            <a:r>
              <a:rPr lang="en-AU" sz="4000" b="1" i="1" dirty="0">
                <a:solidFill>
                  <a:srgbClr val="9966FF"/>
                </a:solidFill>
              </a:rPr>
              <a:t>API</a:t>
            </a:r>
          </a:p>
          <a:p>
            <a:r>
              <a:rPr lang="en-AU" sz="4000" b="1" i="1" dirty="0">
                <a:solidFill>
                  <a:srgbClr val="9966FF"/>
                </a:solidFill>
              </a:rPr>
              <a:t>Service</a:t>
            </a:r>
            <a:r>
              <a:rPr lang="en-AU" sz="4000" i="1" dirty="0">
                <a:solidFill>
                  <a:srgbClr val="9966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2652589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7"/>
          <p:cNvSpPr txBox="1">
            <a:spLocks noGrp="1"/>
          </p:cNvSpPr>
          <p:nvPr>
            <p:ph type="sldNum" sz="quarter" idx="2"/>
          </p:nvPr>
        </p:nvSpPr>
        <p:spPr>
          <a:xfrm>
            <a:off x="22580487" y="1039540"/>
            <a:ext cx="383607" cy="55114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89" name="TextBox 6"/>
          <p:cNvSpPr txBox="1"/>
          <p:nvPr/>
        </p:nvSpPr>
        <p:spPr>
          <a:xfrm>
            <a:off x="1694327" y="3390222"/>
            <a:ext cx="7432494" cy="1107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6600" b="1">
                <a:solidFill>
                  <a:schemeClr val="accent2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 algn="l"/>
            <a:r>
              <a:rPr lang="en-US" dirty="0"/>
              <a:t>Key Challenges</a:t>
            </a:r>
            <a:endParaRPr dirty="0"/>
          </a:p>
        </p:txBody>
      </p:sp>
      <p:sp>
        <p:nvSpPr>
          <p:cNvPr id="90" name="Rectangle 12"/>
          <p:cNvSpPr txBox="1"/>
          <p:nvPr/>
        </p:nvSpPr>
        <p:spPr>
          <a:xfrm>
            <a:off x="2369574" y="5272239"/>
            <a:ext cx="6757247" cy="3047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r">
              <a:lnSpc>
                <a:spcPts val="4000"/>
              </a:lnSpc>
              <a:defRPr sz="2800">
                <a:latin typeface="+mn-lt"/>
                <a:ea typeface="+mn-ea"/>
                <a:cs typeface="+mn-cs"/>
                <a:sym typeface="Montserrat Light"/>
              </a:defRPr>
            </a:lvl1pPr>
          </a:lstStyle>
          <a:p>
            <a:pPr marL="342900" indent="-342900"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3200" dirty="0"/>
              <a:t>Implementing live streaming</a:t>
            </a:r>
          </a:p>
          <a:p>
            <a:pPr marL="342900" indent="-342900"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3200" dirty="0"/>
              <a:t>Handling state</a:t>
            </a:r>
          </a:p>
          <a:p>
            <a:pPr marL="342900" indent="-342900"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3200" dirty="0"/>
              <a:t>Addressing roadblocks</a:t>
            </a:r>
          </a:p>
          <a:p>
            <a:pPr marL="342900" indent="-342900"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3200" dirty="0"/>
              <a:t>Managing client expectations</a:t>
            </a:r>
          </a:p>
        </p:txBody>
      </p:sp>
      <p:sp>
        <p:nvSpPr>
          <p:cNvPr id="92" name="Rectangle 23"/>
          <p:cNvSpPr/>
          <p:nvPr/>
        </p:nvSpPr>
        <p:spPr>
          <a:xfrm>
            <a:off x="2320416" y="4674980"/>
            <a:ext cx="7315200" cy="9625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>
                    <a:hueOff val="-7200000"/>
                    <a:satOff val="-100001"/>
                  </a:schemeClr>
                </a:solidFill>
                <a:latin typeface="+mn-lt"/>
                <a:ea typeface="+mn-ea"/>
                <a:cs typeface="+mn-cs"/>
                <a:sym typeface="Montserrat Light"/>
              </a:defRPr>
            </a:pPr>
            <a:endParaRPr/>
          </a:p>
        </p:txBody>
      </p:sp>
      <p:sp>
        <p:nvSpPr>
          <p:cNvPr id="16" name="TextBox 6">
            <a:extLst>
              <a:ext uri="{FF2B5EF4-FFF2-40B4-BE49-F238E27FC236}">
                <a16:creationId xmlns:a16="http://schemas.microsoft.com/office/drawing/2014/main" id="{0EA2DFB5-CF41-4F99-A42B-433C4C74C57C}"/>
              </a:ext>
            </a:extLst>
          </p:cNvPr>
          <p:cNvSpPr txBox="1"/>
          <p:nvPr/>
        </p:nvSpPr>
        <p:spPr>
          <a:xfrm>
            <a:off x="14156756" y="3306647"/>
            <a:ext cx="7844969" cy="1107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r">
              <a:defRPr sz="6600" b="1">
                <a:solidFill>
                  <a:schemeClr val="accent2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 algn="l"/>
            <a:r>
              <a:rPr lang="en-US" dirty="0"/>
              <a:t>Ethical Issues</a:t>
            </a:r>
            <a:endParaRPr dirty="0"/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0419BD4C-921A-4EEF-9760-D720EEF0232D}"/>
              </a:ext>
            </a:extLst>
          </p:cNvPr>
          <p:cNvSpPr txBox="1"/>
          <p:nvPr/>
        </p:nvSpPr>
        <p:spPr>
          <a:xfrm>
            <a:off x="14832004" y="5188664"/>
            <a:ext cx="6757247" cy="3047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r">
              <a:lnSpc>
                <a:spcPts val="4000"/>
              </a:lnSpc>
              <a:defRPr sz="2800">
                <a:latin typeface="+mn-lt"/>
                <a:ea typeface="+mn-ea"/>
                <a:cs typeface="+mn-cs"/>
                <a:sym typeface="Montserrat Light"/>
              </a:defRPr>
            </a:lvl1pPr>
          </a:lstStyle>
          <a:p>
            <a:pPr marL="342900" indent="-342900"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3200" dirty="0"/>
              <a:t>Accessibility considerations</a:t>
            </a:r>
          </a:p>
          <a:p>
            <a:pPr marL="342900" indent="-342900"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3200" dirty="0"/>
              <a:t>Piracy risk</a:t>
            </a:r>
          </a:p>
          <a:p>
            <a:pPr marL="342900" indent="-342900"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3200" dirty="0"/>
              <a:t>Content censorship</a:t>
            </a:r>
          </a:p>
          <a:p>
            <a:pPr marL="342900" indent="-342900"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3200" dirty="0"/>
              <a:t>Disguised sales medium</a:t>
            </a:r>
          </a:p>
        </p:txBody>
      </p:sp>
      <p:sp>
        <p:nvSpPr>
          <p:cNvPr id="18" name="Rectangle 23">
            <a:extLst>
              <a:ext uri="{FF2B5EF4-FFF2-40B4-BE49-F238E27FC236}">
                <a16:creationId xmlns:a16="http://schemas.microsoft.com/office/drawing/2014/main" id="{FF6FB2BB-50C9-4E07-BA81-ADE1B0E16B2E}"/>
              </a:ext>
            </a:extLst>
          </p:cNvPr>
          <p:cNvSpPr/>
          <p:nvPr/>
        </p:nvSpPr>
        <p:spPr>
          <a:xfrm>
            <a:off x="14782846" y="4591405"/>
            <a:ext cx="7315200" cy="9625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>
                    <a:hueOff val="-7200000"/>
                    <a:satOff val="-100001"/>
                  </a:schemeClr>
                </a:solidFill>
                <a:latin typeface="+mn-lt"/>
                <a:ea typeface="+mn-ea"/>
                <a:cs typeface="+mn-cs"/>
                <a:sym typeface="Montserrat Light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Rectangle 23"/>
          <p:cNvSpPr/>
          <p:nvPr/>
        </p:nvSpPr>
        <p:spPr>
          <a:xfrm>
            <a:off x="7844586" y="3445493"/>
            <a:ext cx="8662737" cy="9625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Montserrat Light"/>
              </a:defRPr>
            </a:pPr>
            <a:endParaRPr/>
          </a:p>
        </p:txBody>
      </p:sp>
      <p:sp>
        <p:nvSpPr>
          <p:cNvPr id="224" name="TextBox 24"/>
          <p:cNvSpPr txBox="1"/>
          <p:nvPr/>
        </p:nvSpPr>
        <p:spPr>
          <a:xfrm>
            <a:off x="9182767" y="1515076"/>
            <a:ext cx="6012220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8000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en-US" dirty="0"/>
              <a:t>Favorite Parts</a:t>
            </a:r>
            <a:endParaRPr dirty="0"/>
          </a:p>
        </p:txBody>
      </p:sp>
      <p:sp>
        <p:nvSpPr>
          <p:cNvPr id="23" name="TextBox 7">
            <a:extLst>
              <a:ext uri="{FF2B5EF4-FFF2-40B4-BE49-F238E27FC236}">
                <a16:creationId xmlns:a16="http://schemas.microsoft.com/office/drawing/2014/main" id="{24156E60-D9AC-446B-9127-637AB9B7B909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22486457" y="1039540"/>
            <a:ext cx="571668" cy="55114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A8D6761-4A97-4636-8F16-DBD7266D6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390" y="5333071"/>
            <a:ext cx="18629517" cy="7494043"/>
          </a:xfrm>
          <a:prstGeom prst="rect">
            <a:avLst/>
          </a:prstGeom>
        </p:spPr>
      </p:pic>
      <p:sp>
        <p:nvSpPr>
          <p:cNvPr id="25" name="Rectangle 25">
            <a:extLst>
              <a:ext uri="{FF2B5EF4-FFF2-40B4-BE49-F238E27FC236}">
                <a16:creationId xmlns:a16="http://schemas.microsoft.com/office/drawing/2014/main" id="{EB2B1DE5-7F9A-4D1A-B8BC-B8E47403231C}"/>
              </a:ext>
            </a:extLst>
          </p:cNvPr>
          <p:cNvSpPr txBox="1"/>
          <p:nvPr/>
        </p:nvSpPr>
        <p:spPr>
          <a:xfrm>
            <a:off x="2384420" y="4148721"/>
            <a:ext cx="19827880" cy="571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ts val="4000"/>
              </a:lnSpc>
              <a:defRPr sz="2800">
                <a:latin typeface="+mn-lt"/>
                <a:ea typeface="+mn-ea"/>
                <a:cs typeface="+mn-cs"/>
                <a:sym typeface="Montserrat Light"/>
              </a:defRPr>
            </a:lvl1pPr>
          </a:lstStyle>
          <a:p>
            <a:r>
              <a:rPr lang="en-AU" dirty="0"/>
              <a:t>Investing lot’s of time into planning early on in the project ensured strong teamwork and communication throughout the project</a:t>
            </a:r>
          </a:p>
        </p:txBody>
      </p:sp>
    </p:spTree>
    <p:extLst>
      <p:ext uri="{BB962C8B-B14F-4D97-AF65-F5344CB8AC3E}">
        <p14:creationId xmlns:p14="http://schemas.microsoft.com/office/powerpoint/2010/main" val="17317196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TextBox 7"/>
          <p:cNvSpPr txBox="1">
            <a:spLocks noGrp="1"/>
          </p:cNvSpPr>
          <p:nvPr>
            <p:ph type="sldNum" sz="quarter" idx="2"/>
          </p:nvPr>
        </p:nvSpPr>
        <p:spPr>
          <a:xfrm>
            <a:off x="22486457" y="1039540"/>
            <a:ext cx="571668" cy="55114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306" name="Rectangle 13"/>
          <p:cNvSpPr/>
          <p:nvPr/>
        </p:nvSpPr>
        <p:spPr>
          <a:xfrm>
            <a:off x="7844586" y="11792902"/>
            <a:ext cx="8662737" cy="9625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Montserrat Light"/>
              </a:defRPr>
            </a:pPr>
            <a:endParaRPr/>
          </a:p>
        </p:txBody>
      </p:sp>
      <p:sp>
        <p:nvSpPr>
          <p:cNvPr id="307" name="TextBox 18"/>
          <p:cNvSpPr txBox="1"/>
          <p:nvPr/>
        </p:nvSpPr>
        <p:spPr>
          <a:xfrm>
            <a:off x="8358976" y="9862487"/>
            <a:ext cx="7600797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8000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en-US" dirty="0"/>
              <a:t>Live Walkthrough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648688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7F7F7F"/>
      </a:dk1>
      <a:lt1>
        <a:srgbClr val="FFFFFF"/>
      </a:lt1>
      <a:dk2>
        <a:srgbClr val="A7A7A7"/>
      </a:dk2>
      <a:lt2>
        <a:srgbClr val="535353"/>
      </a:lt2>
      <a:accent1>
        <a:srgbClr val="005CDC"/>
      </a:accent1>
      <a:accent2>
        <a:srgbClr val="1A1D1F"/>
      </a:accent2>
      <a:accent3>
        <a:srgbClr val="313432"/>
      </a:accent3>
      <a:accent4>
        <a:srgbClr val="434545"/>
      </a:accent4>
      <a:accent5>
        <a:srgbClr val="FEFFFE"/>
      </a:accent5>
      <a:accent6>
        <a:srgbClr val="91969B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Montserrat Light"/>
        <a:ea typeface="Montserrat Light"/>
        <a:cs typeface="Montserrat Light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hueOff val="-7200000"/>
            <a:satOff val="-100001"/>
          </a:schemeClr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8284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7F7F7F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8284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7F7F7F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5CDC"/>
      </a:accent1>
      <a:accent2>
        <a:srgbClr val="1A1D1F"/>
      </a:accent2>
      <a:accent3>
        <a:srgbClr val="313432"/>
      </a:accent3>
      <a:accent4>
        <a:srgbClr val="434545"/>
      </a:accent4>
      <a:accent5>
        <a:srgbClr val="FEFFFE"/>
      </a:accent5>
      <a:accent6>
        <a:srgbClr val="91969B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Montserrat Light"/>
        <a:ea typeface="Montserrat Light"/>
        <a:cs typeface="Montserrat Light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hueOff val="-7200000"/>
            <a:satOff val="-100001"/>
          </a:schemeClr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8284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7F7F7F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8284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7F7F7F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949</TotalTime>
  <Words>260</Words>
  <Application>Microsoft Office PowerPoint</Application>
  <PresentationFormat>Custom</PresentationFormat>
  <Paragraphs>86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Gill Sans</vt:lpstr>
      <vt:lpstr>Montserrat Bold</vt:lpstr>
      <vt:lpstr>Montserrat Light</vt:lpstr>
      <vt:lpstr>Montserrat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You Exec (https://youexec.com)</Manager>
  <Company>You Exec (https://youexec.com)</Company>
  <LinksUpToDate>false</LinksUpToDate>
  <SharedDoc>false</SharedDoc>
  <HyperlinkBase>https://youexec.com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 Exec (https://youexec.com)</dc:title>
  <dc:subject>You Exec (https://youexec.com)</dc:subject>
  <dc:creator>You Exec (https://youexec.com)</dc:creator>
  <cp:keywords>You Exec (https:/youexec.com)</cp:keywords>
  <dc:description>You Exec (https://youexec.com)</dc:description>
  <cp:lastModifiedBy>William Leitch</cp:lastModifiedBy>
  <cp:revision>83</cp:revision>
  <dcterms:modified xsi:type="dcterms:W3CDTF">2019-07-24T12:29:01Z</dcterms:modified>
  <cp:category>You Exec (https://youexec.com)</cp:category>
</cp:coreProperties>
</file>