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2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0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4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8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7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96E2-FD81-46FF-8070-58B7A83D129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函数专题训练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1】</a:t>
            </a:r>
            <a:r>
              <a:rPr lang="zh-CN" altLang="en-US" dirty="0"/>
              <a:t>按要求编写如下函数的完整定义：</a:t>
            </a:r>
            <a:endParaRPr lang="en-US" altLang="zh-CN" dirty="0"/>
          </a:p>
          <a:p>
            <a:pPr lvl="1"/>
            <a:r>
              <a:rPr lang="zh-CN" altLang="en-US" dirty="0"/>
              <a:t>输出字符串“</a:t>
            </a:r>
            <a:r>
              <a:rPr lang="en-US" altLang="zh-CN" dirty="0"/>
              <a:t>hello world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输出一维数组的全部元素</a:t>
            </a:r>
            <a:endParaRPr lang="en-US" altLang="zh-CN" dirty="0"/>
          </a:p>
          <a:p>
            <a:pPr lvl="1"/>
            <a:r>
              <a:rPr lang="zh-CN" altLang="en-US" dirty="0"/>
              <a:t>输出二维数组的全部元素</a:t>
            </a:r>
            <a:endParaRPr lang="en-US" altLang="zh-CN" dirty="0"/>
          </a:p>
          <a:p>
            <a:pPr lvl="1"/>
            <a:r>
              <a:rPr lang="zh-CN" altLang="en-US" dirty="0"/>
              <a:t>两个整数求和</a:t>
            </a:r>
            <a:endParaRPr lang="en-US" altLang="zh-CN" dirty="0"/>
          </a:p>
          <a:p>
            <a:pPr lvl="1"/>
            <a:r>
              <a:rPr lang="zh-CN" altLang="en-US" dirty="0"/>
              <a:t>数组元素求和</a:t>
            </a:r>
            <a:endParaRPr lang="en-US" altLang="zh-CN" dirty="0"/>
          </a:p>
          <a:p>
            <a:pPr lvl="1"/>
            <a:r>
              <a:rPr lang="zh-CN" altLang="en-US" dirty="0"/>
              <a:t>二维数组元素求和</a:t>
            </a:r>
            <a:endParaRPr lang="en-US" altLang="zh-CN" dirty="0"/>
          </a:p>
          <a:p>
            <a:pPr lvl="1"/>
            <a:r>
              <a:rPr lang="zh-CN" altLang="en-US" dirty="0"/>
              <a:t>判断年份是否为闰年</a:t>
            </a:r>
            <a:endParaRPr lang="en-US" altLang="zh-CN" dirty="0"/>
          </a:p>
          <a:p>
            <a:pPr lvl="1"/>
            <a:r>
              <a:rPr lang="zh-CN" altLang="en-US" dirty="0"/>
              <a:t>判断一个整数是否为素数</a:t>
            </a:r>
            <a:endParaRPr lang="en-US" altLang="zh-CN" dirty="0"/>
          </a:p>
          <a:p>
            <a:pPr lvl="1"/>
            <a:r>
              <a:rPr lang="zh-CN" altLang="en-US" dirty="0"/>
              <a:t>判断一个字符串中是否包含某个字符（</a:t>
            </a:r>
            <a:r>
              <a:rPr lang="zh-CN" altLang="en-US" dirty="0">
                <a:solidFill>
                  <a:srgbClr val="FF0000"/>
                </a:solidFill>
              </a:rPr>
              <a:t>怎么在一个字符串中判断另一个字符串是否出现）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86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函数专题训练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2】</a:t>
            </a:r>
            <a:r>
              <a:rPr lang="zh-CN" altLang="en-US" dirty="0"/>
              <a:t>编写排序函数，实现数组元素由小到大排序，可以根据需要定义其它函数。</a:t>
            </a:r>
            <a:endParaRPr lang="en-US" altLang="zh-CN" dirty="0"/>
          </a:p>
          <a:p>
            <a:pPr lvl="1"/>
            <a:r>
              <a:rPr lang="zh-CN" altLang="en-US" dirty="0"/>
              <a:t>整型数组</a:t>
            </a:r>
            <a:endParaRPr lang="en-US" altLang="zh-CN" dirty="0"/>
          </a:p>
          <a:p>
            <a:pPr lvl="1"/>
            <a:r>
              <a:rPr lang="zh-CN" altLang="en-US" dirty="0"/>
              <a:t>字符型数组</a:t>
            </a:r>
            <a:endParaRPr lang="en-US" altLang="zh-CN" dirty="0"/>
          </a:p>
          <a:p>
            <a:pPr lvl="1"/>
            <a:r>
              <a:rPr lang="zh-CN" altLang="en-US" dirty="0"/>
              <a:t>字符串数组（即二维字符数组）</a:t>
            </a:r>
            <a:endParaRPr lang="en-US" altLang="zh-CN" dirty="0"/>
          </a:p>
          <a:p>
            <a:pPr lvl="2"/>
            <a:r>
              <a:rPr lang="zh-CN" altLang="en-US" dirty="0"/>
              <a:t>使用字符串处理函数</a:t>
            </a:r>
            <a:endParaRPr lang="en-US" altLang="zh-CN" dirty="0"/>
          </a:p>
          <a:p>
            <a:pPr lvl="2"/>
            <a:r>
              <a:rPr lang="zh-CN" altLang="en-US" dirty="0"/>
              <a:t>不使用字符串处理函数</a:t>
            </a:r>
            <a:endParaRPr lang="en-US" altLang="zh-CN" dirty="0"/>
          </a:p>
          <a:p>
            <a:pPr lvl="1"/>
            <a:r>
              <a:rPr lang="zh-CN" altLang="en-US" dirty="0"/>
              <a:t>结构类型数组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date{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year,month,day</a:t>
            </a:r>
            <a:r>
              <a:rPr lang="en-US" altLang="zh-CN" dirty="0"/>
              <a:t>;</a:t>
            </a:r>
          </a:p>
          <a:p>
            <a:pPr marL="914400" lvl="2" indent="0">
              <a:buNone/>
            </a:pPr>
            <a:r>
              <a:rPr lang="en-US" altLang="zh-CN" dirty="0"/>
              <a:t>}d[10];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83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函数专题训练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3】</a:t>
            </a:r>
            <a:r>
              <a:rPr lang="zh-CN" altLang="en-US" dirty="0"/>
              <a:t>按照功能编写下列字符串函数：</a:t>
            </a:r>
            <a:endParaRPr lang="en-US" altLang="zh-CN" dirty="0"/>
          </a:p>
          <a:p>
            <a:pPr lvl="1"/>
            <a:r>
              <a:rPr lang="zh-CN" altLang="en-US" dirty="0"/>
              <a:t>求字符串长度</a:t>
            </a:r>
            <a:endParaRPr lang="en-US" altLang="zh-CN" dirty="0"/>
          </a:p>
          <a:p>
            <a:pPr lvl="1"/>
            <a:r>
              <a:rPr lang="zh-CN" altLang="en-US" dirty="0"/>
              <a:t>字符串拷贝</a:t>
            </a:r>
            <a:endParaRPr lang="en-US" altLang="zh-CN" dirty="0"/>
          </a:p>
          <a:p>
            <a:pPr lvl="1"/>
            <a:r>
              <a:rPr lang="zh-CN" altLang="en-US" dirty="0"/>
              <a:t>字符串连接</a:t>
            </a:r>
            <a:endParaRPr lang="en-US" altLang="zh-CN" dirty="0"/>
          </a:p>
          <a:p>
            <a:pPr lvl="1"/>
            <a:r>
              <a:rPr lang="zh-CN" altLang="en-US" dirty="0"/>
              <a:t>字符串比较</a:t>
            </a:r>
            <a:endParaRPr lang="en-US" altLang="zh-CN" dirty="0"/>
          </a:p>
          <a:p>
            <a:pPr lvl="1"/>
            <a:r>
              <a:rPr lang="zh-CN" altLang="en-US" dirty="0"/>
              <a:t>字符串逆序</a:t>
            </a:r>
            <a:endParaRPr lang="en-US" altLang="zh-CN" dirty="0"/>
          </a:p>
          <a:p>
            <a:pPr lvl="1"/>
            <a:r>
              <a:rPr lang="zh-CN" altLang="en-US" dirty="0"/>
              <a:t>字符串中的字符统计</a:t>
            </a:r>
            <a:endParaRPr lang="en-US" altLang="zh-CN" dirty="0"/>
          </a:p>
          <a:p>
            <a:pPr lvl="1"/>
            <a:r>
              <a:rPr lang="zh-CN" altLang="en-US" dirty="0"/>
              <a:t>字符串查找</a:t>
            </a:r>
            <a:endParaRPr lang="en-US" altLang="zh-CN" dirty="0"/>
          </a:p>
          <a:p>
            <a:pPr lvl="2"/>
            <a:r>
              <a:rPr lang="zh-CN" altLang="en-US" dirty="0"/>
              <a:t>查找单个字符，返回全部下标</a:t>
            </a:r>
            <a:endParaRPr lang="en-US" altLang="zh-CN" dirty="0"/>
          </a:p>
          <a:p>
            <a:pPr lvl="2"/>
            <a:r>
              <a:rPr lang="zh-CN" altLang="en-US" dirty="0"/>
              <a:t>查找子串，返回全部下标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240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695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字符串与指针（</a:t>
            </a:r>
            <a:r>
              <a:rPr lang="en-US" altLang="zh-CN" sz="2800" b="1" dirty="0"/>
              <a:t>C-strings and pointers</a:t>
            </a:r>
            <a:r>
              <a:rPr lang="zh-CN" altLang="en-US" sz="28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4929411"/>
          </a:xfrm>
        </p:spPr>
        <p:txBody>
          <a:bodyPr/>
          <a:lstStyle/>
          <a:p>
            <a:r>
              <a:rPr lang="zh-CN" altLang="en-US" sz="2400" dirty="0"/>
              <a:t>内存是怎么工作的？</a:t>
            </a:r>
            <a:endParaRPr lang="en-US" altLang="zh-CN" sz="2400" dirty="0"/>
          </a:p>
          <a:p>
            <a:pPr lvl="1"/>
            <a:r>
              <a:rPr lang="zh-CN" altLang="en-US" sz="2400" dirty="0"/>
              <a:t>程序是</a:t>
            </a:r>
            <a:r>
              <a:rPr lang="zh-CN" altLang="en-US" sz="2400" dirty="0">
                <a:solidFill>
                  <a:srgbClr val="FF0000"/>
                </a:solidFill>
              </a:rPr>
              <a:t>指令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数据</a:t>
            </a:r>
            <a:r>
              <a:rPr lang="zh-CN" altLang="en-US" sz="2400" dirty="0"/>
              <a:t>的组合体，被复制到</a:t>
            </a:r>
            <a:r>
              <a:rPr lang="zh-CN" altLang="en-US" sz="2400" dirty="0">
                <a:solidFill>
                  <a:srgbClr val="FF0000"/>
                </a:solidFill>
              </a:rPr>
              <a:t>内存</a:t>
            </a:r>
            <a:r>
              <a:rPr lang="zh-CN" altLang="en-US" sz="2400" dirty="0"/>
              <a:t>才能运行。</a:t>
            </a:r>
            <a:endParaRPr lang="en-US" altLang="zh-CN" sz="2400" dirty="0"/>
          </a:p>
          <a:p>
            <a:pPr lvl="1"/>
            <a:r>
              <a:rPr lang="zh-CN" altLang="en-US" sz="2400" dirty="0"/>
              <a:t>内存可以视作</a:t>
            </a:r>
            <a:r>
              <a:rPr lang="zh-CN" altLang="en-US" sz="2400" dirty="0">
                <a:solidFill>
                  <a:srgbClr val="FF0000"/>
                </a:solidFill>
              </a:rPr>
              <a:t>一个庞大的由字节组成的数组</a:t>
            </a:r>
            <a:r>
              <a:rPr lang="zh-CN" altLang="en-US" sz="2400" dirty="0"/>
              <a:t>，你的代码与数据都存放在这个数组中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2400" dirty="0"/>
              <a:t>对于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>
                <a:solidFill>
                  <a:srgbClr val="FF0000"/>
                </a:solidFill>
              </a:rPr>
              <a:t>32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en-US" sz="2400" dirty="0"/>
              <a:t>的处理器，存放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</a:rPr>
              <a:t>型</a:t>
            </a:r>
            <a:r>
              <a:rPr lang="zh-CN" altLang="en-US" sz="2400" dirty="0"/>
              <a:t>需要花费内存中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个字节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内存中</a:t>
            </a:r>
            <a:r>
              <a:rPr lang="zh-CN" altLang="en-US" sz="2400" dirty="0">
                <a:solidFill>
                  <a:srgbClr val="FF0000"/>
                </a:solidFill>
              </a:rPr>
              <a:t>每个字节</a:t>
            </a:r>
            <a:r>
              <a:rPr lang="zh-CN" altLang="en-US" sz="2400" dirty="0"/>
              <a:t>都有一个</a:t>
            </a:r>
            <a:r>
              <a:rPr lang="zh-CN" altLang="en-US" sz="2400" dirty="0">
                <a:solidFill>
                  <a:srgbClr val="FF0000"/>
                </a:solidFill>
              </a:rPr>
              <a:t>索引号</a:t>
            </a:r>
            <a:r>
              <a:rPr lang="zh-CN" altLang="en-US" sz="2400" dirty="0"/>
              <a:t>（</a:t>
            </a:r>
            <a:r>
              <a:rPr lang="en-US" altLang="zh-CN" sz="2400" dirty="0"/>
              <a:t>index</a:t>
            </a:r>
            <a:r>
              <a:rPr lang="zh-CN" altLang="en-US" sz="2400" dirty="0"/>
              <a:t>）与之关联，如同数组。</a:t>
            </a:r>
            <a:r>
              <a:rPr lang="en-US" altLang="zh-CN" sz="2400" dirty="0"/>
              <a:t>CPU</a:t>
            </a:r>
            <a:r>
              <a:rPr lang="zh-CN" altLang="en-US" sz="2400" dirty="0"/>
              <a:t>会将一些索引号存贮在数组中以便能找到数据、指令等东西</a:t>
            </a:r>
            <a:endParaRPr lang="en-US" altLang="zh-CN" sz="2400" dirty="0"/>
          </a:p>
          <a:p>
            <a:pPr lvl="1"/>
            <a:r>
              <a:rPr lang="zh-CN" altLang="en-US" sz="2400" dirty="0"/>
              <a:t>你可以为程序申请内存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39" y="4218112"/>
            <a:ext cx="4655849" cy="23072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81128"/>
            <a:ext cx="349959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6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568952" cy="6408712"/>
          </a:xfrm>
        </p:spPr>
        <p:txBody>
          <a:bodyPr/>
          <a:lstStyle/>
          <a:p>
            <a:r>
              <a:rPr lang="zh-CN" altLang="en-US" sz="2800" dirty="0"/>
              <a:t>指针（</a:t>
            </a:r>
            <a:r>
              <a:rPr lang="en-US" altLang="zh-CN" sz="2800" dirty="0"/>
              <a:t>pointers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一个指针是变量（</a:t>
            </a:r>
            <a:r>
              <a:rPr lang="en-US" altLang="zh-CN" sz="2400" dirty="0"/>
              <a:t>variable</a:t>
            </a:r>
            <a:r>
              <a:rPr lang="zh-CN" altLang="en-US" sz="2400" dirty="0"/>
              <a:t>），它用来存放某个值（</a:t>
            </a:r>
            <a:r>
              <a:rPr lang="en-US" altLang="zh-CN" sz="2400" dirty="0"/>
              <a:t>value</a:t>
            </a:r>
            <a:r>
              <a:rPr lang="zh-CN" altLang="en-US" sz="2400" dirty="0"/>
              <a:t>）的地址</a:t>
            </a:r>
            <a:r>
              <a:rPr lang="en-US" altLang="zh-CN" sz="2400" dirty="0"/>
              <a:t>(address,</a:t>
            </a:r>
            <a:r>
              <a:rPr lang="zh-CN" altLang="en-US" sz="2400" dirty="0"/>
              <a:t>也就是内存中的一个索引</a:t>
            </a:r>
            <a:r>
              <a:rPr lang="en-US" altLang="zh-CN" sz="2400" dirty="0"/>
              <a:t>index)</a:t>
            </a:r>
          </a:p>
          <a:p>
            <a:pPr lvl="1"/>
            <a:r>
              <a:rPr lang="zh-CN" altLang="en-US" sz="2400" dirty="0"/>
              <a:t>该值的类型或其理解方式是指针类型的一部分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C\C++</a:t>
            </a:r>
            <a:r>
              <a:rPr lang="zh-CN" altLang="en-US" sz="2400" dirty="0"/>
              <a:t>允许你将</a:t>
            </a:r>
            <a:r>
              <a:rPr lang="zh-CN" altLang="en-US" sz="2400" dirty="0">
                <a:solidFill>
                  <a:srgbClr val="FF0000"/>
                </a:solidFill>
              </a:rPr>
              <a:t>指针指向数组</a:t>
            </a:r>
            <a:r>
              <a:rPr lang="zh-CN" altLang="en-US" sz="2400" dirty="0"/>
              <a:t>，因此指针</a:t>
            </a:r>
            <a:r>
              <a:rPr lang="en-US" altLang="zh-CN" sz="2400" dirty="0"/>
              <a:t>p</a:t>
            </a:r>
            <a:r>
              <a:rPr lang="zh-CN" altLang="en-US" sz="2400" dirty="0"/>
              <a:t>可以指向一个整型数组，同样</a:t>
            </a:r>
            <a:r>
              <a:rPr lang="en-US" altLang="zh-CN" sz="2400" dirty="0"/>
              <a:t>s</a:t>
            </a:r>
            <a:r>
              <a:rPr lang="zh-CN" altLang="en-US" sz="2400" dirty="0"/>
              <a:t>也可以指向一个字符数组，你可以用下面方式访问每个元素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当使用指针时你是没法知道数组有多少个元素的</a:t>
            </a:r>
            <a:r>
              <a:rPr lang="zh-CN" altLang="en-US" sz="2400" dirty="0"/>
              <a:t>：你要么写下固定的元素个数、要么用个变量存放元素个数、要么记录下数组中最后一个元素，它必须是独特的。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6408712" cy="6532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05064"/>
            <a:ext cx="65688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4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33670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C-string</a:t>
            </a:r>
          </a:p>
          <a:p>
            <a:pPr lvl="1"/>
            <a:r>
              <a:rPr lang="en-US" altLang="zh-CN" sz="2400" dirty="0"/>
              <a:t>C</a:t>
            </a:r>
            <a:r>
              <a:rPr lang="zh-CN" altLang="en-US" sz="2400" dirty="0"/>
              <a:t>语言中的字符创（</a:t>
            </a:r>
            <a:r>
              <a:rPr lang="en-US" altLang="zh-CN" sz="2400" dirty="0" err="1"/>
              <a:t>c++</a:t>
            </a:r>
            <a:r>
              <a:rPr lang="zh-CN" altLang="en-US" sz="2400" dirty="0"/>
              <a:t>中称之为</a:t>
            </a:r>
            <a:r>
              <a:rPr lang="en-US" altLang="zh-CN" sz="2400" dirty="0"/>
              <a:t>c-string</a:t>
            </a:r>
            <a:r>
              <a:rPr lang="zh-CN" altLang="en-US" sz="2400" dirty="0"/>
              <a:t>）就是字符数组，其最后一个字符是空字符：</a:t>
            </a:r>
            <a:r>
              <a:rPr lang="en-US" altLang="zh-CN" sz="2400" dirty="0"/>
              <a:t>’\0’</a:t>
            </a:r>
            <a:r>
              <a:rPr lang="zh-CN" altLang="en-US" sz="2400" dirty="0"/>
              <a:t>表示，它是最后一个使用的字符，它之前的字符都可以被显示。空字符意味着“字符串结束了”，或者“之后无字符了”。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05" y="2132856"/>
            <a:ext cx="6246198" cy="1829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720"/>
            <a:ext cx="4972889" cy="51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4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全屏显示(4:3)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主题​​</vt:lpstr>
      <vt:lpstr>函数专题训练</vt:lpstr>
      <vt:lpstr>函数专题训练</vt:lpstr>
      <vt:lpstr>函数专题训练</vt:lpstr>
      <vt:lpstr>字符串与指针（C-strings and pointers）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函数专题训练</dc:title>
  <dc:creator>zhhaiwei</dc:creator>
  <cp:lastModifiedBy>1 1</cp:lastModifiedBy>
  <cp:revision>9</cp:revision>
  <dcterms:created xsi:type="dcterms:W3CDTF">2016-12-14T13:46:13Z</dcterms:created>
  <dcterms:modified xsi:type="dcterms:W3CDTF">2018-12-29T08:43:21Z</dcterms:modified>
</cp:coreProperties>
</file>