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4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2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7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96E2-FD81-46FF-8070-58B7A83D129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077D-B3AD-4E3D-A34B-5FFC48D39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模拟练习</a:t>
            </a:r>
            <a:r>
              <a:rPr lang="en-US" altLang="zh-CN" b="1" dirty="0" smtClean="0"/>
              <a:t>1】</a:t>
            </a:r>
            <a:r>
              <a:rPr lang="zh-CN" altLang="en-US" b="1" dirty="0" smtClean="0"/>
              <a:t>矩阵运算</a:t>
            </a:r>
            <a:endParaRPr lang="en-US" altLang="zh-CN" b="1" dirty="0" smtClean="0"/>
          </a:p>
          <a:p>
            <a:r>
              <a:rPr lang="zh-CN" altLang="en-US" sz="3600" dirty="0" smtClean="0"/>
              <a:t>输入矩阵</a:t>
            </a:r>
            <a:r>
              <a:rPr lang="en-US" altLang="zh-CN" sz="3600" dirty="0" smtClean="0"/>
              <a:t>A(2*3)</a:t>
            </a:r>
            <a:r>
              <a:rPr lang="zh-CN" altLang="en-US" sz="3600" dirty="0" smtClean="0"/>
              <a:t>，矩阵</a:t>
            </a:r>
            <a:r>
              <a:rPr lang="en-US" altLang="zh-CN" sz="3600" dirty="0" smtClean="0"/>
              <a:t>B(3*4)</a:t>
            </a:r>
            <a:r>
              <a:rPr lang="zh-CN" altLang="en-US" sz="3600" dirty="0" smtClean="0"/>
              <a:t>，矩阵</a:t>
            </a:r>
            <a:r>
              <a:rPr lang="en-US" altLang="zh-CN" sz="3600" dirty="0" smtClean="0"/>
              <a:t>C(2*4)</a:t>
            </a:r>
            <a:r>
              <a:rPr lang="zh-CN" altLang="en-US" sz="3600" dirty="0" smtClean="0"/>
              <a:t>，也可通过随机数进行赋值初始化</a:t>
            </a:r>
            <a:endParaRPr lang="en-US" altLang="zh-CN" sz="3600" dirty="0" smtClean="0"/>
          </a:p>
          <a:p>
            <a:r>
              <a:rPr lang="zh-CN" altLang="en-US" sz="3600" dirty="0" smtClean="0"/>
              <a:t>输出矩阵</a:t>
            </a:r>
            <a:r>
              <a:rPr lang="en-US" altLang="zh-CN" sz="3600" dirty="0" smtClean="0"/>
              <a:t>A*B+C</a:t>
            </a:r>
            <a:r>
              <a:rPr lang="zh-CN" altLang="en-US" sz="3600" dirty="0" smtClean="0"/>
              <a:t>的结果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8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9"/>
    </mc:Choice>
    <mc:Fallback xmlns="">
      <p:transition spd="slow" advTm="116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模拟练习</a:t>
            </a:r>
            <a:r>
              <a:rPr lang="en-US" altLang="zh-CN" b="1" dirty="0" smtClean="0"/>
              <a:t>2】</a:t>
            </a:r>
            <a:r>
              <a:rPr lang="zh-CN" altLang="en-US" b="1" dirty="0" smtClean="0"/>
              <a:t>插队排序</a:t>
            </a:r>
            <a:endParaRPr lang="en-US" altLang="zh-CN" b="1" dirty="0" smtClean="0"/>
          </a:p>
          <a:p>
            <a:r>
              <a:rPr lang="zh-CN" altLang="en-US" dirty="0" smtClean="0"/>
              <a:t>构造一个循环输入输出程序，每次输入一个字符串，要进行如下操作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所有字母都转为小写字母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去掉重复的字符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将该字符串插入到当前的字符串数组中（由小到大排序）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输出当前字符串数组，每行一个字符串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4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"/>
    </mc:Choice>
    <mc:Fallback xmlns="">
      <p:transition spd="slow" advTm="111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模拟练习</a:t>
            </a:r>
            <a:r>
              <a:rPr lang="en-US" altLang="zh-CN" b="1" dirty="0" smtClean="0"/>
              <a:t>3】</a:t>
            </a:r>
            <a:r>
              <a:rPr lang="zh-CN" altLang="en-US" b="1" dirty="0" smtClean="0"/>
              <a:t>随机采样</a:t>
            </a:r>
            <a:endParaRPr lang="en-US" altLang="zh-CN" b="1" dirty="0" smtClean="0"/>
          </a:p>
          <a:p>
            <a:r>
              <a:rPr lang="zh-CN" altLang="en-US" dirty="0" smtClean="0"/>
              <a:t>构造结构体，包含人名，学号和成绩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要求通过随机方式构造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个学生信息，包括人名、学号和成绩（</a:t>
            </a:r>
            <a:r>
              <a:rPr lang="en-US" altLang="zh-CN" dirty="0" smtClean="0"/>
              <a:t>0-100</a:t>
            </a:r>
            <a:r>
              <a:rPr lang="zh-CN" altLang="en-US" dirty="0" smtClean="0"/>
              <a:t>的浮点数）</a:t>
            </a:r>
            <a:endParaRPr lang="en-US" altLang="zh-CN" dirty="0"/>
          </a:p>
          <a:p>
            <a:r>
              <a:rPr lang="zh-CN" altLang="en-US" dirty="0" smtClean="0"/>
              <a:t>构造一个函数，</a:t>
            </a:r>
            <a:r>
              <a:rPr lang="en-US" altLang="zh-CN" dirty="0" smtClean="0"/>
              <a:t>float </a:t>
            </a:r>
            <a:r>
              <a:rPr lang="en-US" altLang="zh-CN" b="1" dirty="0" err="1" smtClean="0"/>
              <a:t>GetAverage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参数自定义，功能为随机抽取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个学生，计算其平均成绩。</a:t>
            </a:r>
            <a:endParaRPr lang="en-US" altLang="zh-CN" dirty="0"/>
          </a:p>
          <a:p>
            <a:r>
              <a:rPr lang="zh-CN" altLang="en-US" dirty="0" smtClean="0"/>
              <a:t>主函数中循环用随机采样的结果预估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个学生的平均分数，当其预估分数与真实分数差值小于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时，输出随机采样次数。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0"/>
    </mc:Choice>
    <mc:Fallback xmlns="">
      <p:transition spd="slow" advTm="120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84976" cy="5865515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模拟练习</a:t>
            </a:r>
            <a:r>
              <a:rPr lang="en-US" altLang="zh-CN" sz="2800" b="1" dirty="0" smtClean="0"/>
              <a:t>4】</a:t>
            </a:r>
            <a:r>
              <a:rPr lang="zh-CN" altLang="en-US" sz="2800" b="1" dirty="0" smtClean="0"/>
              <a:t>调整队列</a:t>
            </a:r>
            <a:endParaRPr lang="en-US" altLang="zh-CN" sz="2800" b="1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幼儿园有</a:t>
            </a:r>
            <a:r>
              <a:rPr lang="en-US" altLang="zh-CN" sz="2400" dirty="0"/>
              <a:t>n</a:t>
            </a:r>
            <a:r>
              <a:rPr lang="zh-CN" altLang="en-US" sz="2400" dirty="0"/>
              <a:t>个小朋友排列为一个队伍，从左到右一个挨着一个编号为（</a:t>
            </a:r>
            <a:r>
              <a:rPr lang="en-US" altLang="zh-CN" sz="2400" dirty="0"/>
              <a:t>0~n-1</a:t>
            </a:r>
            <a:r>
              <a:rPr lang="zh-CN" altLang="en-US" sz="2400" dirty="0"/>
              <a:t>）。其中有一些是男生，有一些是女生，男生用</a:t>
            </a:r>
            <a:r>
              <a:rPr lang="en-US" altLang="zh-CN" sz="2400" dirty="0"/>
              <a:t>'B'</a:t>
            </a:r>
            <a:r>
              <a:rPr lang="zh-CN" altLang="en-US" sz="2400" dirty="0"/>
              <a:t>表示，女生用</a:t>
            </a:r>
            <a:r>
              <a:rPr lang="en-US" altLang="zh-CN" sz="2400" dirty="0"/>
              <a:t>'G'</a:t>
            </a:r>
            <a:r>
              <a:rPr lang="zh-CN" altLang="en-US" sz="2400" dirty="0"/>
              <a:t>表示。小朋友们很顽皮，当一个男生挨着的是女生的时候就会发生矛盾。作为幼儿园的老师，你需要让男生挨着女生或者女生挨着男生的情况最少。你只能在元队形上进行调整，每次调整只能让相邻的两个小朋友交换位置，现在需要尽快完成队伍调整，你需要计算出最少需要调整多少次可以让上述情况最少。例如：</a:t>
            </a:r>
            <a:r>
              <a:rPr lang="en-US" altLang="zh-CN" sz="2400" dirty="0"/>
              <a:t>GGBBG-&gt;GGBGB-&gt;GGGBB</a:t>
            </a:r>
            <a:r>
              <a:rPr lang="zh-CN" altLang="en-US" sz="2400" dirty="0"/>
              <a:t>这样就使之前的两处男女相邻变为一处相邻，需要调整队形</a:t>
            </a:r>
            <a:r>
              <a:rPr lang="en-US" altLang="zh-CN" sz="2400" dirty="0"/>
              <a:t>2</a:t>
            </a:r>
            <a:r>
              <a:rPr lang="zh-CN" altLang="en-US" sz="2400" dirty="0"/>
              <a:t>次。</a:t>
            </a:r>
          </a:p>
          <a:p>
            <a:r>
              <a:rPr lang="zh-CN" altLang="en-US" sz="2400" dirty="0" smtClean="0"/>
              <a:t>输入</a:t>
            </a:r>
            <a:r>
              <a:rPr lang="zh-CN" altLang="en-US" sz="2400" dirty="0"/>
              <a:t>描述</a:t>
            </a:r>
            <a:r>
              <a:rPr lang="zh-CN" altLang="en-US" sz="2400" dirty="0" smtClean="0"/>
              <a:t>：输入数据</a:t>
            </a:r>
            <a:r>
              <a:rPr lang="zh-CN" altLang="en-US" sz="2400" dirty="0"/>
              <a:t>包括一个长度为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且只包含</a:t>
            </a:r>
            <a:r>
              <a:rPr lang="en-US" altLang="zh-CN" sz="2400" dirty="0"/>
              <a:t>G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的字符串。</a:t>
            </a:r>
          </a:p>
          <a:p>
            <a:r>
              <a:rPr lang="zh-CN" altLang="en-US" sz="2400" dirty="0" smtClean="0"/>
              <a:t>输出</a:t>
            </a:r>
            <a:r>
              <a:rPr lang="zh-CN" altLang="en-US" sz="2400" dirty="0"/>
              <a:t>描述</a:t>
            </a:r>
            <a:r>
              <a:rPr lang="zh-CN" altLang="en-US" sz="2400" dirty="0" smtClean="0"/>
              <a:t>：输出</a:t>
            </a:r>
            <a:r>
              <a:rPr lang="zh-CN" altLang="en-US" sz="2400" dirty="0"/>
              <a:t>一个整数，表示最少需要的调整队伍的次数</a:t>
            </a:r>
          </a:p>
          <a:p>
            <a:r>
              <a:rPr lang="zh-CN" altLang="en-US" sz="2400" dirty="0" smtClean="0"/>
              <a:t>输入</a:t>
            </a:r>
            <a:r>
              <a:rPr lang="zh-CN" altLang="en-US" sz="2400" dirty="0"/>
              <a:t>样例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GGBBG</a:t>
            </a:r>
            <a:endParaRPr lang="en-US" altLang="zh-CN" sz="2400" dirty="0"/>
          </a:p>
          <a:p>
            <a:r>
              <a:rPr lang="zh-CN" altLang="en-US" sz="2400" dirty="0" smtClean="0"/>
              <a:t>输出</a:t>
            </a:r>
            <a:r>
              <a:rPr lang="zh-CN" altLang="en-US" sz="2400" dirty="0"/>
              <a:t>样例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</a:t>
            </a:r>
            <a:endParaRPr lang="en-US" altLang="zh-CN" sz="2400" dirty="0"/>
          </a:p>
          <a:p>
            <a:pPr lvl="1"/>
            <a:endParaRPr lang="zh-CN" altLang="en-US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5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"/>
    </mc:Choice>
    <mc:Fallback xmlns="">
      <p:transition spd="slow" advTm="1118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392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函数专题训练</dc:title>
  <dc:creator>zhhaiwei</dc:creator>
  <cp:lastModifiedBy>np np</cp:lastModifiedBy>
  <cp:revision>9</cp:revision>
  <dcterms:created xsi:type="dcterms:W3CDTF">2016-12-14T13:46:13Z</dcterms:created>
  <dcterms:modified xsi:type="dcterms:W3CDTF">2018-12-26T12:33:00Z</dcterms:modified>
</cp:coreProperties>
</file>