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2"/>
  </p:sldMasterIdLst>
  <p:notesMasterIdLst>
    <p:notesMasterId r:id="rId32"/>
  </p:notesMasterIdLst>
  <p:sldIdLst>
    <p:sldId id="257" r:id="rId13"/>
    <p:sldId id="268" r:id="rId14"/>
    <p:sldId id="261" r:id="rId15"/>
    <p:sldId id="269" r:id="rId16"/>
    <p:sldId id="271" r:id="rId17"/>
    <p:sldId id="327" r:id="rId18"/>
    <p:sldId id="332" r:id="rId19"/>
    <p:sldId id="329" r:id="rId20"/>
    <p:sldId id="328" r:id="rId21"/>
    <p:sldId id="297" r:id="rId22"/>
    <p:sldId id="281" r:id="rId23"/>
    <p:sldId id="326" r:id="rId24"/>
    <p:sldId id="274" r:id="rId25"/>
    <p:sldId id="275" r:id="rId26"/>
    <p:sldId id="276" r:id="rId27"/>
    <p:sldId id="334" r:id="rId28"/>
    <p:sldId id="335" r:id="rId29"/>
    <p:sldId id="336" r:id="rId30"/>
    <p:sldId id="337" r:id="rId3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87971" autoAdjust="0"/>
  </p:normalViewPr>
  <p:slideViewPr>
    <p:cSldViewPr snapToGrid="0" showGuides="1">
      <p:cViewPr>
        <p:scale>
          <a:sx n="75" d="100"/>
          <a:sy n="75" d="100"/>
        </p:scale>
        <p:origin x="974" y="302"/>
      </p:cViewPr>
      <p:guideLst>
        <p:guide orient="horz" pos="2115"/>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4" d="100"/>
          <a:sy n="54" d="100"/>
        </p:scale>
        <p:origin x="280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9.xml"/><Relationship Id="rId34"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slideMaster" Target="slideMasters/slideMaster1.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2.xml"/><Relationship Id="rId32"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tableStyles" Target="tableStyles.xml"/><Relationship Id="rId10" Type="http://schemas.openxmlformats.org/officeDocument/2006/relationships/customXml" Target="../customXml/item10.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theme" Target="theme/theme1.xml"/><Relationship Id="rId8" Type="http://schemas.openxmlformats.org/officeDocument/2006/relationships/customXml" Target="../customXml/item8.xml"/></Relationships>
</file>

<file path=ppt/diagrams/_rels/data1.xml.rels><?xml version="1.0" encoding="UTF-8" standalone="yes"?>
<Relationships xmlns="http://schemas.openxmlformats.org/package/2006/relationships"><Relationship Id="rId1" Type="http://schemas.openxmlformats.org/officeDocument/2006/relationships/image" Target="../media/image10.jpg"/></Relationships>
</file>

<file path=ppt/diagrams/_rels/drawing1.xml.rels><?xml version="1.0" encoding="UTF-8" standalone="yes"?>
<Relationships xmlns="http://schemas.openxmlformats.org/package/2006/relationships"><Relationship Id="rId1" Type="http://schemas.openxmlformats.org/officeDocument/2006/relationships/image" Target="../media/image10.jpg"/></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2FA1FA-6C81-47FB-A639-93133E84DD59}" type="doc">
      <dgm:prSet loTypeId="urn:microsoft.com/office/officeart/2008/layout/CaptionedPictures" loCatId="picture" qsTypeId="urn:microsoft.com/office/officeart/2005/8/quickstyle/simple1" qsCatId="simple" csTypeId="urn:microsoft.com/office/officeart/2005/8/colors/accent1_3" csCatId="accent1" phldr="1"/>
      <dgm:spPr/>
      <dgm:t>
        <a:bodyPr/>
        <a:lstStyle/>
        <a:p>
          <a:endParaRPr lang="id-ID"/>
        </a:p>
      </dgm:t>
    </dgm:pt>
    <dgm:pt modelId="{FC6716F9-613A-4E61-AF29-0CDEE5D13646}">
      <dgm:prSet phldrT="[Text]" custT="1"/>
      <dgm:spPr>
        <a:solidFill>
          <a:schemeClr val="accent4">
            <a:lumMod val="20000"/>
            <a:lumOff val="80000"/>
          </a:schemeClr>
        </a:solidFill>
      </dgm:spPr>
      <dgm:t>
        <a:bodyPr/>
        <a:lstStyle/>
        <a:p>
          <a:r>
            <a:rPr lang="en-US" sz="1600" dirty="0" err="1"/>
            <a:t>Apa</a:t>
          </a:r>
          <a:r>
            <a:rPr lang="en-US" sz="1600" dirty="0"/>
            <a:t> </a:t>
          </a:r>
          <a:r>
            <a:rPr lang="en-US" sz="1600" dirty="0" err="1"/>
            <a:t>itu</a:t>
          </a:r>
          <a:r>
            <a:rPr lang="en-US" sz="1600" dirty="0"/>
            <a:t> Unit Testing ?</a:t>
          </a:r>
          <a:endParaRPr lang="id-ID" sz="1600" dirty="0"/>
        </a:p>
      </dgm:t>
    </dgm:pt>
    <dgm:pt modelId="{8E16C9B0-E473-46EC-82CC-D3A5D0509100}" type="parTrans" cxnId="{E349CFD1-7321-4059-B990-923F41484A37}">
      <dgm:prSet/>
      <dgm:spPr/>
      <dgm:t>
        <a:bodyPr/>
        <a:lstStyle/>
        <a:p>
          <a:endParaRPr lang="id-ID"/>
        </a:p>
      </dgm:t>
    </dgm:pt>
    <dgm:pt modelId="{A054BC4A-7A1C-421B-8002-907C4FC7880F}" type="sibTrans" cxnId="{E349CFD1-7321-4059-B990-923F41484A37}">
      <dgm:prSet/>
      <dgm:spPr/>
      <dgm:t>
        <a:bodyPr/>
        <a:lstStyle/>
        <a:p>
          <a:endParaRPr lang="id-ID"/>
        </a:p>
      </dgm:t>
    </dgm:pt>
    <dgm:pt modelId="{F8E9C508-2778-44C4-A1C0-FCBC9E9B42A7}" type="pres">
      <dgm:prSet presAssocID="{0E2FA1FA-6C81-47FB-A639-93133E84DD59}" presName="Name0" presStyleCnt="0">
        <dgm:presLayoutVars>
          <dgm:chMax/>
          <dgm:chPref/>
          <dgm:dir/>
        </dgm:presLayoutVars>
      </dgm:prSet>
      <dgm:spPr/>
    </dgm:pt>
    <dgm:pt modelId="{8C7BB790-54D5-4E58-9C93-768BE3E8FB3E}" type="pres">
      <dgm:prSet presAssocID="{FC6716F9-613A-4E61-AF29-0CDEE5D13646}" presName="composite" presStyleCnt="0">
        <dgm:presLayoutVars>
          <dgm:chMax val="1"/>
          <dgm:chPref val="1"/>
        </dgm:presLayoutVars>
      </dgm:prSet>
      <dgm:spPr/>
    </dgm:pt>
    <dgm:pt modelId="{E708F4D1-91C5-4995-8982-F6378FB0E9A1}" type="pres">
      <dgm:prSet presAssocID="{FC6716F9-613A-4E61-AF29-0CDEE5D13646}" presName="Accent" presStyleLbl="trAlignAcc1" presStyleIdx="0" presStyleCnt="1">
        <dgm:presLayoutVars>
          <dgm:chMax val="0"/>
          <dgm:chPref val="0"/>
        </dgm:presLayoutVars>
      </dgm:prSet>
      <dgm:spPr>
        <a:ln>
          <a:solidFill>
            <a:schemeClr val="accent4"/>
          </a:solidFill>
        </a:ln>
      </dgm:spPr>
    </dgm:pt>
    <dgm:pt modelId="{15EDF9CB-A02C-4B92-94CA-D4F9CF506AB0}" type="pres">
      <dgm:prSet presAssocID="{FC6716F9-613A-4E61-AF29-0CDEE5D13646}" presName="Image" presStyleLbl="alignImgPlace1" presStyleIdx="0" presStyleCnt="1">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dgm:spPr>
    </dgm:pt>
    <dgm:pt modelId="{AB3F4E52-2C34-4BB7-B747-9C1F05B2EF25}" type="pres">
      <dgm:prSet presAssocID="{FC6716F9-613A-4E61-AF29-0CDEE5D13646}" presName="ChildComposite" presStyleCnt="0"/>
      <dgm:spPr/>
    </dgm:pt>
    <dgm:pt modelId="{1A12BB9F-4BB2-476C-864A-0E318D058A39}" type="pres">
      <dgm:prSet presAssocID="{FC6716F9-613A-4E61-AF29-0CDEE5D13646}" presName="Child" presStyleLbl="node1" presStyleIdx="0" presStyleCnt="0">
        <dgm:presLayoutVars>
          <dgm:chMax val="0"/>
          <dgm:chPref val="0"/>
          <dgm:bulletEnabled val="1"/>
        </dgm:presLayoutVars>
      </dgm:prSet>
      <dgm:spPr/>
    </dgm:pt>
    <dgm:pt modelId="{1D26CD00-39EF-4E70-9B2E-9EE392C2D413}" type="pres">
      <dgm:prSet presAssocID="{FC6716F9-613A-4E61-AF29-0CDEE5D13646}" presName="Parent" presStyleLbl="revTx" presStyleIdx="0" presStyleCnt="1">
        <dgm:presLayoutVars>
          <dgm:chMax val="1"/>
          <dgm:chPref val="0"/>
          <dgm:bulletEnabled val="1"/>
        </dgm:presLayoutVars>
      </dgm:prSet>
      <dgm:spPr/>
    </dgm:pt>
  </dgm:ptLst>
  <dgm:cxnLst>
    <dgm:cxn modelId="{74172A59-129F-4873-822A-BE4F58363F59}" type="presOf" srcId="{FC6716F9-613A-4E61-AF29-0CDEE5D13646}" destId="{1D26CD00-39EF-4E70-9B2E-9EE392C2D413}" srcOrd="0" destOrd="0" presId="urn:microsoft.com/office/officeart/2008/layout/CaptionedPictures"/>
    <dgm:cxn modelId="{0A2BE0A1-BB20-4DAE-AF77-84BEA9D95119}" type="presOf" srcId="{0E2FA1FA-6C81-47FB-A639-93133E84DD59}" destId="{F8E9C508-2778-44C4-A1C0-FCBC9E9B42A7}" srcOrd="0" destOrd="0" presId="urn:microsoft.com/office/officeart/2008/layout/CaptionedPictures"/>
    <dgm:cxn modelId="{E349CFD1-7321-4059-B990-923F41484A37}" srcId="{0E2FA1FA-6C81-47FB-A639-93133E84DD59}" destId="{FC6716F9-613A-4E61-AF29-0CDEE5D13646}" srcOrd="0" destOrd="0" parTransId="{8E16C9B0-E473-46EC-82CC-D3A5D0509100}" sibTransId="{A054BC4A-7A1C-421B-8002-907C4FC7880F}"/>
    <dgm:cxn modelId="{B33337C6-FD8D-4425-B02C-C42AC63B53EC}" type="presParOf" srcId="{F8E9C508-2778-44C4-A1C0-FCBC9E9B42A7}" destId="{8C7BB790-54D5-4E58-9C93-768BE3E8FB3E}" srcOrd="0" destOrd="0" presId="urn:microsoft.com/office/officeart/2008/layout/CaptionedPictures"/>
    <dgm:cxn modelId="{C2C66221-4B14-406C-914E-EAF7803690EF}" type="presParOf" srcId="{8C7BB790-54D5-4E58-9C93-768BE3E8FB3E}" destId="{E708F4D1-91C5-4995-8982-F6378FB0E9A1}" srcOrd="0" destOrd="0" presId="urn:microsoft.com/office/officeart/2008/layout/CaptionedPictures"/>
    <dgm:cxn modelId="{05BA26F1-B93B-4F63-B6DB-C7C66F557E2A}" type="presParOf" srcId="{8C7BB790-54D5-4E58-9C93-768BE3E8FB3E}" destId="{15EDF9CB-A02C-4B92-94CA-D4F9CF506AB0}" srcOrd="1" destOrd="0" presId="urn:microsoft.com/office/officeart/2008/layout/CaptionedPictures"/>
    <dgm:cxn modelId="{EC86CC33-88CB-47C5-BA00-8ADF1FA13ABC}" type="presParOf" srcId="{8C7BB790-54D5-4E58-9C93-768BE3E8FB3E}" destId="{AB3F4E52-2C34-4BB7-B747-9C1F05B2EF25}" srcOrd="2" destOrd="0" presId="urn:microsoft.com/office/officeart/2008/layout/CaptionedPictures"/>
    <dgm:cxn modelId="{8D94E336-31F2-4FD5-81D0-FB1B828C232A}" type="presParOf" srcId="{AB3F4E52-2C34-4BB7-B747-9C1F05B2EF25}" destId="{1A12BB9F-4BB2-476C-864A-0E318D058A39}" srcOrd="0" destOrd="0" presId="urn:microsoft.com/office/officeart/2008/layout/CaptionedPictures"/>
    <dgm:cxn modelId="{61C0459B-C7AC-4EF4-AD4B-BBF7E8171A89}" type="presParOf" srcId="{AB3F4E52-2C34-4BB7-B747-9C1F05B2EF25}" destId="{1D26CD00-39EF-4E70-9B2E-9EE392C2D413}" srcOrd="1" destOrd="0" presId="urn:microsoft.com/office/officeart/2008/layout/CaptionedPictures"/>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08F4D1-91C5-4995-8982-F6378FB0E9A1}">
      <dsp:nvSpPr>
        <dsp:cNvPr id="0" name=""/>
        <dsp:cNvSpPr/>
      </dsp:nvSpPr>
      <dsp:spPr>
        <a:xfrm>
          <a:off x="132036" y="0"/>
          <a:ext cx="3954568" cy="4652433"/>
        </a:xfrm>
        <a:prstGeom prst="rect">
          <a:avLst/>
        </a:prstGeom>
        <a:solidFill>
          <a:schemeClr val="lt1">
            <a:alpha val="40000"/>
            <a:hueOff val="0"/>
            <a:satOff val="0"/>
            <a:lumOff val="0"/>
            <a:alphaOff val="0"/>
          </a:schemeClr>
        </a:solidFill>
        <a:ln w="6350" cap="flat" cmpd="sng" algn="ctr">
          <a:solidFill>
            <a:schemeClr val="accent4"/>
          </a:solidFill>
          <a:prstDash val="solid"/>
          <a:miter lim="800000"/>
        </a:ln>
        <a:effectLst/>
      </dsp:spPr>
      <dsp:style>
        <a:lnRef idx="1">
          <a:scrgbClr r="0" g="0" b="0"/>
        </a:lnRef>
        <a:fillRef idx="1">
          <a:scrgbClr r="0" g="0" b="0"/>
        </a:fillRef>
        <a:effectRef idx="0">
          <a:scrgbClr r="0" g="0" b="0"/>
        </a:effectRef>
        <a:fontRef idx="minor"/>
      </dsp:style>
    </dsp:sp>
    <dsp:sp modelId="{15EDF9CB-A02C-4B92-94CA-D4F9CF506AB0}">
      <dsp:nvSpPr>
        <dsp:cNvPr id="0" name=""/>
        <dsp:cNvSpPr/>
      </dsp:nvSpPr>
      <dsp:spPr>
        <a:xfrm>
          <a:off x="329764" y="186097"/>
          <a:ext cx="3559111" cy="302408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26CD00-39EF-4E70-9B2E-9EE392C2D413}">
      <dsp:nvSpPr>
        <dsp:cNvPr id="0" name=""/>
        <dsp:cNvSpPr/>
      </dsp:nvSpPr>
      <dsp:spPr>
        <a:xfrm>
          <a:off x="329764" y="3210178"/>
          <a:ext cx="3559111" cy="1256156"/>
        </a:xfrm>
        <a:prstGeom prst="rect">
          <a:avLst/>
        </a:prstGeom>
        <a:solidFill>
          <a:schemeClr val="accent4">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Apa</a:t>
          </a:r>
          <a:r>
            <a:rPr lang="en-US" sz="1600" kern="1200" dirty="0"/>
            <a:t> </a:t>
          </a:r>
          <a:r>
            <a:rPr lang="en-US" sz="1600" kern="1200" dirty="0" err="1"/>
            <a:t>itu</a:t>
          </a:r>
          <a:r>
            <a:rPr lang="en-US" sz="1600" kern="1200" dirty="0"/>
            <a:t> Unit Testing ?</a:t>
          </a:r>
          <a:endParaRPr lang="id-ID" sz="1600" kern="1200" dirty="0"/>
        </a:p>
      </dsp:txBody>
      <dsp:txXfrm>
        <a:off x="329764" y="3210178"/>
        <a:ext cx="3559111" cy="1256156"/>
      </dsp:txXfrm>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922AF9-A394-4D17-B5CA-0B48F55C8641}" type="datetimeFigureOut">
              <a:rPr lang="id-ID" smtClean="0"/>
              <a:t>28/10/2023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4E9CB9-BCDD-48F5-805B-EA40D6ACDD05}" type="slidenum">
              <a:rPr lang="id-ID" smtClean="0"/>
              <a:t>‹#›</a:t>
            </a:fld>
            <a:endParaRPr lang="id-ID"/>
          </a:p>
        </p:txBody>
      </p:sp>
    </p:spTree>
    <p:extLst>
      <p:ext uri="{BB962C8B-B14F-4D97-AF65-F5344CB8AC3E}">
        <p14:creationId xmlns:p14="http://schemas.microsoft.com/office/powerpoint/2010/main" val="640443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dirty="0"/>
              <a:t>Install dulu hurufnya</a:t>
            </a:r>
            <a:r>
              <a:rPr lang="id-ID" baseline="0" dirty="0"/>
              <a:t> (kalau belum ada </a:t>
            </a:r>
            <a:r>
              <a:rPr lang="id-ID" baseline="0"/>
              <a:t>di komputernya).</a:t>
            </a:r>
            <a:endParaRPr lang="id-ID"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id-ID" baseline="0" dirty="0"/>
              <a:t>1. https://www.fontsquirrel.com/fonts/lato</a:t>
            </a:r>
          </a:p>
          <a:p>
            <a:pPr marL="0" marR="0" lvl="0" indent="0" algn="l" defTabSz="914400" rtl="0" eaLnBrk="1" fontAlgn="auto" latinLnBrk="0" hangingPunct="1">
              <a:lnSpc>
                <a:spcPct val="100000"/>
              </a:lnSpc>
              <a:spcBef>
                <a:spcPts val="0"/>
              </a:spcBef>
              <a:spcAft>
                <a:spcPts val="0"/>
              </a:spcAft>
              <a:buClrTx/>
              <a:buSzTx/>
              <a:buFontTx/>
              <a:buNone/>
              <a:tabLst/>
              <a:defRPr/>
            </a:pPr>
            <a:r>
              <a:rPr lang="id-ID" dirty="0"/>
              <a:t>2. https://www.fontsquirrel.com/fonts/open-sans</a:t>
            </a:r>
          </a:p>
        </p:txBody>
      </p:sp>
      <p:sp>
        <p:nvSpPr>
          <p:cNvPr id="4" name="Slide Number Placeholder 3"/>
          <p:cNvSpPr>
            <a:spLocks noGrp="1"/>
          </p:cNvSpPr>
          <p:nvPr>
            <p:ph type="sldNum" sz="quarter" idx="10"/>
          </p:nvPr>
        </p:nvSpPr>
        <p:spPr/>
        <p:txBody>
          <a:bodyPr/>
          <a:lstStyle/>
          <a:p>
            <a:fld id="{9C4E9CB9-BCDD-48F5-805B-EA40D6ACDD05}" type="slidenum">
              <a:rPr lang="id-ID" smtClean="0"/>
              <a:t>1</a:t>
            </a:fld>
            <a:endParaRPr lang="id-ID"/>
          </a:p>
        </p:txBody>
      </p:sp>
    </p:spTree>
    <p:extLst>
      <p:ext uri="{BB962C8B-B14F-4D97-AF65-F5344CB8AC3E}">
        <p14:creationId xmlns:p14="http://schemas.microsoft.com/office/powerpoint/2010/main" val="2935093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Untuk mengganti gambar, klik gambar kemudian delete. </a:t>
            </a:r>
          </a:p>
          <a:p>
            <a:r>
              <a:rPr lang="id-ID" dirty="0"/>
              <a:t>Klik picture icon, silakan pilih gambar yang ingin Anda gunakan.</a:t>
            </a:r>
          </a:p>
        </p:txBody>
      </p:sp>
      <p:sp>
        <p:nvSpPr>
          <p:cNvPr id="4" name="Slide Number Placeholder 3"/>
          <p:cNvSpPr>
            <a:spLocks noGrp="1"/>
          </p:cNvSpPr>
          <p:nvPr>
            <p:ph type="sldNum" sz="quarter" idx="10"/>
          </p:nvPr>
        </p:nvSpPr>
        <p:spPr/>
        <p:txBody>
          <a:bodyPr/>
          <a:lstStyle/>
          <a:p>
            <a:fld id="{9C4E9CB9-BCDD-48F5-805B-EA40D6ACDD05}" type="slidenum">
              <a:rPr lang="id-ID" smtClean="0"/>
              <a:t>10</a:t>
            </a:fld>
            <a:endParaRPr lang="id-ID"/>
          </a:p>
        </p:txBody>
      </p:sp>
    </p:spTree>
    <p:extLst>
      <p:ext uri="{BB962C8B-B14F-4D97-AF65-F5344CB8AC3E}">
        <p14:creationId xmlns:p14="http://schemas.microsoft.com/office/powerpoint/2010/main" val="845612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9C4E9CB9-BCDD-48F5-805B-EA40D6ACDD05}" type="slidenum">
              <a:rPr lang="id-ID" smtClean="0"/>
              <a:t>11</a:t>
            </a:fld>
            <a:endParaRPr lang="id-ID"/>
          </a:p>
        </p:txBody>
      </p:sp>
    </p:spTree>
    <p:extLst>
      <p:ext uri="{BB962C8B-B14F-4D97-AF65-F5344CB8AC3E}">
        <p14:creationId xmlns:p14="http://schemas.microsoft.com/office/powerpoint/2010/main" val="964063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9C4E9CB9-BCDD-48F5-805B-EA40D6ACDD05}" type="slidenum">
              <a:rPr lang="id-ID" smtClean="0"/>
              <a:t>12</a:t>
            </a:fld>
            <a:endParaRPr lang="id-ID"/>
          </a:p>
        </p:txBody>
      </p:sp>
    </p:spTree>
    <p:extLst>
      <p:ext uri="{BB962C8B-B14F-4D97-AF65-F5344CB8AC3E}">
        <p14:creationId xmlns:p14="http://schemas.microsoft.com/office/powerpoint/2010/main" val="224597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400" dirty="0"/>
              <a:t>Untuk mengganti gambar latar, klik shape yg ada di depan kemudian klik tab Format</a:t>
            </a:r>
            <a:r>
              <a:rPr lang="id-ID" sz="1400" baseline="0" dirty="0"/>
              <a:t> &gt;&gt; klik send to back</a:t>
            </a:r>
          </a:p>
          <a:p>
            <a:r>
              <a:rPr lang="id-ID" sz="1400" baseline="0" dirty="0"/>
              <a:t>Gambar latar sekarang berada di depan. Klik gambar &gt;&gt; klik kanan &gt;&gt; change picture</a:t>
            </a:r>
          </a:p>
          <a:p>
            <a:r>
              <a:rPr lang="id-ID" sz="1400" baseline="0" dirty="0"/>
              <a:t>Pilih gambar yang akan Anda gunakan.</a:t>
            </a:r>
          </a:p>
          <a:p>
            <a:r>
              <a:rPr lang="id-ID" sz="1400" baseline="0" dirty="0"/>
              <a:t>Setelah itu kirim kembali gambar ke belakang shape. Caranya klik gambar &gt;&gt; klik tab format &gt;&gt; send to back</a:t>
            </a:r>
            <a:endParaRPr lang="id-ID" sz="1400" dirty="0"/>
          </a:p>
        </p:txBody>
      </p:sp>
      <p:sp>
        <p:nvSpPr>
          <p:cNvPr id="4" name="Slide Number Placeholder 3"/>
          <p:cNvSpPr>
            <a:spLocks noGrp="1"/>
          </p:cNvSpPr>
          <p:nvPr>
            <p:ph type="sldNum" sz="quarter" idx="10"/>
          </p:nvPr>
        </p:nvSpPr>
        <p:spPr/>
        <p:txBody>
          <a:bodyPr/>
          <a:lstStyle/>
          <a:p>
            <a:fld id="{C443B3E3-34D9-4138-B8F0-B1521E099D79}" type="slidenum">
              <a:rPr lang="id-ID" smtClean="0"/>
              <a:t>13</a:t>
            </a:fld>
            <a:endParaRPr lang="id-ID"/>
          </a:p>
        </p:txBody>
      </p:sp>
    </p:spTree>
    <p:extLst>
      <p:ext uri="{BB962C8B-B14F-4D97-AF65-F5344CB8AC3E}">
        <p14:creationId xmlns:p14="http://schemas.microsoft.com/office/powerpoint/2010/main" val="2434597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Untuk mengganti gambar, klik gambar kemudian delete. </a:t>
            </a:r>
          </a:p>
          <a:p>
            <a:r>
              <a:rPr lang="id-ID" dirty="0"/>
              <a:t>Klik picture icon, silakan pilih gambar yang ingin Anda gunakan.</a:t>
            </a:r>
          </a:p>
          <a:p>
            <a:endParaRPr lang="id-ID" dirty="0"/>
          </a:p>
        </p:txBody>
      </p:sp>
      <p:sp>
        <p:nvSpPr>
          <p:cNvPr id="4" name="Slide Number Placeholder 3"/>
          <p:cNvSpPr>
            <a:spLocks noGrp="1"/>
          </p:cNvSpPr>
          <p:nvPr>
            <p:ph type="sldNum" sz="quarter" idx="10"/>
          </p:nvPr>
        </p:nvSpPr>
        <p:spPr/>
        <p:txBody>
          <a:bodyPr/>
          <a:lstStyle/>
          <a:p>
            <a:fld id="{9C4E9CB9-BCDD-48F5-805B-EA40D6ACDD05}" type="slidenum">
              <a:rPr lang="id-ID" smtClean="0"/>
              <a:t>14</a:t>
            </a:fld>
            <a:endParaRPr lang="id-ID"/>
          </a:p>
        </p:txBody>
      </p:sp>
    </p:spTree>
    <p:extLst>
      <p:ext uri="{BB962C8B-B14F-4D97-AF65-F5344CB8AC3E}">
        <p14:creationId xmlns:p14="http://schemas.microsoft.com/office/powerpoint/2010/main" val="1800403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Untuk mengganti gambar, klik gambar kemudian delete. </a:t>
            </a:r>
          </a:p>
          <a:p>
            <a:r>
              <a:rPr lang="id-ID" dirty="0"/>
              <a:t>Klik picture icon, silakan pilih gambar yang ingin Anda gunakan.</a:t>
            </a:r>
          </a:p>
        </p:txBody>
      </p:sp>
      <p:sp>
        <p:nvSpPr>
          <p:cNvPr id="4" name="Slide Number Placeholder 3"/>
          <p:cNvSpPr>
            <a:spLocks noGrp="1"/>
          </p:cNvSpPr>
          <p:nvPr>
            <p:ph type="sldNum" sz="quarter" idx="10"/>
          </p:nvPr>
        </p:nvSpPr>
        <p:spPr/>
        <p:txBody>
          <a:bodyPr/>
          <a:lstStyle/>
          <a:p>
            <a:fld id="{9C4E9CB9-BCDD-48F5-805B-EA40D6ACDD05}" type="slidenum">
              <a:rPr lang="id-ID" smtClean="0"/>
              <a:t>15</a:t>
            </a:fld>
            <a:endParaRPr lang="id-ID"/>
          </a:p>
        </p:txBody>
      </p:sp>
    </p:spTree>
    <p:extLst>
      <p:ext uri="{BB962C8B-B14F-4D97-AF65-F5344CB8AC3E}">
        <p14:creationId xmlns:p14="http://schemas.microsoft.com/office/powerpoint/2010/main" val="87340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400" dirty="0"/>
              <a:t>Untuk mengganti gambar latar, klik shape yg ada di depan kemudian klik tab Format</a:t>
            </a:r>
            <a:r>
              <a:rPr lang="id-ID" sz="1400" baseline="0" dirty="0"/>
              <a:t> &gt;&gt; klik send to back</a:t>
            </a:r>
          </a:p>
          <a:p>
            <a:r>
              <a:rPr lang="id-ID" sz="1400" baseline="0" dirty="0"/>
              <a:t>Gambar latar sekarang berada di depan. Klik gambar &gt;&gt; klik kanan &gt;&gt; change picture</a:t>
            </a:r>
          </a:p>
          <a:p>
            <a:r>
              <a:rPr lang="id-ID" sz="1400" baseline="0" dirty="0"/>
              <a:t>Pilih gambar yang akan Anda gunakan.</a:t>
            </a:r>
          </a:p>
          <a:p>
            <a:r>
              <a:rPr lang="id-ID" sz="1400" baseline="0" dirty="0"/>
              <a:t>Setelah itu kirim kembali gambar ke belakang shape. Caranya klik gambar &gt;&gt; klik tab format &gt;&gt; send to back</a:t>
            </a:r>
            <a:endParaRPr lang="id-ID" sz="1400" dirty="0"/>
          </a:p>
        </p:txBody>
      </p:sp>
      <p:sp>
        <p:nvSpPr>
          <p:cNvPr id="4" name="Slide Number Placeholder 3"/>
          <p:cNvSpPr>
            <a:spLocks noGrp="1"/>
          </p:cNvSpPr>
          <p:nvPr>
            <p:ph type="sldNum" sz="quarter" idx="10"/>
          </p:nvPr>
        </p:nvSpPr>
        <p:spPr/>
        <p:txBody>
          <a:bodyPr/>
          <a:lstStyle/>
          <a:p>
            <a:fld id="{C443B3E3-34D9-4138-B8F0-B1521E099D79}" type="slidenum">
              <a:rPr lang="id-ID" smtClean="0"/>
              <a:t>16</a:t>
            </a:fld>
            <a:endParaRPr lang="id-ID"/>
          </a:p>
        </p:txBody>
      </p:sp>
    </p:spTree>
    <p:extLst>
      <p:ext uri="{BB962C8B-B14F-4D97-AF65-F5344CB8AC3E}">
        <p14:creationId xmlns:p14="http://schemas.microsoft.com/office/powerpoint/2010/main" val="1095636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Untuk mengganti gambar, klik gambar kemudian delete. </a:t>
            </a:r>
          </a:p>
          <a:p>
            <a:r>
              <a:rPr lang="id-ID" dirty="0"/>
              <a:t>Klik picture icon, silakan pilih gambar yang ingin Anda gunakan.</a:t>
            </a:r>
          </a:p>
          <a:p>
            <a:endParaRPr lang="id-ID" dirty="0"/>
          </a:p>
        </p:txBody>
      </p:sp>
      <p:sp>
        <p:nvSpPr>
          <p:cNvPr id="4" name="Slide Number Placeholder 3"/>
          <p:cNvSpPr>
            <a:spLocks noGrp="1"/>
          </p:cNvSpPr>
          <p:nvPr>
            <p:ph type="sldNum" sz="quarter" idx="10"/>
          </p:nvPr>
        </p:nvSpPr>
        <p:spPr/>
        <p:txBody>
          <a:bodyPr/>
          <a:lstStyle/>
          <a:p>
            <a:fld id="{9C4E9CB9-BCDD-48F5-805B-EA40D6ACDD05}" type="slidenum">
              <a:rPr lang="id-ID" smtClean="0"/>
              <a:t>17</a:t>
            </a:fld>
            <a:endParaRPr lang="id-ID"/>
          </a:p>
        </p:txBody>
      </p:sp>
    </p:spTree>
    <p:extLst>
      <p:ext uri="{BB962C8B-B14F-4D97-AF65-F5344CB8AC3E}">
        <p14:creationId xmlns:p14="http://schemas.microsoft.com/office/powerpoint/2010/main" val="1312898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Untuk mengganti gambar, klik gambar kemudian delete. </a:t>
            </a:r>
          </a:p>
          <a:p>
            <a:r>
              <a:rPr lang="id-ID" dirty="0"/>
              <a:t>Klik picture icon, silakan pilih gambar yang ingin Anda gunakan.</a:t>
            </a:r>
          </a:p>
          <a:p>
            <a:endParaRPr lang="id-ID" dirty="0"/>
          </a:p>
        </p:txBody>
      </p:sp>
      <p:sp>
        <p:nvSpPr>
          <p:cNvPr id="4" name="Slide Number Placeholder 3"/>
          <p:cNvSpPr>
            <a:spLocks noGrp="1"/>
          </p:cNvSpPr>
          <p:nvPr>
            <p:ph type="sldNum" sz="quarter" idx="10"/>
          </p:nvPr>
        </p:nvSpPr>
        <p:spPr/>
        <p:txBody>
          <a:bodyPr/>
          <a:lstStyle/>
          <a:p>
            <a:fld id="{9C4E9CB9-BCDD-48F5-805B-EA40D6ACDD05}" type="slidenum">
              <a:rPr lang="id-ID" smtClean="0"/>
              <a:t>18</a:t>
            </a:fld>
            <a:endParaRPr lang="id-ID"/>
          </a:p>
        </p:txBody>
      </p:sp>
    </p:spTree>
    <p:extLst>
      <p:ext uri="{BB962C8B-B14F-4D97-AF65-F5344CB8AC3E}">
        <p14:creationId xmlns:p14="http://schemas.microsoft.com/office/powerpoint/2010/main" val="1950351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Untuk mengganti gambar, klik gambar kemudian delete. </a:t>
            </a:r>
          </a:p>
          <a:p>
            <a:r>
              <a:rPr lang="id-ID" dirty="0"/>
              <a:t>Klik picture icon, silakan pilih gambar yang ingin Anda gunakan.</a:t>
            </a:r>
          </a:p>
          <a:p>
            <a:endParaRPr lang="id-ID" dirty="0"/>
          </a:p>
        </p:txBody>
      </p:sp>
      <p:sp>
        <p:nvSpPr>
          <p:cNvPr id="4" name="Slide Number Placeholder 3"/>
          <p:cNvSpPr>
            <a:spLocks noGrp="1"/>
          </p:cNvSpPr>
          <p:nvPr>
            <p:ph type="sldNum" sz="quarter" idx="10"/>
          </p:nvPr>
        </p:nvSpPr>
        <p:spPr/>
        <p:txBody>
          <a:bodyPr/>
          <a:lstStyle/>
          <a:p>
            <a:fld id="{9C4E9CB9-BCDD-48F5-805B-EA40D6ACDD05}" type="slidenum">
              <a:rPr lang="id-ID" smtClean="0"/>
              <a:t>19</a:t>
            </a:fld>
            <a:endParaRPr lang="id-ID"/>
          </a:p>
        </p:txBody>
      </p:sp>
    </p:spTree>
    <p:extLst>
      <p:ext uri="{BB962C8B-B14F-4D97-AF65-F5344CB8AC3E}">
        <p14:creationId xmlns:p14="http://schemas.microsoft.com/office/powerpoint/2010/main" val="4215729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9C4E9CB9-BCDD-48F5-805B-EA40D6ACDD05}" type="slidenum">
              <a:rPr lang="id-ID" smtClean="0"/>
              <a:t>2</a:t>
            </a:fld>
            <a:endParaRPr lang="id-ID"/>
          </a:p>
        </p:txBody>
      </p:sp>
    </p:spTree>
    <p:extLst>
      <p:ext uri="{BB962C8B-B14F-4D97-AF65-F5344CB8AC3E}">
        <p14:creationId xmlns:p14="http://schemas.microsoft.com/office/powerpoint/2010/main" val="35174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400" dirty="0"/>
              <a:t>Untuk mengganti gambar latar, klik shape yg ada di depan kemudian klik tab Format</a:t>
            </a:r>
            <a:r>
              <a:rPr lang="id-ID" sz="1400" baseline="0" dirty="0"/>
              <a:t> &gt;&gt; klik send to back</a:t>
            </a:r>
          </a:p>
          <a:p>
            <a:r>
              <a:rPr lang="id-ID" sz="1400" baseline="0" dirty="0"/>
              <a:t>Gambar latar sekarang berada di depan. Klik gambar &gt;&gt; klik kanan &gt;&gt; change picture</a:t>
            </a:r>
          </a:p>
          <a:p>
            <a:r>
              <a:rPr lang="id-ID" sz="1400" baseline="0" dirty="0"/>
              <a:t>Pilih gambar yang akan Anda gunakan.</a:t>
            </a:r>
          </a:p>
          <a:p>
            <a:r>
              <a:rPr lang="id-ID" sz="1400" baseline="0" dirty="0"/>
              <a:t>Setelah itu kirim kembali gambar ke belakang shape. Caranya klik gambar &gt;&gt; klik tab format &gt;&gt; send to back</a:t>
            </a:r>
            <a:endParaRPr lang="id-ID" sz="1400" dirty="0"/>
          </a:p>
        </p:txBody>
      </p:sp>
      <p:sp>
        <p:nvSpPr>
          <p:cNvPr id="4" name="Slide Number Placeholder 3"/>
          <p:cNvSpPr>
            <a:spLocks noGrp="1"/>
          </p:cNvSpPr>
          <p:nvPr>
            <p:ph type="sldNum" sz="quarter" idx="10"/>
          </p:nvPr>
        </p:nvSpPr>
        <p:spPr/>
        <p:txBody>
          <a:bodyPr/>
          <a:lstStyle/>
          <a:p>
            <a:fld id="{C443B3E3-34D9-4138-B8F0-B1521E099D79}" type="slidenum">
              <a:rPr lang="id-ID" smtClean="0"/>
              <a:t>3</a:t>
            </a:fld>
            <a:endParaRPr lang="id-ID"/>
          </a:p>
        </p:txBody>
      </p:sp>
    </p:spTree>
    <p:extLst>
      <p:ext uri="{BB962C8B-B14F-4D97-AF65-F5344CB8AC3E}">
        <p14:creationId xmlns:p14="http://schemas.microsoft.com/office/powerpoint/2010/main" val="4259548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9C4E9CB9-BCDD-48F5-805B-EA40D6ACDD05}" type="slidenum">
              <a:rPr lang="id-ID" smtClean="0"/>
              <a:t>4</a:t>
            </a:fld>
            <a:endParaRPr lang="id-ID"/>
          </a:p>
        </p:txBody>
      </p:sp>
    </p:spTree>
    <p:extLst>
      <p:ext uri="{BB962C8B-B14F-4D97-AF65-F5344CB8AC3E}">
        <p14:creationId xmlns:p14="http://schemas.microsoft.com/office/powerpoint/2010/main" val="1598388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9C4E9CB9-BCDD-48F5-805B-EA40D6ACDD05}" type="slidenum">
              <a:rPr lang="id-ID" smtClean="0"/>
              <a:t>5</a:t>
            </a:fld>
            <a:endParaRPr lang="id-ID"/>
          </a:p>
        </p:txBody>
      </p:sp>
    </p:spTree>
    <p:extLst>
      <p:ext uri="{BB962C8B-B14F-4D97-AF65-F5344CB8AC3E}">
        <p14:creationId xmlns:p14="http://schemas.microsoft.com/office/powerpoint/2010/main" val="2765793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9C4E9CB9-BCDD-48F5-805B-EA40D6ACDD05}" type="slidenum">
              <a:rPr lang="id-ID" smtClean="0"/>
              <a:t>6</a:t>
            </a:fld>
            <a:endParaRPr lang="id-ID"/>
          </a:p>
        </p:txBody>
      </p:sp>
    </p:spTree>
    <p:extLst>
      <p:ext uri="{BB962C8B-B14F-4D97-AF65-F5344CB8AC3E}">
        <p14:creationId xmlns:p14="http://schemas.microsoft.com/office/powerpoint/2010/main" val="1722917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400" dirty="0"/>
              <a:t>Untuk mengganti gambar latar, klik shape yg ada di depan kemudian klik tab Format</a:t>
            </a:r>
            <a:r>
              <a:rPr lang="id-ID" sz="1400" baseline="0" dirty="0"/>
              <a:t> &gt;&gt; klik send to back</a:t>
            </a:r>
          </a:p>
          <a:p>
            <a:r>
              <a:rPr lang="id-ID" sz="1400" baseline="0" dirty="0"/>
              <a:t>Gambar latar sekarang berada di depan. Klik gambar &gt;&gt; klik kanan &gt;&gt; change picture</a:t>
            </a:r>
          </a:p>
          <a:p>
            <a:r>
              <a:rPr lang="id-ID" sz="1400" baseline="0" dirty="0"/>
              <a:t>Pilih gambar yang akan Anda gunakan.</a:t>
            </a:r>
          </a:p>
          <a:p>
            <a:r>
              <a:rPr lang="id-ID" sz="1400" baseline="0" dirty="0"/>
              <a:t>Setelah itu kirim kembali gambar ke belakang shape. Caranya klik gambar &gt;&gt; klik tab format &gt;&gt; send to back</a:t>
            </a:r>
            <a:endParaRPr lang="id-ID" sz="1400" dirty="0"/>
          </a:p>
        </p:txBody>
      </p:sp>
      <p:sp>
        <p:nvSpPr>
          <p:cNvPr id="4" name="Slide Number Placeholder 3"/>
          <p:cNvSpPr>
            <a:spLocks noGrp="1"/>
          </p:cNvSpPr>
          <p:nvPr>
            <p:ph type="sldNum" sz="quarter" idx="10"/>
          </p:nvPr>
        </p:nvSpPr>
        <p:spPr/>
        <p:txBody>
          <a:bodyPr/>
          <a:lstStyle/>
          <a:p>
            <a:fld id="{C443B3E3-34D9-4138-B8F0-B1521E099D79}" type="slidenum">
              <a:rPr lang="id-ID" smtClean="0"/>
              <a:t>7</a:t>
            </a:fld>
            <a:endParaRPr lang="id-ID"/>
          </a:p>
        </p:txBody>
      </p:sp>
    </p:spTree>
    <p:extLst>
      <p:ext uri="{BB962C8B-B14F-4D97-AF65-F5344CB8AC3E}">
        <p14:creationId xmlns:p14="http://schemas.microsoft.com/office/powerpoint/2010/main" val="325362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Untuk mengganti gambar, klik gambar kemudian delete. </a:t>
            </a:r>
          </a:p>
          <a:p>
            <a:r>
              <a:rPr lang="id-ID" dirty="0"/>
              <a:t>Klik picture icon, silakan pilih gambar yang ingin Anda gunakan.</a:t>
            </a:r>
          </a:p>
          <a:p>
            <a:endParaRPr lang="id-ID" dirty="0"/>
          </a:p>
        </p:txBody>
      </p:sp>
      <p:sp>
        <p:nvSpPr>
          <p:cNvPr id="4" name="Slide Number Placeholder 3"/>
          <p:cNvSpPr>
            <a:spLocks noGrp="1"/>
          </p:cNvSpPr>
          <p:nvPr>
            <p:ph type="sldNum" sz="quarter" idx="10"/>
          </p:nvPr>
        </p:nvSpPr>
        <p:spPr/>
        <p:txBody>
          <a:bodyPr/>
          <a:lstStyle/>
          <a:p>
            <a:fld id="{9C4E9CB9-BCDD-48F5-805B-EA40D6ACDD05}" type="slidenum">
              <a:rPr lang="id-ID" smtClean="0"/>
              <a:t>8</a:t>
            </a:fld>
            <a:endParaRPr lang="id-ID"/>
          </a:p>
        </p:txBody>
      </p:sp>
    </p:spTree>
    <p:extLst>
      <p:ext uri="{BB962C8B-B14F-4D97-AF65-F5344CB8AC3E}">
        <p14:creationId xmlns:p14="http://schemas.microsoft.com/office/powerpoint/2010/main" val="1731607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Untuk mengganti gambar, klik gambar kemudian delete. </a:t>
            </a:r>
          </a:p>
          <a:p>
            <a:r>
              <a:rPr lang="id-ID" dirty="0"/>
              <a:t>Klik picture icon, silakan pilih gambar yang ingin Anda gunakan.</a:t>
            </a:r>
          </a:p>
        </p:txBody>
      </p:sp>
      <p:sp>
        <p:nvSpPr>
          <p:cNvPr id="4" name="Slide Number Placeholder 3"/>
          <p:cNvSpPr>
            <a:spLocks noGrp="1"/>
          </p:cNvSpPr>
          <p:nvPr>
            <p:ph type="sldNum" sz="quarter" idx="10"/>
          </p:nvPr>
        </p:nvSpPr>
        <p:spPr/>
        <p:txBody>
          <a:bodyPr/>
          <a:lstStyle/>
          <a:p>
            <a:fld id="{9C4E9CB9-BCDD-48F5-805B-EA40D6ACDD05}" type="slidenum">
              <a:rPr lang="id-ID" smtClean="0"/>
              <a:t>9</a:t>
            </a:fld>
            <a:endParaRPr lang="id-ID"/>
          </a:p>
        </p:txBody>
      </p:sp>
    </p:spTree>
    <p:extLst>
      <p:ext uri="{BB962C8B-B14F-4D97-AF65-F5344CB8AC3E}">
        <p14:creationId xmlns:p14="http://schemas.microsoft.com/office/powerpoint/2010/main" val="336844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Tree>
    <p:extLst>
      <p:ext uri="{BB962C8B-B14F-4D97-AF65-F5344CB8AC3E}">
        <p14:creationId xmlns:p14="http://schemas.microsoft.com/office/powerpoint/2010/main" val="2887561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05D9349-9402-440B-B8CA-5E26FDD5747A}" type="slidenum">
              <a:rPr lang="id-ID" smtClean="0"/>
              <a:t>‹#›</a:t>
            </a:fld>
            <a:endParaRPr lang="id-ID"/>
          </a:p>
        </p:txBody>
      </p:sp>
    </p:spTree>
    <p:extLst>
      <p:ext uri="{BB962C8B-B14F-4D97-AF65-F5344CB8AC3E}">
        <p14:creationId xmlns:p14="http://schemas.microsoft.com/office/powerpoint/2010/main" val="1633243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05D9349-9402-440B-B8CA-5E26FDD5747A}" type="slidenum">
              <a:rPr lang="id-ID" smtClean="0"/>
              <a:t>‹#›</a:t>
            </a:fld>
            <a:endParaRPr lang="id-ID"/>
          </a:p>
        </p:txBody>
      </p:sp>
    </p:spTree>
    <p:extLst>
      <p:ext uri="{BB962C8B-B14F-4D97-AF65-F5344CB8AC3E}">
        <p14:creationId xmlns:p14="http://schemas.microsoft.com/office/powerpoint/2010/main" val="655135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reeform 6"/>
          <p:cNvSpPr/>
          <p:nvPr userDrawn="1"/>
        </p:nvSpPr>
        <p:spPr>
          <a:xfrm flipH="1">
            <a:off x="10972800" y="6356348"/>
            <a:ext cx="1219200" cy="365126"/>
          </a:xfrm>
          <a:custGeom>
            <a:avLst/>
            <a:gdLst>
              <a:gd name="connsiteX0" fmla="*/ 1185032 w 1326354"/>
              <a:gd name="connsiteY0" fmla="*/ 0 h 365126"/>
              <a:gd name="connsiteX1" fmla="*/ 1043710 w 1326354"/>
              <a:gd name="connsiteY1" fmla="*/ 0 h 365126"/>
              <a:gd name="connsiteX2" fmla="*/ 1043710 w 1326354"/>
              <a:gd name="connsiteY2" fmla="*/ 1 h 365126"/>
              <a:gd name="connsiteX3" fmla="*/ 0 w 1326354"/>
              <a:gd name="connsiteY3" fmla="*/ 1 h 365126"/>
              <a:gd name="connsiteX4" fmla="*/ 0 w 1326354"/>
              <a:gd name="connsiteY4" fmla="*/ 365126 h 365126"/>
              <a:gd name="connsiteX5" fmla="*/ 1179443 w 1326354"/>
              <a:gd name="connsiteY5" fmla="*/ 365126 h 365126"/>
              <a:gd name="connsiteX6" fmla="*/ 1179443 w 1326354"/>
              <a:gd name="connsiteY6" fmla="*/ 365126 h 365126"/>
              <a:gd name="connsiteX7" fmla="*/ 1185032 w 1326354"/>
              <a:gd name="connsiteY7" fmla="*/ 365126 h 365126"/>
              <a:gd name="connsiteX8" fmla="*/ 1326354 w 1326354"/>
              <a:gd name="connsiteY8" fmla="*/ 182563 h 365126"/>
              <a:gd name="connsiteX9" fmla="*/ 1185032 w 1326354"/>
              <a:gd name="connsiteY9" fmla="*/ 0 h 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6354" h="365126">
                <a:moveTo>
                  <a:pt x="1185032" y="0"/>
                </a:moveTo>
                <a:lnTo>
                  <a:pt x="1043710" y="0"/>
                </a:lnTo>
                <a:lnTo>
                  <a:pt x="1043710" y="1"/>
                </a:lnTo>
                <a:lnTo>
                  <a:pt x="0" y="1"/>
                </a:lnTo>
                <a:lnTo>
                  <a:pt x="0" y="365126"/>
                </a:lnTo>
                <a:lnTo>
                  <a:pt x="1179443" y="365126"/>
                </a:lnTo>
                <a:lnTo>
                  <a:pt x="1179443" y="365126"/>
                </a:lnTo>
                <a:lnTo>
                  <a:pt x="1185032" y="365126"/>
                </a:lnTo>
                <a:cubicBezTo>
                  <a:pt x="1263082" y="365126"/>
                  <a:pt x="1326354" y="283390"/>
                  <a:pt x="1326354" y="182563"/>
                </a:cubicBezTo>
                <a:cubicBezTo>
                  <a:pt x="1326354" y="81736"/>
                  <a:pt x="1263082" y="0"/>
                  <a:pt x="1185032"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Date Placeholder 2"/>
          <p:cNvSpPr>
            <a:spLocks noGrp="1"/>
          </p:cNvSpPr>
          <p:nvPr>
            <p:ph type="dt" sz="half" idx="10"/>
          </p:nvPr>
        </p:nvSpPr>
        <p:spPr/>
        <p:txBody>
          <a:bodyPr/>
          <a:lstStyle/>
          <a:p>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lvl1pPr>
              <a:defRPr>
                <a:solidFill>
                  <a:schemeClr val="bg2"/>
                </a:solidFill>
              </a:defRPr>
            </a:lvl1pPr>
          </a:lstStyle>
          <a:p>
            <a:fld id="{C05D9349-9402-440B-B8CA-5E26FDD5747A}" type="slidenum">
              <a:rPr lang="id-ID" smtClean="0"/>
              <a:pPr/>
              <a:t>‹#›</a:t>
            </a:fld>
            <a:endParaRPr lang="id-ID"/>
          </a:p>
        </p:txBody>
      </p:sp>
      <p:sp>
        <p:nvSpPr>
          <p:cNvPr id="6" name="Title 1"/>
          <p:cNvSpPr>
            <a:spLocks noGrp="1"/>
          </p:cNvSpPr>
          <p:nvPr>
            <p:ph type="title"/>
          </p:nvPr>
        </p:nvSpPr>
        <p:spPr>
          <a:xfrm>
            <a:off x="838200" y="365125"/>
            <a:ext cx="10515600" cy="829607"/>
          </a:xfrm>
        </p:spPr>
        <p:txBody>
          <a:bodyPr/>
          <a:lstStyle>
            <a:lvl1pPr algn="l">
              <a:defRPr b="1"/>
            </a:lvl1pPr>
          </a:lstStyle>
          <a:p>
            <a:r>
              <a:rPr lang="en-US" dirty="0"/>
              <a:t>Click to edit Master title style</a:t>
            </a:r>
            <a:endParaRPr lang="id-ID" dirty="0"/>
          </a:p>
        </p:txBody>
      </p:sp>
      <p:sp>
        <p:nvSpPr>
          <p:cNvPr id="8" name="Rectangle 7"/>
          <p:cNvSpPr/>
          <p:nvPr userDrawn="1"/>
        </p:nvSpPr>
        <p:spPr>
          <a:xfrm>
            <a:off x="0" y="0"/>
            <a:ext cx="609600" cy="11947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id-ID"/>
          </a:p>
        </p:txBody>
      </p:sp>
    </p:spTree>
    <p:extLst>
      <p:ext uri="{BB962C8B-B14F-4D97-AF65-F5344CB8AC3E}">
        <p14:creationId xmlns:p14="http://schemas.microsoft.com/office/powerpoint/2010/main" val="436787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ckup">
    <p:spTree>
      <p:nvGrpSpPr>
        <p:cNvPr id="1" name=""/>
        <p:cNvGrpSpPr/>
        <p:nvPr/>
      </p:nvGrpSpPr>
      <p:grpSpPr>
        <a:xfrm>
          <a:off x="0" y="0"/>
          <a:ext cx="0" cy="0"/>
          <a:chOff x="0" y="0"/>
          <a:chExt cx="0" cy="0"/>
        </a:xfrm>
      </p:grpSpPr>
      <p:sp>
        <p:nvSpPr>
          <p:cNvPr id="7" name="Freeform 6"/>
          <p:cNvSpPr/>
          <p:nvPr userDrawn="1"/>
        </p:nvSpPr>
        <p:spPr>
          <a:xfrm flipH="1">
            <a:off x="10972800" y="6356348"/>
            <a:ext cx="1219200" cy="365126"/>
          </a:xfrm>
          <a:custGeom>
            <a:avLst/>
            <a:gdLst>
              <a:gd name="connsiteX0" fmla="*/ 1185032 w 1326354"/>
              <a:gd name="connsiteY0" fmla="*/ 0 h 365126"/>
              <a:gd name="connsiteX1" fmla="*/ 1043710 w 1326354"/>
              <a:gd name="connsiteY1" fmla="*/ 0 h 365126"/>
              <a:gd name="connsiteX2" fmla="*/ 1043710 w 1326354"/>
              <a:gd name="connsiteY2" fmla="*/ 1 h 365126"/>
              <a:gd name="connsiteX3" fmla="*/ 0 w 1326354"/>
              <a:gd name="connsiteY3" fmla="*/ 1 h 365126"/>
              <a:gd name="connsiteX4" fmla="*/ 0 w 1326354"/>
              <a:gd name="connsiteY4" fmla="*/ 365126 h 365126"/>
              <a:gd name="connsiteX5" fmla="*/ 1179443 w 1326354"/>
              <a:gd name="connsiteY5" fmla="*/ 365126 h 365126"/>
              <a:gd name="connsiteX6" fmla="*/ 1179443 w 1326354"/>
              <a:gd name="connsiteY6" fmla="*/ 365126 h 365126"/>
              <a:gd name="connsiteX7" fmla="*/ 1185032 w 1326354"/>
              <a:gd name="connsiteY7" fmla="*/ 365126 h 365126"/>
              <a:gd name="connsiteX8" fmla="*/ 1326354 w 1326354"/>
              <a:gd name="connsiteY8" fmla="*/ 182563 h 365126"/>
              <a:gd name="connsiteX9" fmla="*/ 1185032 w 1326354"/>
              <a:gd name="connsiteY9" fmla="*/ 0 h 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6354" h="365126">
                <a:moveTo>
                  <a:pt x="1185032" y="0"/>
                </a:moveTo>
                <a:lnTo>
                  <a:pt x="1043710" y="0"/>
                </a:lnTo>
                <a:lnTo>
                  <a:pt x="1043710" y="1"/>
                </a:lnTo>
                <a:lnTo>
                  <a:pt x="0" y="1"/>
                </a:lnTo>
                <a:lnTo>
                  <a:pt x="0" y="365126"/>
                </a:lnTo>
                <a:lnTo>
                  <a:pt x="1179443" y="365126"/>
                </a:lnTo>
                <a:lnTo>
                  <a:pt x="1179443" y="365126"/>
                </a:lnTo>
                <a:lnTo>
                  <a:pt x="1185032" y="365126"/>
                </a:lnTo>
                <a:cubicBezTo>
                  <a:pt x="1263082" y="365126"/>
                  <a:pt x="1326354" y="283390"/>
                  <a:pt x="1326354" y="182563"/>
                </a:cubicBezTo>
                <a:cubicBezTo>
                  <a:pt x="1326354" y="81736"/>
                  <a:pt x="1263082" y="0"/>
                  <a:pt x="1185032"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Date Placeholder 2"/>
          <p:cNvSpPr>
            <a:spLocks noGrp="1"/>
          </p:cNvSpPr>
          <p:nvPr>
            <p:ph type="dt" sz="half" idx="10"/>
          </p:nvPr>
        </p:nvSpPr>
        <p:spPr/>
        <p:txBody>
          <a:bodyPr/>
          <a:lstStyle/>
          <a:p>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lvl1pPr>
              <a:defRPr>
                <a:solidFill>
                  <a:schemeClr val="bg2"/>
                </a:solidFill>
              </a:defRPr>
            </a:lvl1pPr>
          </a:lstStyle>
          <a:p>
            <a:fld id="{C05D9349-9402-440B-B8CA-5E26FDD5747A}" type="slidenum">
              <a:rPr lang="id-ID" smtClean="0"/>
              <a:pPr/>
              <a:t>‹#›</a:t>
            </a:fld>
            <a:endParaRPr lang="id-ID"/>
          </a:p>
        </p:txBody>
      </p:sp>
      <p:sp>
        <p:nvSpPr>
          <p:cNvPr id="6" name="Title 1"/>
          <p:cNvSpPr>
            <a:spLocks noGrp="1"/>
          </p:cNvSpPr>
          <p:nvPr>
            <p:ph type="title"/>
          </p:nvPr>
        </p:nvSpPr>
        <p:spPr>
          <a:xfrm>
            <a:off x="838200" y="365125"/>
            <a:ext cx="10515600" cy="829607"/>
          </a:xfrm>
        </p:spPr>
        <p:txBody>
          <a:bodyPr/>
          <a:lstStyle>
            <a:lvl1pPr algn="l">
              <a:defRPr b="1"/>
            </a:lvl1pPr>
          </a:lstStyle>
          <a:p>
            <a:r>
              <a:rPr lang="en-US" dirty="0"/>
              <a:t>Click to edit Master title style</a:t>
            </a:r>
            <a:endParaRPr lang="id-ID" dirty="0"/>
          </a:p>
        </p:txBody>
      </p:sp>
      <p:pic>
        <p:nvPicPr>
          <p:cNvPr id="8" name="Picture 8" descr="C:\Documents and Settings\syudkirman\My Documents\Downloads\Pictures\laptop-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748269" y="1892830"/>
            <a:ext cx="5347731" cy="45125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9" name="Picture Placeholder 11"/>
          <p:cNvSpPr>
            <a:spLocks noGrp="1"/>
          </p:cNvSpPr>
          <p:nvPr>
            <p:ph type="pic" sz="quarter" idx="13"/>
          </p:nvPr>
        </p:nvSpPr>
        <p:spPr>
          <a:xfrm>
            <a:off x="914400" y="2080591"/>
            <a:ext cx="3445565" cy="2994992"/>
          </a:xfrm>
          <a:custGeom>
            <a:avLst/>
            <a:gdLst>
              <a:gd name="connsiteX0" fmla="*/ 3445565 w 3445565"/>
              <a:gd name="connsiteY0" fmla="*/ 0 h 2994992"/>
              <a:gd name="connsiteX1" fmla="*/ 3405809 w 3445565"/>
              <a:gd name="connsiteY1" fmla="*/ 2239618 h 2994992"/>
              <a:gd name="connsiteX2" fmla="*/ 79513 w 3445565"/>
              <a:gd name="connsiteY2" fmla="*/ 2994992 h 2994992"/>
              <a:gd name="connsiteX3" fmla="*/ 0 w 3445565"/>
              <a:gd name="connsiteY3" fmla="*/ 569844 h 2994992"/>
            </a:gdLst>
            <a:ahLst/>
            <a:cxnLst>
              <a:cxn ang="0">
                <a:pos x="connsiteX0" y="connsiteY0"/>
              </a:cxn>
              <a:cxn ang="0">
                <a:pos x="connsiteX1" y="connsiteY1"/>
              </a:cxn>
              <a:cxn ang="0">
                <a:pos x="connsiteX2" y="connsiteY2"/>
              </a:cxn>
              <a:cxn ang="0">
                <a:pos x="connsiteX3" y="connsiteY3"/>
              </a:cxn>
            </a:cxnLst>
            <a:rect l="l" t="t" r="r" b="b"/>
            <a:pathLst>
              <a:path w="3445565" h="2994992">
                <a:moveTo>
                  <a:pt x="3445565" y="0"/>
                </a:moveTo>
                <a:lnTo>
                  <a:pt x="3405809" y="2239618"/>
                </a:lnTo>
                <a:lnTo>
                  <a:pt x="79513" y="2994992"/>
                </a:lnTo>
                <a:lnTo>
                  <a:pt x="0" y="569844"/>
                </a:lnTo>
                <a:close/>
              </a:path>
            </a:pathLst>
          </a:custGeom>
        </p:spPr>
        <p:txBody>
          <a:bodyPr wrap="square">
            <a:noAutofit/>
          </a:bodyPr>
          <a:lstStyle/>
          <a:p>
            <a:endParaRPr lang="id-ID"/>
          </a:p>
        </p:txBody>
      </p:sp>
      <p:grpSp>
        <p:nvGrpSpPr>
          <p:cNvPr id="10" name="Group 9"/>
          <p:cNvGrpSpPr>
            <a:grpSpLocks noChangeAspect="1"/>
          </p:cNvGrpSpPr>
          <p:nvPr userDrawn="1"/>
        </p:nvGrpSpPr>
        <p:grpSpPr>
          <a:xfrm>
            <a:off x="6453680" y="1923990"/>
            <a:ext cx="900000" cy="900000"/>
            <a:chOff x="6193351" y="1972961"/>
            <a:chExt cx="792000" cy="792000"/>
          </a:xfrm>
        </p:grpSpPr>
        <p:sp>
          <p:nvSpPr>
            <p:cNvPr id="11" name="Oval 10"/>
            <p:cNvSpPr/>
            <p:nvPr/>
          </p:nvSpPr>
          <p:spPr>
            <a:xfrm>
              <a:off x="6229351" y="2008961"/>
              <a:ext cx="720000" cy="7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Oval 11"/>
            <p:cNvSpPr/>
            <p:nvPr/>
          </p:nvSpPr>
          <p:spPr>
            <a:xfrm>
              <a:off x="6193351" y="1972961"/>
              <a:ext cx="792000" cy="79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3" name="Group 12"/>
          <p:cNvGrpSpPr>
            <a:grpSpLocks noChangeAspect="1"/>
          </p:cNvGrpSpPr>
          <p:nvPr userDrawn="1"/>
        </p:nvGrpSpPr>
        <p:grpSpPr>
          <a:xfrm>
            <a:off x="6453680" y="3333452"/>
            <a:ext cx="900000" cy="900000"/>
            <a:chOff x="6193351" y="1972961"/>
            <a:chExt cx="792000" cy="792000"/>
          </a:xfrm>
        </p:grpSpPr>
        <p:sp>
          <p:nvSpPr>
            <p:cNvPr id="14" name="Oval 13"/>
            <p:cNvSpPr/>
            <p:nvPr/>
          </p:nvSpPr>
          <p:spPr>
            <a:xfrm>
              <a:off x="6229351" y="2008961"/>
              <a:ext cx="720000" cy="72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Oval 14"/>
            <p:cNvSpPr/>
            <p:nvPr/>
          </p:nvSpPr>
          <p:spPr>
            <a:xfrm>
              <a:off x="6193351" y="1972961"/>
              <a:ext cx="792000" cy="7920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6" name="Group 15"/>
          <p:cNvGrpSpPr>
            <a:grpSpLocks noChangeAspect="1"/>
          </p:cNvGrpSpPr>
          <p:nvPr userDrawn="1"/>
        </p:nvGrpSpPr>
        <p:grpSpPr>
          <a:xfrm>
            <a:off x="6453680" y="4771684"/>
            <a:ext cx="900000" cy="900000"/>
            <a:chOff x="6193351" y="1972961"/>
            <a:chExt cx="792000" cy="792000"/>
          </a:xfrm>
        </p:grpSpPr>
        <p:sp>
          <p:nvSpPr>
            <p:cNvPr id="17" name="Oval 16"/>
            <p:cNvSpPr/>
            <p:nvPr/>
          </p:nvSpPr>
          <p:spPr>
            <a:xfrm>
              <a:off x="6229351" y="2008961"/>
              <a:ext cx="720000" cy="72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Oval 17"/>
            <p:cNvSpPr/>
            <p:nvPr/>
          </p:nvSpPr>
          <p:spPr>
            <a:xfrm>
              <a:off x="6193351" y="1972961"/>
              <a:ext cx="792000" cy="7920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9" name="Text Placeholder 4"/>
          <p:cNvSpPr>
            <a:spLocks noGrp="1"/>
          </p:cNvSpPr>
          <p:nvPr>
            <p:ph type="body" sz="quarter" idx="14" hasCustomPrompt="1"/>
          </p:nvPr>
        </p:nvSpPr>
        <p:spPr>
          <a:xfrm>
            <a:off x="7547461" y="1842030"/>
            <a:ext cx="4140120" cy="406400"/>
          </a:xfrm>
        </p:spPr>
        <p:txBody>
          <a:bodyPr anchor="ctr" anchorCtr="0">
            <a:noAutofit/>
          </a:bodyPr>
          <a:lstStyle>
            <a:lvl1pPr marL="0" indent="0">
              <a:buNone/>
              <a:defRPr sz="2000">
                <a:latin typeface="+mj-lt"/>
              </a:defRPr>
            </a:lvl1pPr>
          </a:lstStyle>
          <a:p>
            <a:pPr lvl="0"/>
            <a:r>
              <a:rPr lang="id-ID" dirty="0"/>
              <a:t>Title Here</a:t>
            </a:r>
          </a:p>
        </p:txBody>
      </p:sp>
      <p:sp>
        <p:nvSpPr>
          <p:cNvPr id="20" name="Text Placeholder 26"/>
          <p:cNvSpPr>
            <a:spLocks noGrp="1"/>
          </p:cNvSpPr>
          <p:nvPr>
            <p:ph type="body" sz="quarter" idx="15" hasCustomPrompt="1"/>
          </p:nvPr>
        </p:nvSpPr>
        <p:spPr>
          <a:xfrm>
            <a:off x="7547381" y="2247771"/>
            <a:ext cx="4140200" cy="668338"/>
          </a:xfrm>
        </p:spPr>
        <p:txBody>
          <a:bodyPr>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endParaRPr lang="id-ID" dirty="0"/>
          </a:p>
        </p:txBody>
      </p:sp>
      <p:sp>
        <p:nvSpPr>
          <p:cNvPr id="21" name="Text Placeholder 4"/>
          <p:cNvSpPr>
            <a:spLocks noGrp="1"/>
          </p:cNvSpPr>
          <p:nvPr>
            <p:ph type="body" sz="quarter" idx="16" hasCustomPrompt="1"/>
          </p:nvPr>
        </p:nvSpPr>
        <p:spPr>
          <a:xfrm>
            <a:off x="7547461" y="3277261"/>
            <a:ext cx="4140120" cy="406400"/>
          </a:xfrm>
        </p:spPr>
        <p:txBody>
          <a:bodyPr anchor="ctr" anchorCtr="0">
            <a:noAutofit/>
          </a:bodyPr>
          <a:lstStyle>
            <a:lvl1pPr marL="0" indent="0">
              <a:buNone/>
              <a:defRPr sz="2000">
                <a:latin typeface="+mj-lt"/>
              </a:defRPr>
            </a:lvl1pPr>
          </a:lstStyle>
          <a:p>
            <a:pPr lvl="0"/>
            <a:r>
              <a:rPr lang="id-ID" dirty="0"/>
              <a:t>Title Here</a:t>
            </a:r>
          </a:p>
        </p:txBody>
      </p:sp>
      <p:sp>
        <p:nvSpPr>
          <p:cNvPr id="22" name="Text Placeholder 26"/>
          <p:cNvSpPr>
            <a:spLocks noGrp="1"/>
          </p:cNvSpPr>
          <p:nvPr>
            <p:ph type="body" sz="quarter" idx="17" hasCustomPrompt="1"/>
          </p:nvPr>
        </p:nvSpPr>
        <p:spPr>
          <a:xfrm>
            <a:off x="7547381" y="3683002"/>
            <a:ext cx="4140200" cy="668338"/>
          </a:xfrm>
        </p:spPr>
        <p:txBody>
          <a:bodyPr>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endParaRPr lang="id-ID" dirty="0"/>
          </a:p>
        </p:txBody>
      </p:sp>
      <p:sp>
        <p:nvSpPr>
          <p:cNvPr id="23" name="Text Placeholder 4"/>
          <p:cNvSpPr>
            <a:spLocks noGrp="1"/>
          </p:cNvSpPr>
          <p:nvPr>
            <p:ph type="body" sz="quarter" idx="18" hasCustomPrompt="1"/>
          </p:nvPr>
        </p:nvSpPr>
        <p:spPr>
          <a:xfrm>
            <a:off x="7547461" y="4709950"/>
            <a:ext cx="4140120" cy="406400"/>
          </a:xfrm>
        </p:spPr>
        <p:txBody>
          <a:bodyPr anchor="ctr" anchorCtr="0">
            <a:noAutofit/>
          </a:bodyPr>
          <a:lstStyle>
            <a:lvl1pPr marL="0" indent="0">
              <a:buNone/>
              <a:defRPr sz="2000">
                <a:latin typeface="+mj-lt"/>
              </a:defRPr>
            </a:lvl1pPr>
          </a:lstStyle>
          <a:p>
            <a:pPr lvl="0"/>
            <a:r>
              <a:rPr lang="id-ID" dirty="0"/>
              <a:t>Title Here</a:t>
            </a:r>
          </a:p>
        </p:txBody>
      </p:sp>
      <p:sp>
        <p:nvSpPr>
          <p:cNvPr id="24" name="Text Placeholder 26"/>
          <p:cNvSpPr>
            <a:spLocks noGrp="1"/>
          </p:cNvSpPr>
          <p:nvPr>
            <p:ph type="body" sz="quarter" idx="19" hasCustomPrompt="1"/>
          </p:nvPr>
        </p:nvSpPr>
        <p:spPr>
          <a:xfrm>
            <a:off x="7547381" y="5115691"/>
            <a:ext cx="4140200" cy="668338"/>
          </a:xfrm>
        </p:spPr>
        <p:txBody>
          <a:bodyPr>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endParaRPr lang="id-ID" dirty="0"/>
          </a:p>
        </p:txBody>
      </p:sp>
      <p:sp>
        <p:nvSpPr>
          <p:cNvPr id="25" name="Rectangle 24"/>
          <p:cNvSpPr/>
          <p:nvPr userDrawn="1"/>
        </p:nvSpPr>
        <p:spPr>
          <a:xfrm>
            <a:off x="0" y="0"/>
            <a:ext cx="609600" cy="11947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id-ID"/>
          </a:p>
        </p:txBody>
      </p:sp>
    </p:spTree>
    <p:extLst>
      <p:ext uri="{BB962C8B-B14F-4D97-AF65-F5344CB8AC3E}">
        <p14:creationId xmlns:p14="http://schemas.microsoft.com/office/powerpoint/2010/main" val="1092586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204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05D9349-9402-440B-B8CA-5E26FDD5747A}" type="slidenum">
              <a:rPr lang="id-ID" smtClean="0"/>
              <a:t>‹#›</a:t>
            </a:fld>
            <a:endParaRPr lang="id-ID"/>
          </a:p>
        </p:txBody>
      </p:sp>
    </p:spTree>
    <p:extLst>
      <p:ext uri="{BB962C8B-B14F-4D97-AF65-F5344CB8AC3E}">
        <p14:creationId xmlns:p14="http://schemas.microsoft.com/office/powerpoint/2010/main" val="2174767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05D9349-9402-440B-B8CA-5E26FDD5747A}" type="slidenum">
              <a:rPr lang="id-ID" smtClean="0"/>
              <a:t>‹#›</a:t>
            </a:fld>
            <a:endParaRPr lang="id-ID"/>
          </a:p>
        </p:txBody>
      </p:sp>
    </p:spTree>
    <p:extLst>
      <p:ext uri="{BB962C8B-B14F-4D97-AF65-F5344CB8AC3E}">
        <p14:creationId xmlns:p14="http://schemas.microsoft.com/office/powerpoint/2010/main" val="908368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05D9349-9402-440B-B8CA-5E26FDD5747A}" type="slidenum">
              <a:rPr lang="id-ID" smtClean="0"/>
              <a:t>‹#›</a:t>
            </a:fld>
            <a:endParaRPr lang="id-ID"/>
          </a:p>
        </p:txBody>
      </p:sp>
    </p:spTree>
    <p:extLst>
      <p:ext uri="{BB962C8B-B14F-4D97-AF65-F5344CB8AC3E}">
        <p14:creationId xmlns:p14="http://schemas.microsoft.com/office/powerpoint/2010/main" val="18020497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05D9349-9402-440B-B8CA-5E26FDD5747A}" type="slidenum">
              <a:rPr lang="id-ID" smtClean="0"/>
              <a:t>‹#›</a:t>
            </a:fld>
            <a:endParaRPr lang="id-ID"/>
          </a:p>
        </p:txBody>
      </p:sp>
    </p:spTree>
    <p:extLst>
      <p:ext uri="{BB962C8B-B14F-4D97-AF65-F5344CB8AC3E}">
        <p14:creationId xmlns:p14="http://schemas.microsoft.com/office/powerpoint/2010/main" val="1472126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838200" y="2867706"/>
            <a:ext cx="10515600" cy="1122589"/>
          </a:xfrm>
        </p:spPr>
        <p:txBody>
          <a:bodyPr anchor="b"/>
          <a:lstStyle>
            <a:lvl1pPr algn="ctr">
              <a:defRPr sz="6000" b="1"/>
            </a:lvl1pPr>
          </a:lstStyle>
          <a:p>
            <a:r>
              <a:rPr lang="en-US" dirty="0"/>
              <a:t>Click to edit</a:t>
            </a:r>
            <a:endParaRPr lang="id-ID" dirty="0"/>
          </a:p>
        </p:txBody>
      </p:sp>
    </p:spTree>
    <p:extLst>
      <p:ext uri="{BB962C8B-B14F-4D97-AF65-F5344CB8AC3E}">
        <p14:creationId xmlns:p14="http://schemas.microsoft.com/office/powerpoint/2010/main" val="410339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2" name="Freeform 11"/>
          <p:cNvSpPr/>
          <p:nvPr userDrawn="1"/>
        </p:nvSpPr>
        <p:spPr>
          <a:xfrm flipH="1">
            <a:off x="10972800" y="6356348"/>
            <a:ext cx="1219200" cy="365126"/>
          </a:xfrm>
          <a:custGeom>
            <a:avLst/>
            <a:gdLst>
              <a:gd name="connsiteX0" fmla="*/ 1185032 w 1326354"/>
              <a:gd name="connsiteY0" fmla="*/ 0 h 365126"/>
              <a:gd name="connsiteX1" fmla="*/ 1043710 w 1326354"/>
              <a:gd name="connsiteY1" fmla="*/ 0 h 365126"/>
              <a:gd name="connsiteX2" fmla="*/ 1043710 w 1326354"/>
              <a:gd name="connsiteY2" fmla="*/ 1 h 365126"/>
              <a:gd name="connsiteX3" fmla="*/ 0 w 1326354"/>
              <a:gd name="connsiteY3" fmla="*/ 1 h 365126"/>
              <a:gd name="connsiteX4" fmla="*/ 0 w 1326354"/>
              <a:gd name="connsiteY4" fmla="*/ 365126 h 365126"/>
              <a:gd name="connsiteX5" fmla="*/ 1179443 w 1326354"/>
              <a:gd name="connsiteY5" fmla="*/ 365126 h 365126"/>
              <a:gd name="connsiteX6" fmla="*/ 1179443 w 1326354"/>
              <a:gd name="connsiteY6" fmla="*/ 365126 h 365126"/>
              <a:gd name="connsiteX7" fmla="*/ 1185032 w 1326354"/>
              <a:gd name="connsiteY7" fmla="*/ 365126 h 365126"/>
              <a:gd name="connsiteX8" fmla="*/ 1326354 w 1326354"/>
              <a:gd name="connsiteY8" fmla="*/ 182563 h 365126"/>
              <a:gd name="connsiteX9" fmla="*/ 1185032 w 1326354"/>
              <a:gd name="connsiteY9" fmla="*/ 0 h 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6354" h="365126">
                <a:moveTo>
                  <a:pt x="1185032" y="0"/>
                </a:moveTo>
                <a:lnTo>
                  <a:pt x="1043710" y="0"/>
                </a:lnTo>
                <a:lnTo>
                  <a:pt x="1043710" y="1"/>
                </a:lnTo>
                <a:lnTo>
                  <a:pt x="0" y="1"/>
                </a:lnTo>
                <a:lnTo>
                  <a:pt x="0" y="365126"/>
                </a:lnTo>
                <a:lnTo>
                  <a:pt x="1179443" y="365126"/>
                </a:lnTo>
                <a:lnTo>
                  <a:pt x="1179443" y="365126"/>
                </a:lnTo>
                <a:lnTo>
                  <a:pt x="1185032" y="365126"/>
                </a:lnTo>
                <a:cubicBezTo>
                  <a:pt x="1263082" y="365126"/>
                  <a:pt x="1326354" y="283390"/>
                  <a:pt x="1326354" y="182563"/>
                </a:cubicBezTo>
                <a:cubicBezTo>
                  <a:pt x="1326354" y="81736"/>
                  <a:pt x="1263082" y="0"/>
                  <a:pt x="1185032"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Picture Placeholder 6"/>
          <p:cNvSpPr>
            <a:spLocks noGrp="1"/>
          </p:cNvSpPr>
          <p:nvPr>
            <p:ph type="pic" sz="quarter" idx="10"/>
          </p:nvPr>
        </p:nvSpPr>
        <p:spPr>
          <a:xfrm>
            <a:off x="1" y="0"/>
            <a:ext cx="6037109" cy="6858000"/>
          </a:xfrm>
          <a:custGeom>
            <a:avLst/>
            <a:gdLst>
              <a:gd name="connsiteX0" fmla="*/ 0 w 6037109"/>
              <a:gd name="connsiteY0" fmla="*/ 0 h 6858000"/>
              <a:gd name="connsiteX1" fmla="*/ 4903931 w 6037109"/>
              <a:gd name="connsiteY1" fmla="*/ 0 h 6858000"/>
              <a:gd name="connsiteX2" fmla="*/ 5710777 w 6037109"/>
              <a:gd name="connsiteY2" fmla="*/ 6858000 h 6858000"/>
              <a:gd name="connsiteX3" fmla="*/ 0 w 603710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37109" h="6858000">
                <a:moveTo>
                  <a:pt x="0" y="0"/>
                </a:moveTo>
                <a:lnTo>
                  <a:pt x="4903931" y="0"/>
                </a:lnTo>
                <a:cubicBezTo>
                  <a:pt x="4903931" y="3429000"/>
                  <a:pt x="6772418" y="3429000"/>
                  <a:pt x="5710777" y="6858000"/>
                </a:cubicBezTo>
                <a:lnTo>
                  <a:pt x="0" y="6858000"/>
                </a:lnTo>
                <a:close/>
              </a:path>
            </a:pathLst>
          </a:custGeom>
        </p:spPr>
        <p:txBody>
          <a:bodyPr wrap="square">
            <a:noAutofit/>
          </a:bodyPr>
          <a:lstStyle/>
          <a:p>
            <a:endParaRPr lang="id-ID" dirty="0"/>
          </a:p>
        </p:txBody>
      </p:sp>
      <p:sp>
        <p:nvSpPr>
          <p:cNvPr id="11" name="Freeform 10"/>
          <p:cNvSpPr/>
          <p:nvPr userDrawn="1"/>
        </p:nvSpPr>
        <p:spPr>
          <a:xfrm rot="16200000">
            <a:off x="2118330" y="2779696"/>
            <a:ext cx="6858002" cy="1298611"/>
          </a:xfrm>
          <a:custGeom>
            <a:avLst/>
            <a:gdLst>
              <a:gd name="connsiteX0" fmla="*/ 6858001 w 6858001"/>
              <a:gd name="connsiteY0" fmla="*/ 0 h 6008039"/>
              <a:gd name="connsiteX1" fmla="*/ 6858001 w 6858001"/>
              <a:gd name="connsiteY1" fmla="*/ 4880317 h 6008039"/>
              <a:gd name="connsiteX2" fmla="*/ 0 w 6858001"/>
              <a:gd name="connsiteY2" fmla="*/ 5683279 h 6008039"/>
              <a:gd name="connsiteX3" fmla="*/ 0 w 6858001"/>
              <a:gd name="connsiteY3" fmla="*/ 5073680 h 6008039"/>
              <a:gd name="connsiteX4" fmla="*/ 311631 w 6858001"/>
              <a:gd name="connsiteY4" fmla="*/ 5164332 h 6008039"/>
              <a:gd name="connsiteX5" fmla="*/ 6858000 w 6858001"/>
              <a:gd name="connsiteY5" fmla="*/ 4270718 h 6008039"/>
              <a:gd name="connsiteX6" fmla="*/ 6858000 w 6858001"/>
              <a:gd name="connsiteY6" fmla="*/ 0 h 6008039"/>
              <a:gd name="connsiteX7" fmla="*/ 6858001 w 6858001"/>
              <a:gd name="connsiteY7" fmla="*/ 0 h 6008039"/>
              <a:gd name="connsiteX0" fmla="*/ 6858000 w 6858001"/>
              <a:gd name="connsiteY0" fmla="*/ 0 h 6008039"/>
              <a:gd name="connsiteX1" fmla="*/ 6858001 w 6858001"/>
              <a:gd name="connsiteY1" fmla="*/ 4880317 h 6008039"/>
              <a:gd name="connsiteX2" fmla="*/ 0 w 6858001"/>
              <a:gd name="connsiteY2" fmla="*/ 5683279 h 6008039"/>
              <a:gd name="connsiteX3" fmla="*/ 0 w 6858001"/>
              <a:gd name="connsiteY3" fmla="*/ 5073680 h 6008039"/>
              <a:gd name="connsiteX4" fmla="*/ 311631 w 6858001"/>
              <a:gd name="connsiteY4" fmla="*/ 5164332 h 6008039"/>
              <a:gd name="connsiteX5" fmla="*/ 6858000 w 6858001"/>
              <a:gd name="connsiteY5" fmla="*/ 4270718 h 6008039"/>
              <a:gd name="connsiteX6" fmla="*/ 6858000 w 6858001"/>
              <a:gd name="connsiteY6" fmla="*/ 0 h 6008039"/>
              <a:gd name="connsiteX0" fmla="*/ 6858000 w 6858001"/>
              <a:gd name="connsiteY0" fmla="*/ 0 h 1737321"/>
              <a:gd name="connsiteX1" fmla="*/ 6858001 w 6858001"/>
              <a:gd name="connsiteY1" fmla="*/ 609599 h 1737321"/>
              <a:gd name="connsiteX2" fmla="*/ 0 w 6858001"/>
              <a:gd name="connsiteY2" fmla="*/ 1412561 h 1737321"/>
              <a:gd name="connsiteX3" fmla="*/ 0 w 6858001"/>
              <a:gd name="connsiteY3" fmla="*/ 802962 h 1737321"/>
              <a:gd name="connsiteX4" fmla="*/ 311631 w 6858001"/>
              <a:gd name="connsiteY4" fmla="*/ 893614 h 1737321"/>
              <a:gd name="connsiteX5" fmla="*/ 6858000 w 6858001"/>
              <a:gd name="connsiteY5" fmla="*/ 0 h 1737321"/>
              <a:gd name="connsiteX0" fmla="*/ 6858000 w 6858001"/>
              <a:gd name="connsiteY0" fmla="*/ 0 h 1616096"/>
              <a:gd name="connsiteX1" fmla="*/ 6858001 w 6858001"/>
              <a:gd name="connsiteY1" fmla="*/ 609599 h 1616096"/>
              <a:gd name="connsiteX2" fmla="*/ 0 w 6858001"/>
              <a:gd name="connsiteY2" fmla="*/ 1272861 h 1616096"/>
              <a:gd name="connsiteX3" fmla="*/ 0 w 6858001"/>
              <a:gd name="connsiteY3" fmla="*/ 802962 h 1616096"/>
              <a:gd name="connsiteX4" fmla="*/ 311631 w 6858001"/>
              <a:gd name="connsiteY4" fmla="*/ 893614 h 1616096"/>
              <a:gd name="connsiteX5" fmla="*/ 6858000 w 6858001"/>
              <a:gd name="connsiteY5" fmla="*/ 0 h 1616096"/>
              <a:gd name="connsiteX0" fmla="*/ 6896101 w 6896102"/>
              <a:gd name="connsiteY0" fmla="*/ 0 h 1308211"/>
              <a:gd name="connsiteX1" fmla="*/ 6896102 w 6896102"/>
              <a:gd name="connsiteY1" fmla="*/ 609599 h 1308211"/>
              <a:gd name="connsiteX2" fmla="*/ 0 w 6896102"/>
              <a:gd name="connsiteY2" fmla="*/ 904561 h 1308211"/>
              <a:gd name="connsiteX3" fmla="*/ 38101 w 6896102"/>
              <a:gd name="connsiteY3" fmla="*/ 802962 h 1308211"/>
              <a:gd name="connsiteX4" fmla="*/ 349732 w 6896102"/>
              <a:gd name="connsiteY4" fmla="*/ 893614 h 1308211"/>
              <a:gd name="connsiteX5" fmla="*/ 6896101 w 6896102"/>
              <a:gd name="connsiteY5" fmla="*/ 0 h 1308211"/>
              <a:gd name="connsiteX0" fmla="*/ 6858001 w 6858002"/>
              <a:gd name="connsiteY0" fmla="*/ 0 h 1298611"/>
              <a:gd name="connsiteX1" fmla="*/ 6858002 w 6858002"/>
              <a:gd name="connsiteY1" fmla="*/ 609599 h 1298611"/>
              <a:gd name="connsiteX2" fmla="*/ 0 w 6858002"/>
              <a:gd name="connsiteY2" fmla="*/ 892655 h 1298611"/>
              <a:gd name="connsiteX3" fmla="*/ 1 w 6858002"/>
              <a:gd name="connsiteY3" fmla="*/ 802962 h 1298611"/>
              <a:gd name="connsiteX4" fmla="*/ 311632 w 6858002"/>
              <a:gd name="connsiteY4" fmla="*/ 893614 h 1298611"/>
              <a:gd name="connsiteX5" fmla="*/ 6858001 w 6858002"/>
              <a:gd name="connsiteY5" fmla="*/ 0 h 1298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2" h="1298611">
                <a:moveTo>
                  <a:pt x="6858001" y="0"/>
                </a:moveTo>
                <a:cubicBezTo>
                  <a:pt x="6858001" y="203200"/>
                  <a:pt x="6858002" y="406399"/>
                  <a:pt x="6858002" y="609599"/>
                </a:cubicBezTo>
                <a:cubicBezTo>
                  <a:pt x="3429001" y="609599"/>
                  <a:pt x="3429000" y="1949183"/>
                  <a:pt x="0" y="892655"/>
                </a:cubicBezTo>
                <a:cubicBezTo>
                  <a:pt x="0" y="862757"/>
                  <a:pt x="1" y="832860"/>
                  <a:pt x="1" y="802962"/>
                </a:cubicBezTo>
                <a:lnTo>
                  <a:pt x="311632" y="893614"/>
                </a:lnTo>
                <a:cubicBezTo>
                  <a:pt x="3432348" y="1745088"/>
                  <a:pt x="3536156" y="0"/>
                  <a:pt x="6858001" y="0"/>
                </a:cubicBezTo>
                <a:close/>
              </a:path>
            </a:pathLst>
          </a:custGeom>
          <a:gradFill flip="none" rotWithShape="1">
            <a:gsLst>
              <a:gs pos="0">
                <a:schemeClr val="accent6"/>
              </a:gs>
              <a:gs pos="100000">
                <a:schemeClr val="accent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Title 1"/>
          <p:cNvSpPr>
            <a:spLocks noGrp="1"/>
          </p:cNvSpPr>
          <p:nvPr>
            <p:ph type="title"/>
          </p:nvPr>
        </p:nvSpPr>
        <p:spPr>
          <a:xfrm>
            <a:off x="6037110" y="365125"/>
            <a:ext cx="5646890" cy="868589"/>
          </a:xfrm>
        </p:spPr>
        <p:txBody>
          <a:bodyPr/>
          <a:lstStyle>
            <a:lvl1pPr>
              <a:defRPr b="1"/>
            </a:lvl1pPr>
          </a:lstStyle>
          <a:p>
            <a:r>
              <a:rPr lang="en-US" dirty="0"/>
              <a:t>Click to edit</a:t>
            </a:r>
            <a:endParaRPr lang="id-ID" dirty="0"/>
          </a:p>
        </p:txBody>
      </p:sp>
      <p:sp>
        <p:nvSpPr>
          <p:cNvPr id="2" name="Date Placeholder 1"/>
          <p:cNvSpPr>
            <a:spLocks noGrp="1"/>
          </p:cNvSpPr>
          <p:nvPr>
            <p:ph type="dt" sz="half" idx="11"/>
          </p:nvPr>
        </p:nvSpPr>
        <p:spPr/>
        <p:txBody>
          <a:bodyPr/>
          <a:lstStyle/>
          <a:p>
            <a:endParaRPr lang="id-ID"/>
          </a:p>
        </p:txBody>
      </p:sp>
      <p:sp>
        <p:nvSpPr>
          <p:cNvPr id="3" name="Footer Placeholder 2"/>
          <p:cNvSpPr>
            <a:spLocks noGrp="1"/>
          </p:cNvSpPr>
          <p:nvPr>
            <p:ph type="ftr" sz="quarter" idx="12"/>
          </p:nvPr>
        </p:nvSpPr>
        <p:spPr/>
        <p:txBody>
          <a:bodyPr/>
          <a:lstStyle/>
          <a:p>
            <a:endParaRPr lang="id-ID"/>
          </a:p>
        </p:txBody>
      </p:sp>
      <p:sp>
        <p:nvSpPr>
          <p:cNvPr id="4" name="Slide Number Placeholder 3"/>
          <p:cNvSpPr>
            <a:spLocks noGrp="1"/>
          </p:cNvSpPr>
          <p:nvPr>
            <p:ph type="sldNum" sz="quarter" idx="13"/>
          </p:nvPr>
        </p:nvSpPr>
        <p:spPr/>
        <p:txBody>
          <a:bodyPr/>
          <a:lstStyle>
            <a:lvl1pPr>
              <a:defRPr>
                <a:solidFill>
                  <a:schemeClr val="bg2"/>
                </a:solidFill>
              </a:defRPr>
            </a:lvl1pPr>
          </a:lstStyle>
          <a:p>
            <a:fld id="{C05D9349-9402-440B-B8CA-5E26FDD5747A}" type="slidenum">
              <a:rPr lang="id-ID" smtClean="0"/>
              <a:pPr/>
              <a:t>‹#›</a:t>
            </a:fld>
            <a:endParaRPr lang="id-ID"/>
          </a:p>
        </p:txBody>
      </p:sp>
    </p:spTree>
    <p:extLst>
      <p:ext uri="{BB962C8B-B14F-4D97-AF65-F5344CB8AC3E}">
        <p14:creationId xmlns:p14="http://schemas.microsoft.com/office/powerpoint/2010/main" val="4177966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Freeform 6"/>
          <p:cNvSpPr/>
          <p:nvPr userDrawn="1"/>
        </p:nvSpPr>
        <p:spPr>
          <a:xfrm flipH="1">
            <a:off x="10972800" y="6356348"/>
            <a:ext cx="1219200" cy="365126"/>
          </a:xfrm>
          <a:custGeom>
            <a:avLst/>
            <a:gdLst>
              <a:gd name="connsiteX0" fmla="*/ 1185032 w 1326354"/>
              <a:gd name="connsiteY0" fmla="*/ 0 h 365126"/>
              <a:gd name="connsiteX1" fmla="*/ 1043710 w 1326354"/>
              <a:gd name="connsiteY1" fmla="*/ 0 h 365126"/>
              <a:gd name="connsiteX2" fmla="*/ 1043710 w 1326354"/>
              <a:gd name="connsiteY2" fmla="*/ 1 h 365126"/>
              <a:gd name="connsiteX3" fmla="*/ 0 w 1326354"/>
              <a:gd name="connsiteY3" fmla="*/ 1 h 365126"/>
              <a:gd name="connsiteX4" fmla="*/ 0 w 1326354"/>
              <a:gd name="connsiteY4" fmla="*/ 365126 h 365126"/>
              <a:gd name="connsiteX5" fmla="*/ 1179443 w 1326354"/>
              <a:gd name="connsiteY5" fmla="*/ 365126 h 365126"/>
              <a:gd name="connsiteX6" fmla="*/ 1179443 w 1326354"/>
              <a:gd name="connsiteY6" fmla="*/ 365126 h 365126"/>
              <a:gd name="connsiteX7" fmla="*/ 1185032 w 1326354"/>
              <a:gd name="connsiteY7" fmla="*/ 365126 h 365126"/>
              <a:gd name="connsiteX8" fmla="*/ 1326354 w 1326354"/>
              <a:gd name="connsiteY8" fmla="*/ 182563 h 365126"/>
              <a:gd name="connsiteX9" fmla="*/ 1185032 w 1326354"/>
              <a:gd name="connsiteY9" fmla="*/ 0 h 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6354" h="365126">
                <a:moveTo>
                  <a:pt x="1185032" y="0"/>
                </a:moveTo>
                <a:lnTo>
                  <a:pt x="1043710" y="0"/>
                </a:lnTo>
                <a:lnTo>
                  <a:pt x="1043710" y="1"/>
                </a:lnTo>
                <a:lnTo>
                  <a:pt x="0" y="1"/>
                </a:lnTo>
                <a:lnTo>
                  <a:pt x="0" y="365126"/>
                </a:lnTo>
                <a:lnTo>
                  <a:pt x="1179443" y="365126"/>
                </a:lnTo>
                <a:lnTo>
                  <a:pt x="1179443" y="365126"/>
                </a:lnTo>
                <a:lnTo>
                  <a:pt x="1185032" y="365126"/>
                </a:lnTo>
                <a:cubicBezTo>
                  <a:pt x="1263082" y="365126"/>
                  <a:pt x="1326354" y="283390"/>
                  <a:pt x="1326354" y="182563"/>
                </a:cubicBezTo>
                <a:cubicBezTo>
                  <a:pt x="1326354" y="81736"/>
                  <a:pt x="1263082" y="0"/>
                  <a:pt x="1185032"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Content Placeholder 2"/>
          <p:cNvSpPr>
            <a:spLocks noGrp="1"/>
          </p:cNvSpPr>
          <p:nvPr>
            <p:ph idx="1"/>
          </p:nvPr>
        </p:nvSpPr>
        <p:spPr>
          <a:xfrm>
            <a:off x="838200" y="1411705"/>
            <a:ext cx="10515600" cy="47652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C05D9349-9402-440B-B8CA-5E26FDD5747A}" type="slidenum">
              <a:rPr lang="id-ID" smtClean="0"/>
              <a:pPr/>
              <a:t>‹#›</a:t>
            </a:fld>
            <a:endParaRPr lang="id-ID"/>
          </a:p>
        </p:txBody>
      </p:sp>
      <p:sp>
        <p:nvSpPr>
          <p:cNvPr id="8" name="Title 1"/>
          <p:cNvSpPr>
            <a:spLocks noGrp="1"/>
          </p:cNvSpPr>
          <p:nvPr>
            <p:ph type="title"/>
          </p:nvPr>
        </p:nvSpPr>
        <p:spPr>
          <a:xfrm>
            <a:off x="838200" y="365125"/>
            <a:ext cx="10515600" cy="829607"/>
          </a:xfrm>
        </p:spPr>
        <p:txBody>
          <a:bodyPr/>
          <a:lstStyle>
            <a:lvl1pPr algn="l">
              <a:defRPr b="1"/>
            </a:lvl1pPr>
          </a:lstStyle>
          <a:p>
            <a:r>
              <a:rPr lang="en-US" dirty="0"/>
              <a:t>Click to edit Master title style</a:t>
            </a:r>
            <a:endParaRPr lang="id-ID" dirty="0"/>
          </a:p>
        </p:txBody>
      </p:sp>
      <p:sp>
        <p:nvSpPr>
          <p:cNvPr id="2" name="Rectangle 1"/>
          <p:cNvSpPr/>
          <p:nvPr userDrawn="1"/>
        </p:nvSpPr>
        <p:spPr>
          <a:xfrm>
            <a:off x="0" y="0"/>
            <a:ext cx="609600" cy="119473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80129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userDrawn="1"/>
        </p:nvSpPr>
        <p:spPr>
          <a:xfrm flipH="1">
            <a:off x="10972800" y="6356348"/>
            <a:ext cx="1219200" cy="365126"/>
          </a:xfrm>
          <a:custGeom>
            <a:avLst/>
            <a:gdLst>
              <a:gd name="connsiteX0" fmla="*/ 1185032 w 1326354"/>
              <a:gd name="connsiteY0" fmla="*/ 0 h 365126"/>
              <a:gd name="connsiteX1" fmla="*/ 1043710 w 1326354"/>
              <a:gd name="connsiteY1" fmla="*/ 0 h 365126"/>
              <a:gd name="connsiteX2" fmla="*/ 1043710 w 1326354"/>
              <a:gd name="connsiteY2" fmla="*/ 1 h 365126"/>
              <a:gd name="connsiteX3" fmla="*/ 0 w 1326354"/>
              <a:gd name="connsiteY3" fmla="*/ 1 h 365126"/>
              <a:gd name="connsiteX4" fmla="*/ 0 w 1326354"/>
              <a:gd name="connsiteY4" fmla="*/ 365126 h 365126"/>
              <a:gd name="connsiteX5" fmla="*/ 1179443 w 1326354"/>
              <a:gd name="connsiteY5" fmla="*/ 365126 h 365126"/>
              <a:gd name="connsiteX6" fmla="*/ 1179443 w 1326354"/>
              <a:gd name="connsiteY6" fmla="*/ 365126 h 365126"/>
              <a:gd name="connsiteX7" fmla="*/ 1185032 w 1326354"/>
              <a:gd name="connsiteY7" fmla="*/ 365126 h 365126"/>
              <a:gd name="connsiteX8" fmla="*/ 1326354 w 1326354"/>
              <a:gd name="connsiteY8" fmla="*/ 182563 h 365126"/>
              <a:gd name="connsiteX9" fmla="*/ 1185032 w 1326354"/>
              <a:gd name="connsiteY9" fmla="*/ 0 h 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6354" h="365126">
                <a:moveTo>
                  <a:pt x="1185032" y="0"/>
                </a:moveTo>
                <a:lnTo>
                  <a:pt x="1043710" y="0"/>
                </a:lnTo>
                <a:lnTo>
                  <a:pt x="1043710" y="1"/>
                </a:lnTo>
                <a:lnTo>
                  <a:pt x="0" y="1"/>
                </a:lnTo>
                <a:lnTo>
                  <a:pt x="0" y="365126"/>
                </a:lnTo>
                <a:lnTo>
                  <a:pt x="1179443" y="365126"/>
                </a:lnTo>
                <a:lnTo>
                  <a:pt x="1179443" y="365126"/>
                </a:lnTo>
                <a:lnTo>
                  <a:pt x="1185032" y="365126"/>
                </a:lnTo>
                <a:cubicBezTo>
                  <a:pt x="1263082" y="365126"/>
                  <a:pt x="1326354" y="283390"/>
                  <a:pt x="1326354" y="182563"/>
                </a:cubicBezTo>
                <a:cubicBezTo>
                  <a:pt x="1326354" y="81736"/>
                  <a:pt x="1263082" y="0"/>
                  <a:pt x="1185032"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C05D9349-9402-440B-B8CA-5E26FDD5747A}" type="slidenum">
              <a:rPr lang="id-ID" smtClean="0"/>
              <a:pPr/>
              <a:t>‹#›</a:t>
            </a:fld>
            <a:endParaRPr lang="id-ID"/>
          </a:p>
        </p:txBody>
      </p:sp>
    </p:spTree>
    <p:extLst>
      <p:ext uri="{BB962C8B-B14F-4D97-AF65-F5344CB8AC3E}">
        <p14:creationId xmlns:p14="http://schemas.microsoft.com/office/powerpoint/2010/main" val="4026570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List 2 items">
    <p:spTree>
      <p:nvGrpSpPr>
        <p:cNvPr id="1" name=""/>
        <p:cNvGrpSpPr/>
        <p:nvPr/>
      </p:nvGrpSpPr>
      <p:grpSpPr>
        <a:xfrm>
          <a:off x="0" y="0"/>
          <a:ext cx="0" cy="0"/>
          <a:chOff x="0" y="0"/>
          <a:chExt cx="0" cy="0"/>
        </a:xfrm>
      </p:grpSpPr>
      <p:sp>
        <p:nvSpPr>
          <p:cNvPr id="14" name="Freeform 13"/>
          <p:cNvSpPr/>
          <p:nvPr userDrawn="1"/>
        </p:nvSpPr>
        <p:spPr>
          <a:xfrm flipH="1">
            <a:off x="10972800" y="6356349"/>
            <a:ext cx="1219200" cy="365126"/>
          </a:xfrm>
          <a:custGeom>
            <a:avLst/>
            <a:gdLst>
              <a:gd name="connsiteX0" fmla="*/ 1185032 w 1326354"/>
              <a:gd name="connsiteY0" fmla="*/ 0 h 365126"/>
              <a:gd name="connsiteX1" fmla="*/ 1043710 w 1326354"/>
              <a:gd name="connsiteY1" fmla="*/ 0 h 365126"/>
              <a:gd name="connsiteX2" fmla="*/ 1043710 w 1326354"/>
              <a:gd name="connsiteY2" fmla="*/ 1 h 365126"/>
              <a:gd name="connsiteX3" fmla="*/ 0 w 1326354"/>
              <a:gd name="connsiteY3" fmla="*/ 1 h 365126"/>
              <a:gd name="connsiteX4" fmla="*/ 0 w 1326354"/>
              <a:gd name="connsiteY4" fmla="*/ 365126 h 365126"/>
              <a:gd name="connsiteX5" fmla="*/ 1179443 w 1326354"/>
              <a:gd name="connsiteY5" fmla="*/ 365126 h 365126"/>
              <a:gd name="connsiteX6" fmla="*/ 1179443 w 1326354"/>
              <a:gd name="connsiteY6" fmla="*/ 365126 h 365126"/>
              <a:gd name="connsiteX7" fmla="*/ 1185032 w 1326354"/>
              <a:gd name="connsiteY7" fmla="*/ 365126 h 365126"/>
              <a:gd name="connsiteX8" fmla="*/ 1326354 w 1326354"/>
              <a:gd name="connsiteY8" fmla="*/ 182563 h 365126"/>
              <a:gd name="connsiteX9" fmla="*/ 1185032 w 1326354"/>
              <a:gd name="connsiteY9" fmla="*/ 0 h 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6354" h="365126">
                <a:moveTo>
                  <a:pt x="1185032" y="0"/>
                </a:moveTo>
                <a:lnTo>
                  <a:pt x="1043710" y="0"/>
                </a:lnTo>
                <a:lnTo>
                  <a:pt x="1043710" y="1"/>
                </a:lnTo>
                <a:lnTo>
                  <a:pt x="0" y="1"/>
                </a:lnTo>
                <a:lnTo>
                  <a:pt x="0" y="365126"/>
                </a:lnTo>
                <a:lnTo>
                  <a:pt x="1179443" y="365126"/>
                </a:lnTo>
                <a:lnTo>
                  <a:pt x="1179443" y="365126"/>
                </a:lnTo>
                <a:lnTo>
                  <a:pt x="1185032" y="365126"/>
                </a:lnTo>
                <a:cubicBezTo>
                  <a:pt x="1263082" y="365126"/>
                  <a:pt x="1326354" y="283390"/>
                  <a:pt x="1326354" y="182563"/>
                </a:cubicBezTo>
                <a:cubicBezTo>
                  <a:pt x="1326354" y="81736"/>
                  <a:pt x="1263082" y="0"/>
                  <a:pt x="1185032"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838200" y="365125"/>
            <a:ext cx="10515600" cy="829607"/>
          </a:xfrm>
        </p:spPr>
        <p:txBody>
          <a:bodyPr/>
          <a:lstStyle>
            <a:lvl1pPr algn="l">
              <a:defRPr b="1"/>
            </a:lvl1pPr>
          </a:lstStyle>
          <a:p>
            <a:r>
              <a:rPr lang="en-US" dirty="0"/>
              <a:t>Click to edit Master title style</a:t>
            </a:r>
            <a:endParaRPr lang="id-ID" dirty="0"/>
          </a:p>
        </p:txBody>
      </p:sp>
      <p:sp>
        <p:nvSpPr>
          <p:cNvPr id="6" name="Text Placeholder 16"/>
          <p:cNvSpPr>
            <a:spLocks noGrp="1"/>
          </p:cNvSpPr>
          <p:nvPr>
            <p:ph type="body" sz="quarter" idx="16"/>
          </p:nvPr>
        </p:nvSpPr>
        <p:spPr>
          <a:xfrm>
            <a:off x="1540125" y="4892299"/>
            <a:ext cx="4012095" cy="360000"/>
          </a:xfrm>
        </p:spPr>
        <p:txBody>
          <a:bodyPr>
            <a:noAutofit/>
          </a:bodyPr>
          <a:lstStyle>
            <a:lvl1pPr marL="0" indent="0">
              <a:buNone/>
              <a:defRPr sz="2000">
                <a:latin typeface="+mj-lt"/>
              </a:defRPr>
            </a:lvl1pPr>
          </a:lstStyle>
          <a:p>
            <a:pPr lvl="0"/>
            <a:r>
              <a:rPr lang="en-US" dirty="0"/>
              <a:t>Click to edit</a:t>
            </a:r>
            <a:endParaRPr lang="id-ID" dirty="0"/>
          </a:p>
        </p:txBody>
      </p:sp>
      <p:sp>
        <p:nvSpPr>
          <p:cNvPr id="7" name="Text Placeholder 19"/>
          <p:cNvSpPr>
            <a:spLocks noGrp="1"/>
          </p:cNvSpPr>
          <p:nvPr>
            <p:ph type="body" sz="quarter" idx="17"/>
          </p:nvPr>
        </p:nvSpPr>
        <p:spPr>
          <a:xfrm>
            <a:off x="1540125" y="5270904"/>
            <a:ext cx="4012096" cy="900000"/>
          </a:xfrm>
        </p:spPr>
        <p:txBody>
          <a:bodyPr>
            <a:normAutofit/>
          </a:bodyPr>
          <a:lstStyle>
            <a:lvl1pPr marL="0" indent="0">
              <a:lnSpc>
                <a:spcPct val="100000"/>
              </a:lnSpc>
              <a:buNone/>
              <a:defRPr sz="1600"/>
            </a:lvl1pPr>
          </a:lstStyle>
          <a:p>
            <a:pPr lvl="0"/>
            <a:r>
              <a:rPr lang="en-US" dirty="0"/>
              <a:t>Click to edit</a:t>
            </a:r>
            <a:endParaRPr lang="id-ID" dirty="0"/>
          </a:p>
        </p:txBody>
      </p:sp>
      <p:sp>
        <p:nvSpPr>
          <p:cNvPr id="8" name="Oval 7"/>
          <p:cNvSpPr>
            <a:spLocks noChangeAspect="1"/>
          </p:cNvSpPr>
          <p:nvPr userDrawn="1"/>
        </p:nvSpPr>
        <p:spPr>
          <a:xfrm>
            <a:off x="838200" y="5011976"/>
            <a:ext cx="540000" cy="540000"/>
          </a:xfrm>
          <a:prstGeom prst="ellipse">
            <a:avLst/>
          </a:prstGeom>
          <a:solidFill>
            <a:schemeClr val="accent4"/>
          </a:solidFill>
          <a:ln>
            <a:no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id-ID"/>
          </a:p>
        </p:txBody>
      </p:sp>
      <p:sp>
        <p:nvSpPr>
          <p:cNvPr id="11" name="Text Placeholder 16"/>
          <p:cNvSpPr>
            <a:spLocks noGrp="1"/>
          </p:cNvSpPr>
          <p:nvPr>
            <p:ph type="body" sz="quarter" idx="18"/>
          </p:nvPr>
        </p:nvSpPr>
        <p:spPr>
          <a:xfrm>
            <a:off x="7341704" y="4892299"/>
            <a:ext cx="4012095" cy="360000"/>
          </a:xfrm>
        </p:spPr>
        <p:txBody>
          <a:bodyPr>
            <a:noAutofit/>
          </a:bodyPr>
          <a:lstStyle>
            <a:lvl1pPr marL="0" indent="0">
              <a:buNone/>
              <a:defRPr sz="2000">
                <a:latin typeface="+mj-lt"/>
              </a:defRPr>
            </a:lvl1pPr>
          </a:lstStyle>
          <a:p>
            <a:pPr lvl="0"/>
            <a:r>
              <a:rPr lang="en-US" dirty="0"/>
              <a:t>Click to edit</a:t>
            </a:r>
            <a:endParaRPr lang="id-ID" dirty="0"/>
          </a:p>
        </p:txBody>
      </p:sp>
      <p:sp>
        <p:nvSpPr>
          <p:cNvPr id="12" name="Text Placeholder 19"/>
          <p:cNvSpPr>
            <a:spLocks noGrp="1"/>
          </p:cNvSpPr>
          <p:nvPr>
            <p:ph type="body" sz="quarter" idx="19"/>
          </p:nvPr>
        </p:nvSpPr>
        <p:spPr>
          <a:xfrm>
            <a:off x="7341704" y="5270904"/>
            <a:ext cx="4012096" cy="900000"/>
          </a:xfrm>
        </p:spPr>
        <p:txBody>
          <a:bodyPr>
            <a:normAutofit/>
          </a:bodyPr>
          <a:lstStyle>
            <a:lvl1pPr marL="0" indent="0">
              <a:lnSpc>
                <a:spcPct val="100000"/>
              </a:lnSpc>
              <a:buNone/>
              <a:defRPr sz="1600"/>
            </a:lvl1pPr>
          </a:lstStyle>
          <a:p>
            <a:pPr lvl="0"/>
            <a:r>
              <a:rPr lang="en-US" dirty="0"/>
              <a:t>Click to edit</a:t>
            </a:r>
            <a:endParaRPr lang="id-ID" dirty="0"/>
          </a:p>
        </p:txBody>
      </p:sp>
      <p:sp>
        <p:nvSpPr>
          <p:cNvPr id="13" name="Oval 12"/>
          <p:cNvSpPr>
            <a:spLocks noChangeAspect="1"/>
          </p:cNvSpPr>
          <p:nvPr userDrawn="1"/>
        </p:nvSpPr>
        <p:spPr>
          <a:xfrm>
            <a:off x="6639779" y="5011976"/>
            <a:ext cx="540000" cy="540000"/>
          </a:xfrm>
          <a:prstGeom prst="ellipse">
            <a:avLst/>
          </a:prstGeom>
          <a:solidFill>
            <a:schemeClr val="accent1"/>
          </a:solidFill>
          <a:ln>
            <a:no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id-ID"/>
          </a:p>
        </p:txBody>
      </p:sp>
      <p:sp>
        <p:nvSpPr>
          <p:cNvPr id="16" name="Picture Placeholder 15"/>
          <p:cNvSpPr>
            <a:spLocks noGrp="1"/>
          </p:cNvSpPr>
          <p:nvPr>
            <p:ph type="pic" sz="quarter" idx="20"/>
          </p:nvPr>
        </p:nvSpPr>
        <p:spPr>
          <a:xfrm>
            <a:off x="0" y="1449993"/>
            <a:ext cx="12192000" cy="2941978"/>
          </a:xfrm>
          <a:custGeom>
            <a:avLst/>
            <a:gdLst>
              <a:gd name="connsiteX0" fmla="*/ 0 w 12192000"/>
              <a:gd name="connsiteY0" fmla="*/ 0 h 2941978"/>
              <a:gd name="connsiteX1" fmla="*/ 12192000 w 12192000"/>
              <a:gd name="connsiteY1" fmla="*/ 0 h 2941978"/>
              <a:gd name="connsiteX2" fmla="*/ 12192000 w 12192000"/>
              <a:gd name="connsiteY2" fmla="*/ 2388272 h 2941978"/>
              <a:gd name="connsiteX3" fmla="*/ 0 w 12192000"/>
              <a:gd name="connsiteY3" fmla="*/ 2782522 h 2941978"/>
            </a:gdLst>
            <a:ahLst/>
            <a:cxnLst>
              <a:cxn ang="0">
                <a:pos x="connsiteX0" y="connsiteY0"/>
              </a:cxn>
              <a:cxn ang="0">
                <a:pos x="connsiteX1" y="connsiteY1"/>
              </a:cxn>
              <a:cxn ang="0">
                <a:pos x="connsiteX2" y="connsiteY2"/>
              </a:cxn>
              <a:cxn ang="0">
                <a:pos x="connsiteX3" y="connsiteY3"/>
              </a:cxn>
            </a:cxnLst>
            <a:rect l="l" t="t" r="r" b="b"/>
            <a:pathLst>
              <a:path w="12192000" h="2941978">
                <a:moveTo>
                  <a:pt x="0" y="0"/>
                </a:moveTo>
                <a:lnTo>
                  <a:pt x="12192000" y="0"/>
                </a:lnTo>
                <a:lnTo>
                  <a:pt x="12192000" y="2388272"/>
                </a:lnTo>
                <a:cubicBezTo>
                  <a:pt x="6096000" y="2388272"/>
                  <a:pt x="6096000" y="3301272"/>
                  <a:pt x="0" y="2782522"/>
                </a:cubicBezTo>
                <a:close/>
              </a:path>
            </a:pathLst>
          </a:custGeom>
        </p:spPr>
        <p:txBody>
          <a:bodyPr wrap="square">
            <a:noAutofit/>
          </a:bodyPr>
          <a:lstStyle/>
          <a:p>
            <a:endParaRPr lang="id-ID"/>
          </a:p>
        </p:txBody>
      </p:sp>
      <p:sp>
        <p:nvSpPr>
          <p:cNvPr id="3" name="Date Placeholder 2"/>
          <p:cNvSpPr>
            <a:spLocks noGrp="1"/>
          </p:cNvSpPr>
          <p:nvPr>
            <p:ph type="dt" sz="half" idx="21"/>
          </p:nvPr>
        </p:nvSpPr>
        <p:spPr/>
        <p:txBody>
          <a:bodyPr/>
          <a:lstStyle/>
          <a:p>
            <a:endParaRPr lang="id-ID"/>
          </a:p>
        </p:txBody>
      </p:sp>
      <p:sp>
        <p:nvSpPr>
          <p:cNvPr id="4" name="Footer Placeholder 3"/>
          <p:cNvSpPr>
            <a:spLocks noGrp="1"/>
          </p:cNvSpPr>
          <p:nvPr>
            <p:ph type="ftr" sz="quarter" idx="22"/>
          </p:nvPr>
        </p:nvSpPr>
        <p:spPr/>
        <p:txBody>
          <a:bodyPr/>
          <a:lstStyle/>
          <a:p>
            <a:endParaRPr lang="id-ID"/>
          </a:p>
        </p:txBody>
      </p:sp>
      <p:sp>
        <p:nvSpPr>
          <p:cNvPr id="5" name="Slide Number Placeholder 4"/>
          <p:cNvSpPr>
            <a:spLocks noGrp="1"/>
          </p:cNvSpPr>
          <p:nvPr>
            <p:ph type="sldNum" sz="quarter" idx="23"/>
          </p:nvPr>
        </p:nvSpPr>
        <p:spPr/>
        <p:txBody>
          <a:bodyPr/>
          <a:lstStyle>
            <a:lvl1pPr>
              <a:defRPr>
                <a:solidFill>
                  <a:schemeClr val="bg2"/>
                </a:solidFill>
              </a:defRPr>
            </a:lvl1pPr>
          </a:lstStyle>
          <a:p>
            <a:fld id="{C05D9349-9402-440B-B8CA-5E26FDD5747A}" type="slidenum">
              <a:rPr lang="id-ID" smtClean="0"/>
              <a:pPr/>
              <a:t>‹#›</a:t>
            </a:fld>
            <a:endParaRPr lang="id-ID"/>
          </a:p>
        </p:txBody>
      </p:sp>
      <p:sp>
        <p:nvSpPr>
          <p:cNvPr id="17" name="Freeform 16"/>
          <p:cNvSpPr/>
          <p:nvPr userDrawn="1"/>
        </p:nvSpPr>
        <p:spPr>
          <a:xfrm>
            <a:off x="0" y="3824215"/>
            <a:ext cx="12192000" cy="647302"/>
          </a:xfrm>
          <a:custGeom>
            <a:avLst/>
            <a:gdLst>
              <a:gd name="connsiteX0" fmla="*/ 12192000 w 12192000"/>
              <a:gd name="connsiteY0" fmla="*/ 0 h 844903"/>
              <a:gd name="connsiteX1" fmla="*/ 12192000 w 12192000"/>
              <a:gd name="connsiteY1" fmla="*/ 296278 h 844903"/>
              <a:gd name="connsiteX2" fmla="*/ 0 w 12192000"/>
              <a:gd name="connsiteY2" fmla="*/ 686911 h 844903"/>
              <a:gd name="connsiteX3" fmla="*/ 0 w 12192000"/>
              <a:gd name="connsiteY3" fmla="*/ 390633 h 844903"/>
              <a:gd name="connsiteX4" fmla="*/ 12192000 w 12192000"/>
              <a:gd name="connsiteY4" fmla="*/ 0 h 844903"/>
              <a:gd name="connsiteX0" fmla="*/ 12192000 w 12192000"/>
              <a:gd name="connsiteY0" fmla="*/ 0 h 631890"/>
              <a:gd name="connsiteX1" fmla="*/ 12192000 w 12192000"/>
              <a:gd name="connsiteY1" fmla="*/ 296278 h 631890"/>
              <a:gd name="connsiteX2" fmla="*/ 0 w 12192000"/>
              <a:gd name="connsiteY2" fmla="*/ 434498 h 631890"/>
              <a:gd name="connsiteX3" fmla="*/ 0 w 12192000"/>
              <a:gd name="connsiteY3" fmla="*/ 390633 h 631890"/>
              <a:gd name="connsiteX4" fmla="*/ 12192000 w 12192000"/>
              <a:gd name="connsiteY4" fmla="*/ 0 h 631890"/>
              <a:gd name="connsiteX0" fmla="*/ 12192000 w 12192000"/>
              <a:gd name="connsiteY0" fmla="*/ 0 h 647302"/>
              <a:gd name="connsiteX1" fmla="*/ 12192000 w 12192000"/>
              <a:gd name="connsiteY1" fmla="*/ 296278 h 647302"/>
              <a:gd name="connsiteX2" fmla="*/ 0 w 12192000"/>
              <a:gd name="connsiteY2" fmla="*/ 453548 h 647302"/>
              <a:gd name="connsiteX3" fmla="*/ 0 w 12192000"/>
              <a:gd name="connsiteY3" fmla="*/ 390633 h 647302"/>
              <a:gd name="connsiteX4" fmla="*/ 12192000 w 12192000"/>
              <a:gd name="connsiteY4" fmla="*/ 0 h 647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302">
                <a:moveTo>
                  <a:pt x="12192000" y="0"/>
                </a:moveTo>
                <a:lnTo>
                  <a:pt x="12192000" y="296278"/>
                </a:lnTo>
                <a:cubicBezTo>
                  <a:pt x="6096000" y="296278"/>
                  <a:pt x="6096000" y="967538"/>
                  <a:pt x="0" y="453548"/>
                </a:cubicBezTo>
                <a:lnTo>
                  <a:pt x="0" y="390633"/>
                </a:lnTo>
                <a:cubicBezTo>
                  <a:pt x="6096000" y="904623"/>
                  <a:pt x="6096000" y="0"/>
                  <a:pt x="12192000" y="0"/>
                </a:cubicBezTo>
                <a:close/>
              </a:path>
            </a:pathLst>
          </a:custGeom>
          <a:gradFill flip="none" rotWithShape="1">
            <a:gsLst>
              <a:gs pos="0">
                <a:schemeClr val="accent6"/>
              </a:gs>
              <a:gs pos="100000">
                <a:schemeClr val="accent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id-ID"/>
          </a:p>
        </p:txBody>
      </p:sp>
      <p:sp>
        <p:nvSpPr>
          <p:cNvPr id="15" name="Rectangle 14"/>
          <p:cNvSpPr/>
          <p:nvPr userDrawn="1"/>
        </p:nvSpPr>
        <p:spPr>
          <a:xfrm>
            <a:off x="0" y="0"/>
            <a:ext cx="609600" cy="11947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id-ID"/>
          </a:p>
        </p:txBody>
      </p:sp>
    </p:spTree>
    <p:extLst>
      <p:ext uri="{BB962C8B-B14F-4D97-AF65-F5344CB8AC3E}">
        <p14:creationId xmlns:p14="http://schemas.microsoft.com/office/powerpoint/2010/main" val="3951933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ist 3 item2">
    <p:spTree>
      <p:nvGrpSpPr>
        <p:cNvPr id="1" name=""/>
        <p:cNvGrpSpPr/>
        <p:nvPr/>
      </p:nvGrpSpPr>
      <p:grpSpPr>
        <a:xfrm>
          <a:off x="0" y="0"/>
          <a:ext cx="0" cy="0"/>
          <a:chOff x="0" y="0"/>
          <a:chExt cx="0" cy="0"/>
        </a:xfrm>
      </p:grpSpPr>
      <p:sp>
        <p:nvSpPr>
          <p:cNvPr id="58" name="Freeform 57"/>
          <p:cNvSpPr/>
          <p:nvPr userDrawn="1"/>
        </p:nvSpPr>
        <p:spPr>
          <a:xfrm flipH="1">
            <a:off x="10972800" y="6356348"/>
            <a:ext cx="1219200" cy="365126"/>
          </a:xfrm>
          <a:custGeom>
            <a:avLst/>
            <a:gdLst>
              <a:gd name="connsiteX0" fmla="*/ 1185032 w 1326354"/>
              <a:gd name="connsiteY0" fmla="*/ 0 h 365126"/>
              <a:gd name="connsiteX1" fmla="*/ 1043710 w 1326354"/>
              <a:gd name="connsiteY1" fmla="*/ 0 h 365126"/>
              <a:gd name="connsiteX2" fmla="*/ 1043710 w 1326354"/>
              <a:gd name="connsiteY2" fmla="*/ 1 h 365126"/>
              <a:gd name="connsiteX3" fmla="*/ 0 w 1326354"/>
              <a:gd name="connsiteY3" fmla="*/ 1 h 365126"/>
              <a:gd name="connsiteX4" fmla="*/ 0 w 1326354"/>
              <a:gd name="connsiteY4" fmla="*/ 365126 h 365126"/>
              <a:gd name="connsiteX5" fmla="*/ 1179443 w 1326354"/>
              <a:gd name="connsiteY5" fmla="*/ 365126 h 365126"/>
              <a:gd name="connsiteX6" fmla="*/ 1179443 w 1326354"/>
              <a:gd name="connsiteY6" fmla="*/ 365126 h 365126"/>
              <a:gd name="connsiteX7" fmla="*/ 1185032 w 1326354"/>
              <a:gd name="connsiteY7" fmla="*/ 365126 h 365126"/>
              <a:gd name="connsiteX8" fmla="*/ 1326354 w 1326354"/>
              <a:gd name="connsiteY8" fmla="*/ 182563 h 365126"/>
              <a:gd name="connsiteX9" fmla="*/ 1185032 w 1326354"/>
              <a:gd name="connsiteY9" fmla="*/ 0 h 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6354" h="365126">
                <a:moveTo>
                  <a:pt x="1185032" y="0"/>
                </a:moveTo>
                <a:lnTo>
                  <a:pt x="1043710" y="0"/>
                </a:lnTo>
                <a:lnTo>
                  <a:pt x="1043710" y="1"/>
                </a:lnTo>
                <a:lnTo>
                  <a:pt x="0" y="1"/>
                </a:lnTo>
                <a:lnTo>
                  <a:pt x="0" y="365126"/>
                </a:lnTo>
                <a:lnTo>
                  <a:pt x="1179443" y="365126"/>
                </a:lnTo>
                <a:lnTo>
                  <a:pt x="1179443" y="365126"/>
                </a:lnTo>
                <a:lnTo>
                  <a:pt x="1185032" y="365126"/>
                </a:lnTo>
                <a:cubicBezTo>
                  <a:pt x="1263082" y="365126"/>
                  <a:pt x="1326354" y="283390"/>
                  <a:pt x="1326354" y="182563"/>
                </a:cubicBezTo>
                <a:cubicBezTo>
                  <a:pt x="1326354" y="81736"/>
                  <a:pt x="1263082" y="0"/>
                  <a:pt x="1185032"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ounded Rectangle 12"/>
          <p:cNvSpPr/>
          <p:nvPr userDrawn="1"/>
        </p:nvSpPr>
        <p:spPr>
          <a:xfrm>
            <a:off x="5298634" y="1735453"/>
            <a:ext cx="720001" cy="7200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50" tIns="60926" rIns="121850" bIns="60926" rtlCol="0" anchor="ctr"/>
          <a:lstStyle/>
          <a:p>
            <a:pPr algn="ctr"/>
            <a:endParaRPr lang="en-US" dirty="0">
              <a:solidFill>
                <a:srgbClr val="7F7F7F"/>
              </a:solidFill>
            </a:endParaRPr>
          </a:p>
        </p:txBody>
      </p:sp>
      <p:sp>
        <p:nvSpPr>
          <p:cNvPr id="18" name="Text Placeholder 7"/>
          <p:cNvSpPr>
            <a:spLocks noGrp="1"/>
          </p:cNvSpPr>
          <p:nvPr>
            <p:ph type="body" sz="quarter" idx="17" hasCustomPrompt="1"/>
          </p:nvPr>
        </p:nvSpPr>
        <p:spPr>
          <a:xfrm>
            <a:off x="5350784" y="1882102"/>
            <a:ext cx="611403" cy="452934"/>
          </a:xfrm>
          <a:prstGeom prst="rect">
            <a:avLst/>
          </a:prstGeom>
        </p:spPr>
        <p:txBody>
          <a:bodyPr vert="horz" lIns="0" tIns="51921" rIns="0" bIns="51921" anchor="ctr"/>
          <a:lstStyle>
            <a:lvl1pPr marL="0" indent="0" algn="ctr">
              <a:lnSpc>
                <a:spcPct val="100000"/>
              </a:lnSpc>
              <a:spcBef>
                <a:spcPts val="0"/>
              </a:spcBef>
              <a:buNone/>
              <a:defRPr sz="2400" b="1">
                <a:solidFill>
                  <a:schemeClr val="bg1"/>
                </a:solidFill>
                <a:latin typeface="+mn-lt"/>
                <a:cs typeface="Lato Light"/>
              </a:defRPr>
            </a:lvl1pPr>
          </a:lstStyle>
          <a:p>
            <a:pPr lvl="0"/>
            <a:r>
              <a:rPr lang="es-ES_tradnl" dirty="0"/>
              <a:t>01</a:t>
            </a:r>
          </a:p>
        </p:txBody>
      </p:sp>
      <p:sp>
        <p:nvSpPr>
          <p:cNvPr id="24" name="Text Placeholder 2"/>
          <p:cNvSpPr>
            <a:spLocks noGrp="1"/>
          </p:cNvSpPr>
          <p:nvPr>
            <p:ph type="body" sz="quarter" idx="16" hasCustomPrompt="1"/>
          </p:nvPr>
        </p:nvSpPr>
        <p:spPr>
          <a:xfrm>
            <a:off x="6154106" y="1711715"/>
            <a:ext cx="5220000" cy="1087434"/>
          </a:xfrm>
          <a:prstGeom prst="rect">
            <a:avLst/>
          </a:prstGeom>
        </p:spPr>
        <p:txBody>
          <a:bodyPr vert="horz" lIns="0" tIns="0" rIns="0" bIns="0">
            <a:normAutofit/>
          </a:bodyPr>
          <a:lstStyle>
            <a:lvl1pPr marL="0" indent="0" algn="l">
              <a:lnSpc>
                <a:spcPct val="100000"/>
              </a:lnSpc>
              <a:spcBef>
                <a:spcPts val="0"/>
              </a:spcBef>
              <a:buNone/>
              <a:defRPr sz="1600" baseline="0">
                <a:solidFill>
                  <a:schemeClr val="tx1"/>
                </a:solidFill>
                <a:latin typeface="+mn-lt"/>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
        <p:nvSpPr>
          <p:cNvPr id="33" name="Rounded Rectangle 32"/>
          <p:cNvSpPr/>
          <p:nvPr userDrawn="1"/>
        </p:nvSpPr>
        <p:spPr>
          <a:xfrm>
            <a:off x="5298634" y="3225586"/>
            <a:ext cx="720001" cy="720000"/>
          </a:xfrm>
          <a:prstGeom prst="roundRect">
            <a:avLst>
              <a:gd name="adj" fmla="val 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50" tIns="60926" rIns="121850" bIns="60926" rtlCol="0" anchor="ctr"/>
          <a:lstStyle/>
          <a:p>
            <a:pPr algn="ctr"/>
            <a:endParaRPr lang="en-US" dirty="0">
              <a:solidFill>
                <a:srgbClr val="7F7F7F"/>
              </a:solidFill>
            </a:endParaRPr>
          </a:p>
        </p:txBody>
      </p:sp>
      <p:sp>
        <p:nvSpPr>
          <p:cNvPr id="34" name="Text Placeholder 7"/>
          <p:cNvSpPr>
            <a:spLocks noGrp="1"/>
          </p:cNvSpPr>
          <p:nvPr>
            <p:ph type="body" sz="quarter" idx="24" hasCustomPrompt="1"/>
          </p:nvPr>
        </p:nvSpPr>
        <p:spPr>
          <a:xfrm>
            <a:off x="5350784" y="3332479"/>
            <a:ext cx="611403" cy="452934"/>
          </a:xfrm>
          <a:prstGeom prst="rect">
            <a:avLst/>
          </a:prstGeom>
        </p:spPr>
        <p:txBody>
          <a:bodyPr vert="horz" lIns="0" tIns="51921" rIns="0" bIns="51921" anchor="ctr"/>
          <a:lstStyle>
            <a:lvl1pPr marL="0" indent="0" algn="ctr">
              <a:lnSpc>
                <a:spcPct val="100000"/>
              </a:lnSpc>
              <a:spcBef>
                <a:spcPts val="0"/>
              </a:spcBef>
              <a:buNone/>
              <a:defRPr sz="2400" b="1">
                <a:solidFill>
                  <a:schemeClr val="bg1"/>
                </a:solidFill>
                <a:latin typeface="+mn-lt"/>
                <a:cs typeface="Lato Light"/>
              </a:defRPr>
            </a:lvl1pPr>
          </a:lstStyle>
          <a:p>
            <a:pPr lvl="0"/>
            <a:r>
              <a:rPr lang="es-ES_tradnl" dirty="0"/>
              <a:t>0</a:t>
            </a:r>
            <a:r>
              <a:rPr lang="id-ID" dirty="0"/>
              <a:t>2</a:t>
            </a:r>
            <a:endParaRPr lang="es-ES_tradnl" dirty="0"/>
          </a:p>
        </p:txBody>
      </p:sp>
      <p:sp>
        <p:nvSpPr>
          <p:cNvPr id="36" name="Text Placeholder 2"/>
          <p:cNvSpPr>
            <a:spLocks noGrp="1"/>
          </p:cNvSpPr>
          <p:nvPr>
            <p:ph type="body" sz="quarter" idx="26" hasCustomPrompt="1"/>
          </p:nvPr>
        </p:nvSpPr>
        <p:spPr>
          <a:xfrm>
            <a:off x="6154106" y="3225587"/>
            <a:ext cx="5220000" cy="1063696"/>
          </a:xfrm>
          <a:prstGeom prst="rect">
            <a:avLst/>
          </a:prstGeom>
        </p:spPr>
        <p:txBody>
          <a:bodyPr vert="horz" lIns="0" tIns="0" rIns="0" bIns="0">
            <a:normAutofit/>
          </a:bodyPr>
          <a:lstStyle>
            <a:lvl1pPr marL="0" indent="0" algn="l">
              <a:lnSpc>
                <a:spcPct val="100000"/>
              </a:lnSpc>
              <a:spcBef>
                <a:spcPts val="0"/>
              </a:spcBef>
              <a:buNone/>
              <a:defRPr sz="1600" baseline="0">
                <a:solidFill>
                  <a:schemeClr val="tx1"/>
                </a:solidFill>
                <a:latin typeface="+mn-lt"/>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
        <p:nvSpPr>
          <p:cNvPr id="41" name="Rounded Rectangle 40"/>
          <p:cNvSpPr/>
          <p:nvPr userDrawn="1"/>
        </p:nvSpPr>
        <p:spPr>
          <a:xfrm>
            <a:off x="5287345" y="4704430"/>
            <a:ext cx="720001" cy="720000"/>
          </a:xfrm>
          <a:prstGeom prst="roundRect">
            <a:avLst>
              <a:gd name="adj" fmla="val 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50" tIns="60926" rIns="121850" bIns="60926" rtlCol="0" anchor="ctr"/>
          <a:lstStyle/>
          <a:p>
            <a:pPr algn="ctr"/>
            <a:endParaRPr lang="en-US" dirty="0">
              <a:solidFill>
                <a:srgbClr val="7F7F7F"/>
              </a:solidFill>
            </a:endParaRPr>
          </a:p>
        </p:txBody>
      </p:sp>
      <p:sp>
        <p:nvSpPr>
          <p:cNvPr id="42" name="Text Placeholder 7"/>
          <p:cNvSpPr>
            <a:spLocks noGrp="1"/>
          </p:cNvSpPr>
          <p:nvPr>
            <p:ph type="body" sz="quarter" idx="30" hasCustomPrompt="1"/>
          </p:nvPr>
        </p:nvSpPr>
        <p:spPr>
          <a:xfrm>
            <a:off x="5339495" y="4851079"/>
            <a:ext cx="611403" cy="452934"/>
          </a:xfrm>
          <a:prstGeom prst="rect">
            <a:avLst/>
          </a:prstGeom>
        </p:spPr>
        <p:txBody>
          <a:bodyPr vert="horz" lIns="0" tIns="51921" rIns="0" bIns="51921" anchor="ctr"/>
          <a:lstStyle>
            <a:lvl1pPr marL="0" indent="0" algn="ctr">
              <a:lnSpc>
                <a:spcPct val="100000"/>
              </a:lnSpc>
              <a:spcBef>
                <a:spcPts val="0"/>
              </a:spcBef>
              <a:buNone/>
              <a:defRPr sz="2400" b="1">
                <a:solidFill>
                  <a:schemeClr val="bg1"/>
                </a:solidFill>
                <a:latin typeface="+mn-lt"/>
                <a:cs typeface="Lato Light"/>
              </a:defRPr>
            </a:lvl1pPr>
          </a:lstStyle>
          <a:p>
            <a:pPr lvl="0"/>
            <a:r>
              <a:rPr lang="es-ES_tradnl" dirty="0"/>
              <a:t>0</a:t>
            </a:r>
            <a:r>
              <a:rPr lang="id-ID" dirty="0"/>
              <a:t>3</a:t>
            </a:r>
            <a:endParaRPr lang="es-ES_tradnl" dirty="0"/>
          </a:p>
        </p:txBody>
      </p:sp>
      <p:sp>
        <p:nvSpPr>
          <p:cNvPr id="44" name="Text Placeholder 2"/>
          <p:cNvSpPr>
            <a:spLocks noGrp="1"/>
          </p:cNvSpPr>
          <p:nvPr>
            <p:ph type="body" sz="quarter" idx="32" hasCustomPrompt="1"/>
          </p:nvPr>
        </p:nvSpPr>
        <p:spPr>
          <a:xfrm>
            <a:off x="6142818" y="4680691"/>
            <a:ext cx="5220000" cy="1087435"/>
          </a:xfrm>
          <a:prstGeom prst="rect">
            <a:avLst/>
          </a:prstGeom>
        </p:spPr>
        <p:txBody>
          <a:bodyPr vert="horz" lIns="0" tIns="0" rIns="0" bIns="0">
            <a:noAutofit/>
          </a:bodyPr>
          <a:lstStyle>
            <a:lvl1pPr marL="0" indent="0" algn="l">
              <a:lnSpc>
                <a:spcPct val="100000"/>
              </a:lnSpc>
              <a:spcBef>
                <a:spcPts val="0"/>
              </a:spcBef>
              <a:buNone/>
              <a:defRPr sz="1600" baseline="0">
                <a:solidFill>
                  <a:schemeClr val="tx1"/>
                </a:solidFill>
                <a:latin typeface="+mn-lt"/>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
        <p:nvSpPr>
          <p:cNvPr id="28" name="Title 1"/>
          <p:cNvSpPr>
            <a:spLocks noGrp="1"/>
          </p:cNvSpPr>
          <p:nvPr>
            <p:ph type="title"/>
          </p:nvPr>
        </p:nvSpPr>
        <p:spPr>
          <a:xfrm>
            <a:off x="838200" y="365126"/>
            <a:ext cx="10515600" cy="758366"/>
          </a:xfrm>
        </p:spPr>
        <p:txBody>
          <a:bodyPr/>
          <a:lstStyle>
            <a:lvl1pPr algn="l">
              <a:defRPr b="1"/>
            </a:lvl1pPr>
          </a:lstStyle>
          <a:p>
            <a:r>
              <a:rPr lang="en-US" dirty="0"/>
              <a:t>Click to edit Master title style</a:t>
            </a:r>
            <a:endParaRPr lang="id-ID" dirty="0"/>
          </a:p>
        </p:txBody>
      </p:sp>
      <p:sp>
        <p:nvSpPr>
          <p:cNvPr id="2" name="Date Placeholder 1"/>
          <p:cNvSpPr>
            <a:spLocks noGrp="1"/>
          </p:cNvSpPr>
          <p:nvPr>
            <p:ph type="dt" sz="half" idx="33"/>
          </p:nvPr>
        </p:nvSpPr>
        <p:spPr/>
        <p:txBody>
          <a:bodyPr/>
          <a:lstStyle/>
          <a:p>
            <a:endParaRPr lang="id-ID"/>
          </a:p>
        </p:txBody>
      </p:sp>
      <p:sp>
        <p:nvSpPr>
          <p:cNvPr id="3" name="Footer Placeholder 2"/>
          <p:cNvSpPr>
            <a:spLocks noGrp="1"/>
          </p:cNvSpPr>
          <p:nvPr>
            <p:ph type="ftr" sz="quarter" idx="34"/>
          </p:nvPr>
        </p:nvSpPr>
        <p:spPr/>
        <p:txBody>
          <a:bodyPr/>
          <a:lstStyle/>
          <a:p>
            <a:endParaRPr lang="id-ID"/>
          </a:p>
        </p:txBody>
      </p:sp>
      <p:sp>
        <p:nvSpPr>
          <p:cNvPr id="4" name="Slide Number Placeholder 3"/>
          <p:cNvSpPr>
            <a:spLocks noGrp="1"/>
          </p:cNvSpPr>
          <p:nvPr>
            <p:ph type="sldNum" sz="quarter" idx="35"/>
          </p:nvPr>
        </p:nvSpPr>
        <p:spPr/>
        <p:txBody>
          <a:bodyPr/>
          <a:lstStyle>
            <a:lvl1pPr>
              <a:defRPr>
                <a:solidFill>
                  <a:schemeClr val="bg2"/>
                </a:solidFill>
              </a:defRPr>
            </a:lvl1pPr>
          </a:lstStyle>
          <a:p>
            <a:fld id="{C05D9349-9402-440B-B8CA-5E26FDD5747A}" type="slidenum">
              <a:rPr lang="id-ID" smtClean="0"/>
              <a:pPr/>
              <a:t>‹#›</a:t>
            </a:fld>
            <a:endParaRPr lang="id-ID"/>
          </a:p>
        </p:txBody>
      </p:sp>
      <p:sp>
        <p:nvSpPr>
          <p:cNvPr id="29" name="Freeform 28"/>
          <p:cNvSpPr/>
          <p:nvPr userDrawn="1"/>
        </p:nvSpPr>
        <p:spPr>
          <a:xfrm>
            <a:off x="899250" y="1726905"/>
            <a:ext cx="3960000" cy="3960000"/>
          </a:xfrm>
          <a:custGeom>
            <a:avLst/>
            <a:gdLst>
              <a:gd name="connsiteX0" fmla="*/ 1980000 w 3960000"/>
              <a:gd name="connsiteY0" fmla="*/ 360000 h 3960000"/>
              <a:gd name="connsiteX1" fmla="*/ 360000 w 3960000"/>
              <a:gd name="connsiteY1" fmla="*/ 1980000 h 3960000"/>
              <a:gd name="connsiteX2" fmla="*/ 1980000 w 3960000"/>
              <a:gd name="connsiteY2" fmla="*/ 3600000 h 3960000"/>
              <a:gd name="connsiteX3" fmla="*/ 3600000 w 3960000"/>
              <a:gd name="connsiteY3" fmla="*/ 1980000 h 3960000"/>
              <a:gd name="connsiteX4" fmla="*/ 1980000 w 3960000"/>
              <a:gd name="connsiteY4" fmla="*/ 360000 h 3960000"/>
              <a:gd name="connsiteX5" fmla="*/ 1980000 w 3960000"/>
              <a:gd name="connsiteY5" fmla="*/ 0 h 3960000"/>
              <a:gd name="connsiteX6" fmla="*/ 3960000 w 3960000"/>
              <a:gd name="connsiteY6" fmla="*/ 1980000 h 3960000"/>
              <a:gd name="connsiteX7" fmla="*/ 1980000 w 3960000"/>
              <a:gd name="connsiteY7" fmla="*/ 3960000 h 3960000"/>
              <a:gd name="connsiteX8" fmla="*/ 0 w 3960000"/>
              <a:gd name="connsiteY8" fmla="*/ 1980000 h 3960000"/>
              <a:gd name="connsiteX9" fmla="*/ 1980000 w 3960000"/>
              <a:gd name="connsiteY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60000" h="3960000">
                <a:moveTo>
                  <a:pt x="1980000" y="360000"/>
                </a:moveTo>
                <a:cubicBezTo>
                  <a:pt x="1085299" y="360000"/>
                  <a:pt x="360000" y="1085299"/>
                  <a:pt x="360000" y="1980000"/>
                </a:cubicBezTo>
                <a:cubicBezTo>
                  <a:pt x="360000" y="2874701"/>
                  <a:pt x="1085299" y="3600000"/>
                  <a:pt x="1980000" y="3600000"/>
                </a:cubicBezTo>
                <a:cubicBezTo>
                  <a:pt x="2874701" y="3600000"/>
                  <a:pt x="3600000" y="2874701"/>
                  <a:pt x="3600000" y="1980000"/>
                </a:cubicBezTo>
                <a:cubicBezTo>
                  <a:pt x="3600000" y="1085299"/>
                  <a:pt x="2874701" y="360000"/>
                  <a:pt x="1980000" y="360000"/>
                </a:cubicBezTo>
                <a:close/>
                <a:moveTo>
                  <a:pt x="1980000" y="0"/>
                </a:moveTo>
                <a:cubicBezTo>
                  <a:pt x="3073524" y="0"/>
                  <a:pt x="3960000" y="886476"/>
                  <a:pt x="3960000" y="1980000"/>
                </a:cubicBezTo>
                <a:cubicBezTo>
                  <a:pt x="3960000" y="3073524"/>
                  <a:pt x="3073524" y="3960000"/>
                  <a:pt x="1980000" y="3960000"/>
                </a:cubicBezTo>
                <a:cubicBezTo>
                  <a:pt x="886476" y="3960000"/>
                  <a:pt x="0" y="3073524"/>
                  <a:pt x="0" y="1980000"/>
                </a:cubicBezTo>
                <a:cubicBezTo>
                  <a:pt x="0" y="886476"/>
                  <a:pt x="886476" y="0"/>
                  <a:pt x="1980000" y="0"/>
                </a:cubicBezTo>
                <a:close/>
              </a:path>
            </a:pathLst>
          </a:custGeom>
          <a:gradFill flip="none" rotWithShape="1">
            <a:gsLst>
              <a:gs pos="0">
                <a:schemeClr val="accent6"/>
              </a:gs>
              <a:gs pos="50000">
                <a:schemeClr val="accent4"/>
              </a:gs>
              <a:gs pos="100000">
                <a:schemeClr val="accent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Picture Placeholder 17"/>
          <p:cNvSpPr>
            <a:spLocks noGrp="1"/>
          </p:cNvSpPr>
          <p:nvPr>
            <p:ph type="pic" sz="quarter" idx="10"/>
          </p:nvPr>
        </p:nvSpPr>
        <p:spPr>
          <a:xfrm>
            <a:off x="1439250" y="2266905"/>
            <a:ext cx="2880000" cy="2880000"/>
          </a:xfrm>
          <a:custGeom>
            <a:avLst/>
            <a:gdLst>
              <a:gd name="connsiteX0" fmla="*/ 1440000 w 2880000"/>
              <a:gd name="connsiteY0" fmla="*/ 0 h 2880000"/>
              <a:gd name="connsiteX1" fmla="*/ 2880000 w 2880000"/>
              <a:gd name="connsiteY1" fmla="*/ 1440000 h 2880000"/>
              <a:gd name="connsiteX2" fmla="*/ 1440000 w 2880000"/>
              <a:gd name="connsiteY2" fmla="*/ 2880000 h 2880000"/>
              <a:gd name="connsiteX3" fmla="*/ 0 w 2880000"/>
              <a:gd name="connsiteY3" fmla="*/ 1440000 h 2880000"/>
              <a:gd name="connsiteX4" fmla="*/ 1440000 w 2880000"/>
              <a:gd name="connsiteY4" fmla="*/ 0 h 288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000" h="2880000">
                <a:moveTo>
                  <a:pt x="1440000" y="0"/>
                </a:moveTo>
                <a:cubicBezTo>
                  <a:pt x="2235290" y="0"/>
                  <a:pt x="2880000" y="644710"/>
                  <a:pt x="2880000" y="1440000"/>
                </a:cubicBezTo>
                <a:cubicBezTo>
                  <a:pt x="2880000" y="2235290"/>
                  <a:pt x="2235290" y="2880000"/>
                  <a:pt x="1440000" y="2880000"/>
                </a:cubicBezTo>
                <a:cubicBezTo>
                  <a:pt x="644710" y="2880000"/>
                  <a:pt x="0" y="2235290"/>
                  <a:pt x="0" y="1440000"/>
                </a:cubicBezTo>
                <a:cubicBezTo>
                  <a:pt x="0" y="644710"/>
                  <a:pt x="644710" y="0"/>
                  <a:pt x="1440000" y="0"/>
                </a:cubicBezTo>
                <a:close/>
              </a:path>
            </a:pathLst>
          </a:custGeom>
          <a:effectLst>
            <a:outerShdw blurRad="63500" sx="102000" sy="102000" algn="ctr" rotWithShape="0">
              <a:prstClr val="black">
                <a:alpha val="40000"/>
              </a:prstClr>
            </a:outerShdw>
          </a:effectLst>
        </p:spPr>
        <p:txBody>
          <a:bodyPr wrap="square">
            <a:noAutofit/>
          </a:bodyPr>
          <a:lstStyle/>
          <a:p>
            <a:endParaRPr lang="id-ID"/>
          </a:p>
        </p:txBody>
      </p:sp>
      <p:sp>
        <p:nvSpPr>
          <p:cNvPr id="20" name="Rectangle 19"/>
          <p:cNvSpPr/>
          <p:nvPr userDrawn="1"/>
        </p:nvSpPr>
        <p:spPr>
          <a:xfrm>
            <a:off x="0" y="0"/>
            <a:ext cx="609600" cy="11947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id-ID"/>
          </a:p>
        </p:txBody>
      </p:sp>
    </p:spTree>
    <p:extLst>
      <p:ext uri="{BB962C8B-B14F-4D97-AF65-F5344CB8AC3E}">
        <p14:creationId xmlns:p14="http://schemas.microsoft.com/office/powerpoint/2010/main" val="301803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text">
    <p:spTree>
      <p:nvGrpSpPr>
        <p:cNvPr id="1" name=""/>
        <p:cNvGrpSpPr/>
        <p:nvPr/>
      </p:nvGrpSpPr>
      <p:grpSpPr>
        <a:xfrm>
          <a:off x="0" y="0"/>
          <a:ext cx="0" cy="0"/>
          <a:chOff x="0" y="0"/>
          <a:chExt cx="0" cy="0"/>
        </a:xfrm>
      </p:grpSpPr>
      <p:sp>
        <p:nvSpPr>
          <p:cNvPr id="14" name="Freeform 13"/>
          <p:cNvSpPr/>
          <p:nvPr userDrawn="1"/>
        </p:nvSpPr>
        <p:spPr>
          <a:xfrm flipH="1">
            <a:off x="10972800" y="6356348"/>
            <a:ext cx="1219200" cy="365126"/>
          </a:xfrm>
          <a:custGeom>
            <a:avLst/>
            <a:gdLst>
              <a:gd name="connsiteX0" fmla="*/ 1185032 w 1326354"/>
              <a:gd name="connsiteY0" fmla="*/ 0 h 365126"/>
              <a:gd name="connsiteX1" fmla="*/ 1043710 w 1326354"/>
              <a:gd name="connsiteY1" fmla="*/ 0 h 365126"/>
              <a:gd name="connsiteX2" fmla="*/ 1043710 w 1326354"/>
              <a:gd name="connsiteY2" fmla="*/ 1 h 365126"/>
              <a:gd name="connsiteX3" fmla="*/ 0 w 1326354"/>
              <a:gd name="connsiteY3" fmla="*/ 1 h 365126"/>
              <a:gd name="connsiteX4" fmla="*/ 0 w 1326354"/>
              <a:gd name="connsiteY4" fmla="*/ 365126 h 365126"/>
              <a:gd name="connsiteX5" fmla="*/ 1179443 w 1326354"/>
              <a:gd name="connsiteY5" fmla="*/ 365126 h 365126"/>
              <a:gd name="connsiteX6" fmla="*/ 1179443 w 1326354"/>
              <a:gd name="connsiteY6" fmla="*/ 365126 h 365126"/>
              <a:gd name="connsiteX7" fmla="*/ 1185032 w 1326354"/>
              <a:gd name="connsiteY7" fmla="*/ 365126 h 365126"/>
              <a:gd name="connsiteX8" fmla="*/ 1326354 w 1326354"/>
              <a:gd name="connsiteY8" fmla="*/ 182563 h 365126"/>
              <a:gd name="connsiteX9" fmla="*/ 1185032 w 1326354"/>
              <a:gd name="connsiteY9" fmla="*/ 0 h 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6354" h="365126">
                <a:moveTo>
                  <a:pt x="1185032" y="0"/>
                </a:moveTo>
                <a:lnTo>
                  <a:pt x="1043710" y="0"/>
                </a:lnTo>
                <a:lnTo>
                  <a:pt x="1043710" y="1"/>
                </a:lnTo>
                <a:lnTo>
                  <a:pt x="0" y="1"/>
                </a:lnTo>
                <a:lnTo>
                  <a:pt x="0" y="365126"/>
                </a:lnTo>
                <a:lnTo>
                  <a:pt x="1179443" y="365126"/>
                </a:lnTo>
                <a:lnTo>
                  <a:pt x="1179443" y="365126"/>
                </a:lnTo>
                <a:lnTo>
                  <a:pt x="1185032" y="365126"/>
                </a:lnTo>
                <a:cubicBezTo>
                  <a:pt x="1263082" y="365126"/>
                  <a:pt x="1326354" y="283390"/>
                  <a:pt x="1326354" y="182563"/>
                </a:cubicBezTo>
                <a:cubicBezTo>
                  <a:pt x="1326354" y="81736"/>
                  <a:pt x="1263082" y="0"/>
                  <a:pt x="1185032"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838200" y="365125"/>
            <a:ext cx="10515600" cy="829607"/>
          </a:xfrm>
        </p:spPr>
        <p:txBody>
          <a:bodyPr/>
          <a:lstStyle>
            <a:lvl1pPr algn="l">
              <a:defRPr b="1"/>
            </a:lvl1pPr>
          </a:lstStyle>
          <a:p>
            <a:r>
              <a:rPr lang="en-US" dirty="0"/>
              <a:t>Click to edit Master title style</a:t>
            </a:r>
            <a:endParaRPr lang="id-ID" dirty="0"/>
          </a:p>
        </p:txBody>
      </p:sp>
      <p:sp>
        <p:nvSpPr>
          <p:cNvPr id="16" name="Picture Placeholder 15"/>
          <p:cNvSpPr>
            <a:spLocks noGrp="1"/>
          </p:cNvSpPr>
          <p:nvPr>
            <p:ph type="pic" sz="quarter" idx="20"/>
          </p:nvPr>
        </p:nvSpPr>
        <p:spPr>
          <a:xfrm>
            <a:off x="0" y="1449993"/>
            <a:ext cx="12192000" cy="2941978"/>
          </a:xfrm>
          <a:custGeom>
            <a:avLst/>
            <a:gdLst>
              <a:gd name="connsiteX0" fmla="*/ 0 w 12192000"/>
              <a:gd name="connsiteY0" fmla="*/ 0 h 2941978"/>
              <a:gd name="connsiteX1" fmla="*/ 12192000 w 12192000"/>
              <a:gd name="connsiteY1" fmla="*/ 0 h 2941978"/>
              <a:gd name="connsiteX2" fmla="*/ 12192000 w 12192000"/>
              <a:gd name="connsiteY2" fmla="*/ 2388272 h 2941978"/>
              <a:gd name="connsiteX3" fmla="*/ 0 w 12192000"/>
              <a:gd name="connsiteY3" fmla="*/ 2782522 h 2941978"/>
            </a:gdLst>
            <a:ahLst/>
            <a:cxnLst>
              <a:cxn ang="0">
                <a:pos x="connsiteX0" y="connsiteY0"/>
              </a:cxn>
              <a:cxn ang="0">
                <a:pos x="connsiteX1" y="connsiteY1"/>
              </a:cxn>
              <a:cxn ang="0">
                <a:pos x="connsiteX2" y="connsiteY2"/>
              </a:cxn>
              <a:cxn ang="0">
                <a:pos x="connsiteX3" y="connsiteY3"/>
              </a:cxn>
            </a:cxnLst>
            <a:rect l="l" t="t" r="r" b="b"/>
            <a:pathLst>
              <a:path w="12192000" h="2941978">
                <a:moveTo>
                  <a:pt x="0" y="0"/>
                </a:moveTo>
                <a:lnTo>
                  <a:pt x="12192000" y="0"/>
                </a:lnTo>
                <a:lnTo>
                  <a:pt x="12192000" y="2388272"/>
                </a:lnTo>
                <a:cubicBezTo>
                  <a:pt x="6096000" y="2388272"/>
                  <a:pt x="6096000" y="3301272"/>
                  <a:pt x="0" y="2782522"/>
                </a:cubicBezTo>
                <a:close/>
              </a:path>
            </a:pathLst>
          </a:custGeom>
        </p:spPr>
        <p:txBody>
          <a:bodyPr wrap="square">
            <a:noAutofit/>
          </a:bodyPr>
          <a:lstStyle/>
          <a:p>
            <a:endParaRPr lang="id-ID"/>
          </a:p>
        </p:txBody>
      </p:sp>
      <p:sp>
        <p:nvSpPr>
          <p:cNvPr id="3" name="Date Placeholder 2"/>
          <p:cNvSpPr>
            <a:spLocks noGrp="1"/>
          </p:cNvSpPr>
          <p:nvPr>
            <p:ph type="dt" sz="half" idx="21"/>
          </p:nvPr>
        </p:nvSpPr>
        <p:spPr/>
        <p:txBody>
          <a:bodyPr/>
          <a:lstStyle/>
          <a:p>
            <a:endParaRPr lang="id-ID"/>
          </a:p>
        </p:txBody>
      </p:sp>
      <p:sp>
        <p:nvSpPr>
          <p:cNvPr id="4" name="Footer Placeholder 3"/>
          <p:cNvSpPr>
            <a:spLocks noGrp="1"/>
          </p:cNvSpPr>
          <p:nvPr>
            <p:ph type="ftr" sz="quarter" idx="22"/>
          </p:nvPr>
        </p:nvSpPr>
        <p:spPr/>
        <p:txBody>
          <a:bodyPr/>
          <a:lstStyle/>
          <a:p>
            <a:endParaRPr lang="id-ID"/>
          </a:p>
        </p:txBody>
      </p:sp>
      <p:sp>
        <p:nvSpPr>
          <p:cNvPr id="5" name="Slide Number Placeholder 4"/>
          <p:cNvSpPr>
            <a:spLocks noGrp="1"/>
          </p:cNvSpPr>
          <p:nvPr>
            <p:ph type="sldNum" sz="quarter" idx="23"/>
          </p:nvPr>
        </p:nvSpPr>
        <p:spPr/>
        <p:txBody>
          <a:bodyPr/>
          <a:lstStyle>
            <a:lvl1pPr>
              <a:defRPr>
                <a:solidFill>
                  <a:schemeClr val="bg2"/>
                </a:solidFill>
              </a:defRPr>
            </a:lvl1pPr>
          </a:lstStyle>
          <a:p>
            <a:fld id="{C05D9349-9402-440B-B8CA-5E26FDD5747A}" type="slidenum">
              <a:rPr lang="id-ID" smtClean="0"/>
              <a:pPr/>
              <a:t>‹#›</a:t>
            </a:fld>
            <a:endParaRPr lang="id-ID"/>
          </a:p>
        </p:txBody>
      </p:sp>
      <p:sp>
        <p:nvSpPr>
          <p:cNvPr id="17" name="Freeform 16"/>
          <p:cNvSpPr/>
          <p:nvPr userDrawn="1"/>
        </p:nvSpPr>
        <p:spPr>
          <a:xfrm>
            <a:off x="0" y="3824215"/>
            <a:ext cx="12192000" cy="647302"/>
          </a:xfrm>
          <a:custGeom>
            <a:avLst/>
            <a:gdLst>
              <a:gd name="connsiteX0" fmla="*/ 12192000 w 12192000"/>
              <a:gd name="connsiteY0" fmla="*/ 0 h 844903"/>
              <a:gd name="connsiteX1" fmla="*/ 12192000 w 12192000"/>
              <a:gd name="connsiteY1" fmla="*/ 296278 h 844903"/>
              <a:gd name="connsiteX2" fmla="*/ 0 w 12192000"/>
              <a:gd name="connsiteY2" fmla="*/ 686911 h 844903"/>
              <a:gd name="connsiteX3" fmla="*/ 0 w 12192000"/>
              <a:gd name="connsiteY3" fmla="*/ 390633 h 844903"/>
              <a:gd name="connsiteX4" fmla="*/ 12192000 w 12192000"/>
              <a:gd name="connsiteY4" fmla="*/ 0 h 844903"/>
              <a:gd name="connsiteX0" fmla="*/ 12192000 w 12192000"/>
              <a:gd name="connsiteY0" fmla="*/ 0 h 631890"/>
              <a:gd name="connsiteX1" fmla="*/ 12192000 w 12192000"/>
              <a:gd name="connsiteY1" fmla="*/ 296278 h 631890"/>
              <a:gd name="connsiteX2" fmla="*/ 0 w 12192000"/>
              <a:gd name="connsiteY2" fmla="*/ 434498 h 631890"/>
              <a:gd name="connsiteX3" fmla="*/ 0 w 12192000"/>
              <a:gd name="connsiteY3" fmla="*/ 390633 h 631890"/>
              <a:gd name="connsiteX4" fmla="*/ 12192000 w 12192000"/>
              <a:gd name="connsiteY4" fmla="*/ 0 h 631890"/>
              <a:gd name="connsiteX0" fmla="*/ 12192000 w 12192000"/>
              <a:gd name="connsiteY0" fmla="*/ 0 h 647302"/>
              <a:gd name="connsiteX1" fmla="*/ 12192000 w 12192000"/>
              <a:gd name="connsiteY1" fmla="*/ 296278 h 647302"/>
              <a:gd name="connsiteX2" fmla="*/ 0 w 12192000"/>
              <a:gd name="connsiteY2" fmla="*/ 453548 h 647302"/>
              <a:gd name="connsiteX3" fmla="*/ 0 w 12192000"/>
              <a:gd name="connsiteY3" fmla="*/ 390633 h 647302"/>
              <a:gd name="connsiteX4" fmla="*/ 12192000 w 12192000"/>
              <a:gd name="connsiteY4" fmla="*/ 0 h 647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302">
                <a:moveTo>
                  <a:pt x="12192000" y="0"/>
                </a:moveTo>
                <a:lnTo>
                  <a:pt x="12192000" y="296278"/>
                </a:lnTo>
                <a:cubicBezTo>
                  <a:pt x="6096000" y="296278"/>
                  <a:pt x="6096000" y="967538"/>
                  <a:pt x="0" y="453548"/>
                </a:cubicBezTo>
                <a:lnTo>
                  <a:pt x="0" y="390633"/>
                </a:lnTo>
                <a:cubicBezTo>
                  <a:pt x="6096000" y="904623"/>
                  <a:pt x="6096000" y="0"/>
                  <a:pt x="12192000" y="0"/>
                </a:cubicBezTo>
                <a:close/>
              </a:path>
            </a:pathLst>
          </a:custGeom>
          <a:gradFill flip="none" rotWithShape="1">
            <a:gsLst>
              <a:gs pos="0">
                <a:schemeClr val="accent6"/>
              </a:gs>
              <a:gs pos="100000">
                <a:schemeClr val="accent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id-ID"/>
          </a:p>
        </p:txBody>
      </p:sp>
      <p:sp>
        <p:nvSpPr>
          <p:cNvPr id="15" name="Content Placeholder 3"/>
          <p:cNvSpPr>
            <a:spLocks noGrp="1"/>
          </p:cNvSpPr>
          <p:nvPr>
            <p:ph sz="half" idx="19"/>
          </p:nvPr>
        </p:nvSpPr>
        <p:spPr>
          <a:xfrm>
            <a:off x="1570382" y="4770783"/>
            <a:ext cx="9051236" cy="1205948"/>
          </a:xfrm>
        </p:spPr>
        <p:txBody>
          <a:bodyPr>
            <a:normAutofit/>
          </a:bodyPr>
          <a:lstStyle>
            <a:lvl1pPr marL="0" indent="0" algn="l">
              <a:lnSpc>
                <a:spcPct val="100000"/>
              </a:lnSpc>
              <a:buNone/>
              <a:defRPr sz="1600"/>
            </a:lvl1pPr>
          </a:lstStyle>
          <a:p>
            <a:pPr lvl="0"/>
            <a:r>
              <a:rPr lang="en-US" dirty="0"/>
              <a:t>Click to edit</a:t>
            </a:r>
            <a:endParaRPr lang="id-ID" dirty="0"/>
          </a:p>
        </p:txBody>
      </p:sp>
      <p:sp>
        <p:nvSpPr>
          <p:cNvPr id="10" name="Rectangle 9"/>
          <p:cNvSpPr/>
          <p:nvPr userDrawn="1"/>
        </p:nvSpPr>
        <p:spPr>
          <a:xfrm>
            <a:off x="0" y="0"/>
            <a:ext cx="609600" cy="11947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id-ID"/>
          </a:p>
        </p:txBody>
      </p:sp>
    </p:spTree>
    <p:extLst>
      <p:ext uri="{BB962C8B-B14F-4D97-AF65-F5344CB8AC3E}">
        <p14:creationId xmlns:p14="http://schemas.microsoft.com/office/powerpoint/2010/main" val="2560369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Picture with text">
    <p:spTree>
      <p:nvGrpSpPr>
        <p:cNvPr id="1" name=""/>
        <p:cNvGrpSpPr/>
        <p:nvPr/>
      </p:nvGrpSpPr>
      <p:grpSpPr>
        <a:xfrm>
          <a:off x="0" y="0"/>
          <a:ext cx="0" cy="0"/>
          <a:chOff x="0" y="0"/>
          <a:chExt cx="0" cy="0"/>
        </a:xfrm>
      </p:grpSpPr>
      <p:sp>
        <p:nvSpPr>
          <p:cNvPr id="14" name="Freeform 13"/>
          <p:cNvSpPr/>
          <p:nvPr userDrawn="1"/>
        </p:nvSpPr>
        <p:spPr>
          <a:xfrm flipH="1">
            <a:off x="10972800" y="6356348"/>
            <a:ext cx="1219200" cy="365126"/>
          </a:xfrm>
          <a:custGeom>
            <a:avLst/>
            <a:gdLst>
              <a:gd name="connsiteX0" fmla="*/ 1185032 w 1326354"/>
              <a:gd name="connsiteY0" fmla="*/ 0 h 365126"/>
              <a:gd name="connsiteX1" fmla="*/ 1043710 w 1326354"/>
              <a:gd name="connsiteY1" fmla="*/ 0 h 365126"/>
              <a:gd name="connsiteX2" fmla="*/ 1043710 w 1326354"/>
              <a:gd name="connsiteY2" fmla="*/ 1 h 365126"/>
              <a:gd name="connsiteX3" fmla="*/ 0 w 1326354"/>
              <a:gd name="connsiteY3" fmla="*/ 1 h 365126"/>
              <a:gd name="connsiteX4" fmla="*/ 0 w 1326354"/>
              <a:gd name="connsiteY4" fmla="*/ 365126 h 365126"/>
              <a:gd name="connsiteX5" fmla="*/ 1179443 w 1326354"/>
              <a:gd name="connsiteY5" fmla="*/ 365126 h 365126"/>
              <a:gd name="connsiteX6" fmla="*/ 1179443 w 1326354"/>
              <a:gd name="connsiteY6" fmla="*/ 365126 h 365126"/>
              <a:gd name="connsiteX7" fmla="*/ 1185032 w 1326354"/>
              <a:gd name="connsiteY7" fmla="*/ 365126 h 365126"/>
              <a:gd name="connsiteX8" fmla="*/ 1326354 w 1326354"/>
              <a:gd name="connsiteY8" fmla="*/ 182563 h 365126"/>
              <a:gd name="connsiteX9" fmla="*/ 1185032 w 1326354"/>
              <a:gd name="connsiteY9" fmla="*/ 0 h 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6354" h="365126">
                <a:moveTo>
                  <a:pt x="1185032" y="0"/>
                </a:moveTo>
                <a:lnTo>
                  <a:pt x="1043710" y="0"/>
                </a:lnTo>
                <a:lnTo>
                  <a:pt x="1043710" y="1"/>
                </a:lnTo>
                <a:lnTo>
                  <a:pt x="0" y="1"/>
                </a:lnTo>
                <a:lnTo>
                  <a:pt x="0" y="365126"/>
                </a:lnTo>
                <a:lnTo>
                  <a:pt x="1179443" y="365126"/>
                </a:lnTo>
                <a:lnTo>
                  <a:pt x="1179443" y="365126"/>
                </a:lnTo>
                <a:lnTo>
                  <a:pt x="1185032" y="365126"/>
                </a:lnTo>
                <a:cubicBezTo>
                  <a:pt x="1263082" y="365126"/>
                  <a:pt x="1326354" y="283390"/>
                  <a:pt x="1326354" y="182563"/>
                </a:cubicBezTo>
                <a:cubicBezTo>
                  <a:pt x="1326354" y="81736"/>
                  <a:pt x="1263082" y="0"/>
                  <a:pt x="1185032"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838200" y="365125"/>
            <a:ext cx="10515600" cy="829607"/>
          </a:xfrm>
        </p:spPr>
        <p:txBody>
          <a:bodyPr/>
          <a:lstStyle>
            <a:lvl1pPr algn="l">
              <a:defRPr b="1"/>
            </a:lvl1pPr>
          </a:lstStyle>
          <a:p>
            <a:r>
              <a:rPr lang="en-US" dirty="0"/>
              <a:t>Click to edit Master title style</a:t>
            </a:r>
            <a:endParaRPr lang="id-ID" dirty="0"/>
          </a:p>
        </p:txBody>
      </p:sp>
      <p:sp>
        <p:nvSpPr>
          <p:cNvPr id="22" name="Picture Placeholder 21"/>
          <p:cNvSpPr>
            <a:spLocks noGrp="1"/>
          </p:cNvSpPr>
          <p:nvPr>
            <p:ph type="pic" sz="quarter" idx="20"/>
          </p:nvPr>
        </p:nvSpPr>
        <p:spPr>
          <a:xfrm>
            <a:off x="0" y="1449993"/>
            <a:ext cx="5718312" cy="2941978"/>
          </a:xfrm>
          <a:custGeom>
            <a:avLst/>
            <a:gdLst>
              <a:gd name="connsiteX0" fmla="*/ 0 w 5718312"/>
              <a:gd name="connsiteY0" fmla="*/ 0 h 2941978"/>
              <a:gd name="connsiteX1" fmla="*/ 5718312 w 5718312"/>
              <a:gd name="connsiteY1" fmla="*/ 0 h 2941978"/>
              <a:gd name="connsiteX2" fmla="*/ 5718312 w 5718312"/>
              <a:gd name="connsiteY2" fmla="*/ 2817840 h 2941978"/>
              <a:gd name="connsiteX3" fmla="*/ 5521524 w 5718312"/>
              <a:gd name="connsiteY3" fmla="*/ 2837594 h 2941978"/>
              <a:gd name="connsiteX4" fmla="*/ 0 w 5718312"/>
              <a:gd name="connsiteY4" fmla="*/ 2782522 h 2941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8312" h="2941978">
                <a:moveTo>
                  <a:pt x="0" y="0"/>
                </a:moveTo>
                <a:lnTo>
                  <a:pt x="5718312" y="0"/>
                </a:lnTo>
                <a:lnTo>
                  <a:pt x="5718312" y="2817840"/>
                </a:lnTo>
                <a:lnTo>
                  <a:pt x="5521524" y="2837594"/>
                </a:lnTo>
                <a:cubicBezTo>
                  <a:pt x="4167188" y="2962383"/>
                  <a:pt x="2667000" y="3009475"/>
                  <a:pt x="0" y="2782522"/>
                </a:cubicBezTo>
                <a:close/>
              </a:path>
            </a:pathLst>
          </a:custGeom>
        </p:spPr>
        <p:txBody>
          <a:bodyPr wrap="square">
            <a:noAutofit/>
          </a:bodyPr>
          <a:lstStyle/>
          <a:p>
            <a:endParaRPr lang="id-ID"/>
          </a:p>
        </p:txBody>
      </p:sp>
      <p:sp>
        <p:nvSpPr>
          <p:cNvPr id="3" name="Date Placeholder 2"/>
          <p:cNvSpPr>
            <a:spLocks noGrp="1"/>
          </p:cNvSpPr>
          <p:nvPr>
            <p:ph type="dt" sz="half" idx="21"/>
          </p:nvPr>
        </p:nvSpPr>
        <p:spPr/>
        <p:txBody>
          <a:bodyPr/>
          <a:lstStyle/>
          <a:p>
            <a:endParaRPr lang="id-ID"/>
          </a:p>
        </p:txBody>
      </p:sp>
      <p:sp>
        <p:nvSpPr>
          <p:cNvPr id="4" name="Footer Placeholder 3"/>
          <p:cNvSpPr>
            <a:spLocks noGrp="1"/>
          </p:cNvSpPr>
          <p:nvPr>
            <p:ph type="ftr" sz="quarter" idx="22"/>
          </p:nvPr>
        </p:nvSpPr>
        <p:spPr/>
        <p:txBody>
          <a:bodyPr/>
          <a:lstStyle/>
          <a:p>
            <a:endParaRPr lang="id-ID"/>
          </a:p>
        </p:txBody>
      </p:sp>
      <p:sp>
        <p:nvSpPr>
          <p:cNvPr id="5" name="Slide Number Placeholder 4"/>
          <p:cNvSpPr>
            <a:spLocks noGrp="1"/>
          </p:cNvSpPr>
          <p:nvPr>
            <p:ph type="sldNum" sz="quarter" idx="23"/>
          </p:nvPr>
        </p:nvSpPr>
        <p:spPr/>
        <p:txBody>
          <a:bodyPr/>
          <a:lstStyle>
            <a:lvl1pPr>
              <a:defRPr>
                <a:solidFill>
                  <a:schemeClr val="bg2"/>
                </a:solidFill>
              </a:defRPr>
            </a:lvl1pPr>
          </a:lstStyle>
          <a:p>
            <a:fld id="{C05D9349-9402-440B-B8CA-5E26FDD5747A}" type="slidenum">
              <a:rPr lang="id-ID" smtClean="0"/>
              <a:pPr/>
              <a:t>‹#›</a:t>
            </a:fld>
            <a:endParaRPr lang="id-ID"/>
          </a:p>
        </p:txBody>
      </p:sp>
      <p:sp>
        <p:nvSpPr>
          <p:cNvPr id="28" name="Freeform 27"/>
          <p:cNvSpPr/>
          <p:nvPr userDrawn="1"/>
        </p:nvSpPr>
        <p:spPr>
          <a:xfrm>
            <a:off x="6473688" y="3824215"/>
            <a:ext cx="5718312" cy="540444"/>
          </a:xfrm>
          <a:custGeom>
            <a:avLst/>
            <a:gdLst>
              <a:gd name="connsiteX0" fmla="*/ 5718312 w 5718312"/>
              <a:gd name="connsiteY0" fmla="*/ 0 h 540444"/>
              <a:gd name="connsiteX1" fmla="*/ 5718312 w 5718312"/>
              <a:gd name="connsiteY1" fmla="*/ 296278 h 540444"/>
              <a:gd name="connsiteX2" fmla="*/ 196789 w 5718312"/>
              <a:gd name="connsiteY2" fmla="*/ 526263 h 540444"/>
              <a:gd name="connsiteX3" fmla="*/ 0 w 5718312"/>
              <a:gd name="connsiteY3" fmla="*/ 540444 h 540444"/>
              <a:gd name="connsiteX4" fmla="*/ 0 w 5718312"/>
              <a:gd name="connsiteY4" fmla="*/ 346539 h 540444"/>
              <a:gd name="connsiteX5" fmla="*/ 196789 w 5718312"/>
              <a:gd name="connsiteY5" fmla="*/ 324903 h 540444"/>
              <a:gd name="connsiteX6" fmla="*/ 5718312 w 5718312"/>
              <a:gd name="connsiteY6" fmla="*/ 0 h 540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8312" h="540444">
                <a:moveTo>
                  <a:pt x="5718312" y="0"/>
                </a:moveTo>
                <a:lnTo>
                  <a:pt x="5718312" y="296278"/>
                </a:lnTo>
                <a:cubicBezTo>
                  <a:pt x="3051312" y="296278"/>
                  <a:pt x="1551125" y="424762"/>
                  <a:pt x="196789" y="526263"/>
                </a:cubicBezTo>
                <a:lnTo>
                  <a:pt x="0" y="540444"/>
                </a:lnTo>
                <a:lnTo>
                  <a:pt x="0" y="346539"/>
                </a:lnTo>
                <a:lnTo>
                  <a:pt x="196789" y="324903"/>
                </a:lnTo>
                <a:cubicBezTo>
                  <a:pt x="1551125" y="173151"/>
                  <a:pt x="3051312" y="0"/>
                  <a:pt x="5718312" y="0"/>
                </a:cubicBezTo>
                <a:close/>
              </a:path>
            </a:pathLst>
          </a:custGeom>
          <a:gradFill flip="none" rotWithShape="1">
            <a:gsLst>
              <a:gs pos="0">
                <a:schemeClr val="accent6"/>
              </a:gs>
              <a:gs pos="100000">
                <a:schemeClr val="accent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id-ID"/>
          </a:p>
        </p:txBody>
      </p:sp>
      <p:sp>
        <p:nvSpPr>
          <p:cNvPr id="27" name="Freeform 26"/>
          <p:cNvSpPr/>
          <p:nvPr userDrawn="1"/>
        </p:nvSpPr>
        <p:spPr>
          <a:xfrm>
            <a:off x="0" y="4214849"/>
            <a:ext cx="5718312" cy="256669"/>
          </a:xfrm>
          <a:custGeom>
            <a:avLst/>
            <a:gdLst>
              <a:gd name="connsiteX0" fmla="*/ 0 w 5718312"/>
              <a:gd name="connsiteY0" fmla="*/ 0 h 256669"/>
              <a:gd name="connsiteX1" fmla="*/ 5521523 w 5718312"/>
              <a:gd name="connsiteY1" fmla="*/ 54566 h 256669"/>
              <a:gd name="connsiteX2" fmla="*/ 5718312 w 5718312"/>
              <a:gd name="connsiteY2" fmla="*/ 34994 h 256669"/>
              <a:gd name="connsiteX3" fmla="*/ 5718312 w 5718312"/>
              <a:gd name="connsiteY3" fmla="*/ 200282 h 256669"/>
              <a:gd name="connsiteX4" fmla="*/ 5521523 w 5718312"/>
              <a:gd name="connsiteY4" fmla="*/ 212399 h 256669"/>
              <a:gd name="connsiteX5" fmla="*/ 0 w 5718312"/>
              <a:gd name="connsiteY5" fmla="*/ 62915 h 256669"/>
              <a:gd name="connsiteX6" fmla="*/ 0 w 5718312"/>
              <a:gd name="connsiteY6" fmla="*/ 0 h 256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8312" h="256669">
                <a:moveTo>
                  <a:pt x="0" y="0"/>
                </a:moveTo>
                <a:cubicBezTo>
                  <a:pt x="2667000" y="224871"/>
                  <a:pt x="4167188" y="178210"/>
                  <a:pt x="5521523" y="54566"/>
                </a:cubicBezTo>
                <a:lnTo>
                  <a:pt x="5718312" y="34994"/>
                </a:lnTo>
                <a:lnTo>
                  <a:pt x="5718312" y="200282"/>
                </a:lnTo>
                <a:lnTo>
                  <a:pt x="5521523" y="212399"/>
                </a:lnTo>
                <a:cubicBezTo>
                  <a:pt x="4167188" y="285792"/>
                  <a:pt x="2667000" y="287786"/>
                  <a:pt x="0" y="62915"/>
                </a:cubicBezTo>
                <a:lnTo>
                  <a:pt x="0" y="0"/>
                </a:lnTo>
                <a:close/>
              </a:path>
            </a:pathLst>
          </a:custGeom>
          <a:gradFill flip="none" rotWithShape="1">
            <a:gsLst>
              <a:gs pos="0">
                <a:schemeClr val="accent6"/>
              </a:gs>
              <a:gs pos="100000">
                <a:schemeClr val="accent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id-ID"/>
          </a:p>
        </p:txBody>
      </p:sp>
      <p:sp>
        <p:nvSpPr>
          <p:cNvPr id="15" name="Content Placeholder 3"/>
          <p:cNvSpPr>
            <a:spLocks noGrp="1"/>
          </p:cNvSpPr>
          <p:nvPr>
            <p:ph sz="half" idx="19"/>
          </p:nvPr>
        </p:nvSpPr>
        <p:spPr>
          <a:xfrm>
            <a:off x="838200" y="4770783"/>
            <a:ext cx="4880112" cy="1205948"/>
          </a:xfrm>
        </p:spPr>
        <p:txBody>
          <a:bodyPr>
            <a:normAutofit/>
          </a:bodyPr>
          <a:lstStyle>
            <a:lvl1pPr marL="0" indent="0" algn="l">
              <a:lnSpc>
                <a:spcPct val="100000"/>
              </a:lnSpc>
              <a:buNone/>
              <a:defRPr sz="1600"/>
            </a:lvl1pPr>
          </a:lstStyle>
          <a:p>
            <a:pPr lvl="0"/>
            <a:r>
              <a:rPr lang="en-US" dirty="0"/>
              <a:t>Click to edit</a:t>
            </a:r>
            <a:endParaRPr lang="id-ID" dirty="0"/>
          </a:p>
        </p:txBody>
      </p:sp>
      <p:sp>
        <p:nvSpPr>
          <p:cNvPr id="24" name="Picture Placeholder 23"/>
          <p:cNvSpPr>
            <a:spLocks noGrp="1"/>
          </p:cNvSpPr>
          <p:nvPr>
            <p:ph type="pic" sz="quarter" idx="24"/>
          </p:nvPr>
        </p:nvSpPr>
        <p:spPr>
          <a:xfrm>
            <a:off x="6473688" y="1449993"/>
            <a:ext cx="5718313" cy="2738020"/>
          </a:xfrm>
          <a:custGeom>
            <a:avLst/>
            <a:gdLst>
              <a:gd name="connsiteX0" fmla="*/ 0 w 5718313"/>
              <a:gd name="connsiteY0" fmla="*/ 0 h 2738020"/>
              <a:gd name="connsiteX1" fmla="*/ 5718313 w 5718313"/>
              <a:gd name="connsiteY1" fmla="*/ 0 h 2738020"/>
              <a:gd name="connsiteX2" fmla="*/ 5718313 w 5718313"/>
              <a:gd name="connsiteY2" fmla="*/ 2388272 h 2738020"/>
              <a:gd name="connsiteX3" fmla="*/ 196790 w 5718313"/>
              <a:gd name="connsiteY3" fmla="*/ 2716184 h 2738020"/>
              <a:gd name="connsiteX4" fmla="*/ 0 w 5718313"/>
              <a:gd name="connsiteY4" fmla="*/ 2738020 h 2738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8313" h="2738020">
                <a:moveTo>
                  <a:pt x="0" y="0"/>
                </a:moveTo>
                <a:lnTo>
                  <a:pt x="5718313" y="0"/>
                </a:lnTo>
                <a:lnTo>
                  <a:pt x="5718313" y="2388272"/>
                </a:lnTo>
                <a:cubicBezTo>
                  <a:pt x="3051313" y="2388272"/>
                  <a:pt x="1551126" y="2563026"/>
                  <a:pt x="196790" y="2716184"/>
                </a:cubicBezTo>
                <a:lnTo>
                  <a:pt x="0" y="2738020"/>
                </a:lnTo>
                <a:close/>
              </a:path>
            </a:pathLst>
          </a:custGeom>
        </p:spPr>
        <p:txBody>
          <a:bodyPr wrap="square">
            <a:noAutofit/>
          </a:bodyPr>
          <a:lstStyle/>
          <a:p>
            <a:endParaRPr lang="id-ID"/>
          </a:p>
        </p:txBody>
      </p:sp>
      <p:sp>
        <p:nvSpPr>
          <p:cNvPr id="31" name="Content Placeholder 3"/>
          <p:cNvSpPr>
            <a:spLocks noGrp="1"/>
          </p:cNvSpPr>
          <p:nvPr>
            <p:ph sz="half" idx="25"/>
          </p:nvPr>
        </p:nvSpPr>
        <p:spPr>
          <a:xfrm>
            <a:off x="6473688" y="4770783"/>
            <a:ext cx="4880112" cy="1205948"/>
          </a:xfrm>
        </p:spPr>
        <p:txBody>
          <a:bodyPr>
            <a:normAutofit/>
          </a:bodyPr>
          <a:lstStyle>
            <a:lvl1pPr marL="0" indent="0" algn="l">
              <a:lnSpc>
                <a:spcPct val="100000"/>
              </a:lnSpc>
              <a:buNone/>
              <a:defRPr sz="1600"/>
            </a:lvl1pPr>
          </a:lstStyle>
          <a:p>
            <a:pPr lvl="0"/>
            <a:r>
              <a:rPr lang="en-US" dirty="0"/>
              <a:t>Click to edit</a:t>
            </a:r>
            <a:endParaRPr lang="id-ID" dirty="0"/>
          </a:p>
        </p:txBody>
      </p:sp>
      <p:sp>
        <p:nvSpPr>
          <p:cNvPr id="13" name="Rectangle 12"/>
          <p:cNvSpPr/>
          <p:nvPr userDrawn="1"/>
        </p:nvSpPr>
        <p:spPr>
          <a:xfrm>
            <a:off x="0" y="0"/>
            <a:ext cx="609600" cy="11947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id-ID"/>
          </a:p>
        </p:txBody>
      </p:sp>
    </p:spTree>
    <p:extLst>
      <p:ext uri="{BB962C8B-B14F-4D97-AF65-F5344CB8AC3E}">
        <p14:creationId xmlns:p14="http://schemas.microsoft.com/office/powerpoint/2010/main" val="3645965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ree diagram">
    <p:spTree>
      <p:nvGrpSpPr>
        <p:cNvPr id="1" name=""/>
        <p:cNvGrpSpPr/>
        <p:nvPr/>
      </p:nvGrpSpPr>
      <p:grpSpPr>
        <a:xfrm>
          <a:off x="0" y="0"/>
          <a:ext cx="0" cy="0"/>
          <a:chOff x="0" y="0"/>
          <a:chExt cx="0" cy="0"/>
        </a:xfrm>
      </p:grpSpPr>
      <p:sp>
        <p:nvSpPr>
          <p:cNvPr id="24" name="Freeform 23"/>
          <p:cNvSpPr/>
          <p:nvPr userDrawn="1"/>
        </p:nvSpPr>
        <p:spPr>
          <a:xfrm flipH="1">
            <a:off x="10972800" y="6356348"/>
            <a:ext cx="1219200" cy="365126"/>
          </a:xfrm>
          <a:custGeom>
            <a:avLst/>
            <a:gdLst>
              <a:gd name="connsiteX0" fmla="*/ 1185032 w 1326354"/>
              <a:gd name="connsiteY0" fmla="*/ 0 h 365126"/>
              <a:gd name="connsiteX1" fmla="*/ 1043710 w 1326354"/>
              <a:gd name="connsiteY1" fmla="*/ 0 h 365126"/>
              <a:gd name="connsiteX2" fmla="*/ 1043710 w 1326354"/>
              <a:gd name="connsiteY2" fmla="*/ 1 h 365126"/>
              <a:gd name="connsiteX3" fmla="*/ 0 w 1326354"/>
              <a:gd name="connsiteY3" fmla="*/ 1 h 365126"/>
              <a:gd name="connsiteX4" fmla="*/ 0 w 1326354"/>
              <a:gd name="connsiteY4" fmla="*/ 365126 h 365126"/>
              <a:gd name="connsiteX5" fmla="*/ 1179443 w 1326354"/>
              <a:gd name="connsiteY5" fmla="*/ 365126 h 365126"/>
              <a:gd name="connsiteX6" fmla="*/ 1179443 w 1326354"/>
              <a:gd name="connsiteY6" fmla="*/ 365126 h 365126"/>
              <a:gd name="connsiteX7" fmla="*/ 1185032 w 1326354"/>
              <a:gd name="connsiteY7" fmla="*/ 365126 h 365126"/>
              <a:gd name="connsiteX8" fmla="*/ 1326354 w 1326354"/>
              <a:gd name="connsiteY8" fmla="*/ 182563 h 365126"/>
              <a:gd name="connsiteX9" fmla="*/ 1185032 w 1326354"/>
              <a:gd name="connsiteY9" fmla="*/ 0 h 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6354" h="365126">
                <a:moveTo>
                  <a:pt x="1185032" y="0"/>
                </a:moveTo>
                <a:lnTo>
                  <a:pt x="1043710" y="0"/>
                </a:lnTo>
                <a:lnTo>
                  <a:pt x="1043710" y="1"/>
                </a:lnTo>
                <a:lnTo>
                  <a:pt x="0" y="1"/>
                </a:lnTo>
                <a:lnTo>
                  <a:pt x="0" y="365126"/>
                </a:lnTo>
                <a:lnTo>
                  <a:pt x="1179443" y="365126"/>
                </a:lnTo>
                <a:lnTo>
                  <a:pt x="1179443" y="365126"/>
                </a:lnTo>
                <a:lnTo>
                  <a:pt x="1185032" y="365126"/>
                </a:lnTo>
                <a:cubicBezTo>
                  <a:pt x="1263082" y="365126"/>
                  <a:pt x="1326354" y="283390"/>
                  <a:pt x="1326354" y="182563"/>
                </a:cubicBezTo>
                <a:cubicBezTo>
                  <a:pt x="1326354" y="81736"/>
                  <a:pt x="1263082" y="0"/>
                  <a:pt x="1185032"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6" name="Text Placeholder 16"/>
          <p:cNvSpPr>
            <a:spLocks noGrp="1"/>
          </p:cNvSpPr>
          <p:nvPr>
            <p:ph type="body" sz="quarter" idx="16"/>
          </p:nvPr>
        </p:nvSpPr>
        <p:spPr>
          <a:xfrm>
            <a:off x="823686" y="1799380"/>
            <a:ext cx="3060000" cy="360000"/>
          </a:xfrm>
        </p:spPr>
        <p:txBody>
          <a:bodyPr>
            <a:noAutofit/>
          </a:bodyPr>
          <a:lstStyle>
            <a:lvl1pPr marL="0" indent="0" algn="l">
              <a:buNone/>
              <a:defRPr sz="2000">
                <a:latin typeface="+mj-lt"/>
              </a:defRPr>
            </a:lvl1pPr>
          </a:lstStyle>
          <a:p>
            <a:pPr lvl="0"/>
            <a:r>
              <a:rPr lang="en-US" dirty="0"/>
              <a:t>Click to edit</a:t>
            </a:r>
            <a:endParaRPr lang="id-ID" dirty="0"/>
          </a:p>
        </p:txBody>
      </p:sp>
      <p:sp>
        <p:nvSpPr>
          <p:cNvPr id="97" name="Text Placeholder 19"/>
          <p:cNvSpPr>
            <a:spLocks noGrp="1"/>
          </p:cNvSpPr>
          <p:nvPr>
            <p:ph type="body" sz="quarter" idx="20"/>
          </p:nvPr>
        </p:nvSpPr>
        <p:spPr>
          <a:xfrm>
            <a:off x="823686" y="2235880"/>
            <a:ext cx="3060000" cy="1440000"/>
          </a:xfrm>
        </p:spPr>
        <p:txBody>
          <a:bodyPr>
            <a:normAutofit/>
          </a:bodyPr>
          <a:lstStyle>
            <a:lvl1pPr marL="0" indent="0" algn="l">
              <a:lnSpc>
                <a:spcPct val="100000"/>
              </a:lnSpc>
              <a:buNone/>
              <a:defRPr sz="1600"/>
            </a:lvl1pPr>
          </a:lstStyle>
          <a:p>
            <a:pPr lvl="0"/>
            <a:r>
              <a:rPr lang="en-US" dirty="0"/>
              <a:t>Click to edit</a:t>
            </a:r>
            <a:endParaRPr lang="id-ID" dirty="0"/>
          </a:p>
        </p:txBody>
      </p:sp>
      <p:grpSp>
        <p:nvGrpSpPr>
          <p:cNvPr id="3" name="Group 2"/>
          <p:cNvGrpSpPr/>
          <p:nvPr userDrawn="1"/>
        </p:nvGrpSpPr>
        <p:grpSpPr>
          <a:xfrm>
            <a:off x="4075219" y="1763445"/>
            <a:ext cx="4519294" cy="2671827"/>
            <a:chOff x="4110381" y="1910690"/>
            <a:chExt cx="4519294" cy="2671827"/>
          </a:xfrm>
        </p:grpSpPr>
        <p:sp>
          <p:nvSpPr>
            <p:cNvPr id="40" name="Freeform 39"/>
            <p:cNvSpPr/>
            <p:nvPr userDrawn="1"/>
          </p:nvSpPr>
          <p:spPr>
            <a:xfrm>
              <a:off x="5572361" y="1910690"/>
              <a:ext cx="1117601" cy="2181588"/>
            </a:xfrm>
            <a:custGeom>
              <a:avLst/>
              <a:gdLst>
                <a:gd name="connsiteX0" fmla="*/ 454283 w 1117601"/>
                <a:gd name="connsiteY0" fmla="*/ 0 h 2181588"/>
                <a:gd name="connsiteX1" fmla="*/ 505939 w 1117601"/>
                <a:gd name="connsiteY1" fmla="*/ 22057 h 2181588"/>
                <a:gd name="connsiteX2" fmla="*/ 1117601 w 1117601"/>
                <a:gd name="connsiteY2" fmla="*/ 1098638 h 2181588"/>
                <a:gd name="connsiteX3" fmla="*/ 753154 w 1117601"/>
                <a:gd name="connsiteY3" fmla="*/ 2000233 h 2181588"/>
                <a:gd name="connsiteX4" fmla="*/ 663137 w 1117601"/>
                <a:gd name="connsiteY4" fmla="*/ 2074898 h 2181588"/>
                <a:gd name="connsiteX5" fmla="*/ 658669 w 1117601"/>
                <a:gd name="connsiteY5" fmla="*/ 2063057 h 2181588"/>
                <a:gd name="connsiteX6" fmla="*/ 558800 w 1117601"/>
                <a:gd name="connsiteY6" fmla="*/ 1288635 h 2181588"/>
                <a:gd name="connsiteX7" fmla="*/ 565727 w 1117601"/>
                <a:gd name="connsiteY7" fmla="*/ 1067914 h 2181588"/>
                <a:gd name="connsiteX8" fmla="*/ 577219 w 1117601"/>
                <a:gd name="connsiteY8" fmla="*/ 949010 h 2181588"/>
                <a:gd name="connsiteX9" fmla="*/ 535525 w 1117601"/>
                <a:gd name="connsiteY9" fmla="*/ 1043691 h 2181588"/>
                <a:gd name="connsiteX10" fmla="*/ 435656 w 1117601"/>
                <a:gd name="connsiteY10" fmla="*/ 1707294 h 2181588"/>
                <a:gd name="connsiteX11" fmla="*/ 462452 w 1117601"/>
                <a:gd name="connsiteY11" fmla="*/ 2072591 h 2181588"/>
                <a:gd name="connsiteX12" fmla="*/ 483947 w 1117601"/>
                <a:gd name="connsiteY12" fmla="*/ 2181588 h 2181588"/>
                <a:gd name="connsiteX13" fmla="*/ 441546 w 1117601"/>
                <a:gd name="connsiteY13" fmla="*/ 2148422 h 2181588"/>
                <a:gd name="connsiteX14" fmla="*/ 0 w 1117601"/>
                <a:gd name="connsiteY14" fmla="*/ 1079192 h 2181588"/>
                <a:gd name="connsiteX15" fmla="*/ 441546 w 1117601"/>
                <a:gd name="connsiteY15" fmla="*/ 9962 h 2181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7601" h="2181588">
                  <a:moveTo>
                    <a:pt x="454283" y="0"/>
                  </a:moveTo>
                  <a:lnTo>
                    <a:pt x="505939" y="22057"/>
                  </a:lnTo>
                  <a:cubicBezTo>
                    <a:pt x="865387" y="199429"/>
                    <a:pt x="1117601" y="614671"/>
                    <a:pt x="1117601" y="1098638"/>
                  </a:cubicBezTo>
                  <a:cubicBezTo>
                    <a:pt x="1117601" y="1461614"/>
                    <a:pt x="975731" y="1785931"/>
                    <a:pt x="753154" y="2000233"/>
                  </a:cubicBezTo>
                  <a:lnTo>
                    <a:pt x="663137" y="2074898"/>
                  </a:lnTo>
                  <a:lnTo>
                    <a:pt x="658669" y="2063057"/>
                  </a:lnTo>
                  <a:cubicBezTo>
                    <a:pt x="596965" y="1864865"/>
                    <a:pt x="558800" y="1591066"/>
                    <a:pt x="558800" y="1288635"/>
                  </a:cubicBezTo>
                  <a:cubicBezTo>
                    <a:pt x="558800" y="1213028"/>
                    <a:pt x="561186" y="1139209"/>
                    <a:pt x="565727" y="1067914"/>
                  </a:cubicBezTo>
                  <a:lnTo>
                    <a:pt x="577219" y="949010"/>
                  </a:lnTo>
                  <a:lnTo>
                    <a:pt x="535525" y="1043691"/>
                  </a:lnTo>
                  <a:cubicBezTo>
                    <a:pt x="473821" y="1213522"/>
                    <a:pt x="435656" y="1448141"/>
                    <a:pt x="435656" y="1707294"/>
                  </a:cubicBezTo>
                  <a:cubicBezTo>
                    <a:pt x="435656" y="1836871"/>
                    <a:pt x="445197" y="1960314"/>
                    <a:pt x="462452" y="2072591"/>
                  </a:cubicBezTo>
                  <a:lnTo>
                    <a:pt x="483947" y="2181588"/>
                  </a:lnTo>
                  <a:lnTo>
                    <a:pt x="441546" y="2148422"/>
                  </a:lnTo>
                  <a:cubicBezTo>
                    <a:pt x="175149" y="1916699"/>
                    <a:pt x="0" y="1524281"/>
                    <a:pt x="0" y="1079192"/>
                  </a:cubicBezTo>
                  <a:cubicBezTo>
                    <a:pt x="0" y="634103"/>
                    <a:pt x="175149" y="241685"/>
                    <a:pt x="441546" y="99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Freeform 40"/>
            <p:cNvSpPr>
              <a:spLocks noChangeAspect="1"/>
            </p:cNvSpPr>
            <p:nvPr userDrawn="1"/>
          </p:nvSpPr>
          <p:spPr>
            <a:xfrm rot="3120000">
              <a:off x="7142474" y="2638812"/>
              <a:ext cx="972000" cy="2002402"/>
            </a:xfrm>
            <a:custGeom>
              <a:avLst/>
              <a:gdLst>
                <a:gd name="connsiteX0" fmla="*/ 454283 w 1117601"/>
                <a:gd name="connsiteY0" fmla="*/ 0 h 2181588"/>
                <a:gd name="connsiteX1" fmla="*/ 505939 w 1117601"/>
                <a:gd name="connsiteY1" fmla="*/ 22057 h 2181588"/>
                <a:gd name="connsiteX2" fmla="*/ 1117601 w 1117601"/>
                <a:gd name="connsiteY2" fmla="*/ 1098638 h 2181588"/>
                <a:gd name="connsiteX3" fmla="*/ 753154 w 1117601"/>
                <a:gd name="connsiteY3" fmla="*/ 2000233 h 2181588"/>
                <a:gd name="connsiteX4" fmla="*/ 663137 w 1117601"/>
                <a:gd name="connsiteY4" fmla="*/ 2074898 h 2181588"/>
                <a:gd name="connsiteX5" fmla="*/ 658669 w 1117601"/>
                <a:gd name="connsiteY5" fmla="*/ 2063057 h 2181588"/>
                <a:gd name="connsiteX6" fmla="*/ 558800 w 1117601"/>
                <a:gd name="connsiteY6" fmla="*/ 1288635 h 2181588"/>
                <a:gd name="connsiteX7" fmla="*/ 565727 w 1117601"/>
                <a:gd name="connsiteY7" fmla="*/ 1067914 h 2181588"/>
                <a:gd name="connsiteX8" fmla="*/ 577219 w 1117601"/>
                <a:gd name="connsiteY8" fmla="*/ 949010 h 2181588"/>
                <a:gd name="connsiteX9" fmla="*/ 535525 w 1117601"/>
                <a:gd name="connsiteY9" fmla="*/ 1043691 h 2181588"/>
                <a:gd name="connsiteX10" fmla="*/ 435656 w 1117601"/>
                <a:gd name="connsiteY10" fmla="*/ 1707294 h 2181588"/>
                <a:gd name="connsiteX11" fmla="*/ 462452 w 1117601"/>
                <a:gd name="connsiteY11" fmla="*/ 2072591 h 2181588"/>
                <a:gd name="connsiteX12" fmla="*/ 483947 w 1117601"/>
                <a:gd name="connsiteY12" fmla="*/ 2181588 h 2181588"/>
                <a:gd name="connsiteX13" fmla="*/ 441546 w 1117601"/>
                <a:gd name="connsiteY13" fmla="*/ 2148422 h 2181588"/>
                <a:gd name="connsiteX14" fmla="*/ 0 w 1117601"/>
                <a:gd name="connsiteY14" fmla="*/ 1079192 h 2181588"/>
                <a:gd name="connsiteX15" fmla="*/ 441546 w 1117601"/>
                <a:gd name="connsiteY15" fmla="*/ 9962 h 2181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7601" h="2181588">
                  <a:moveTo>
                    <a:pt x="454283" y="0"/>
                  </a:moveTo>
                  <a:lnTo>
                    <a:pt x="505939" y="22057"/>
                  </a:lnTo>
                  <a:cubicBezTo>
                    <a:pt x="865387" y="199429"/>
                    <a:pt x="1117601" y="614671"/>
                    <a:pt x="1117601" y="1098638"/>
                  </a:cubicBezTo>
                  <a:cubicBezTo>
                    <a:pt x="1117601" y="1461614"/>
                    <a:pt x="975731" y="1785931"/>
                    <a:pt x="753154" y="2000233"/>
                  </a:cubicBezTo>
                  <a:lnTo>
                    <a:pt x="663137" y="2074898"/>
                  </a:lnTo>
                  <a:lnTo>
                    <a:pt x="658669" y="2063057"/>
                  </a:lnTo>
                  <a:cubicBezTo>
                    <a:pt x="596965" y="1864865"/>
                    <a:pt x="558800" y="1591066"/>
                    <a:pt x="558800" y="1288635"/>
                  </a:cubicBezTo>
                  <a:cubicBezTo>
                    <a:pt x="558800" y="1213028"/>
                    <a:pt x="561186" y="1139209"/>
                    <a:pt x="565727" y="1067914"/>
                  </a:cubicBezTo>
                  <a:lnTo>
                    <a:pt x="577219" y="949010"/>
                  </a:lnTo>
                  <a:lnTo>
                    <a:pt x="535525" y="1043691"/>
                  </a:lnTo>
                  <a:cubicBezTo>
                    <a:pt x="473821" y="1213522"/>
                    <a:pt x="435656" y="1448141"/>
                    <a:pt x="435656" y="1707294"/>
                  </a:cubicBezTo>
                  <a:cubicBezTo>
                    <a:pt x="435656" y="1836871"/>
                    <a:pt x="445197" y="1960314"/>
                    <a:pt x="462452" y="2072591"/>
                  </a:cubicBezTo>
                  <a:lnTo>
                    <a:pt x="483947" y="2181588"/>
                  </a:lnTo>
                  <a:lnTo>
                    <a:pt x="441546" y="2148422"/>
                  </a:lnTo>
                  <a:cubicBezTo>
                    <a:pt x="175149" y="1916699"/>
                    <a:pt x="0" y="1524281"/>
                    <a:pt x="0" y="1079192"/>
                  </a:cubicBezTo>
                  <a:cubicBezTo>
                    <a:pt x="0" y="634103"/>
                    <a:pt x="175149" y="241685"/>
                    <a:pt x="441546" y="996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Freeform 42"/>
            <p:cNvSpPr>
              <a:spLocks noChangeAspect="1"/>
            </p:cNvSpPr>
            <p:nvPr userDrawn="1"/>
          </p:nvSpPr>
          <p:spPr>
            <a:xfrm rot="18166364">
              <a:off x="4529473" y="3374578"/>
              <a:ext cx="788847" cy="1627031"/>
            </a:xfrm>
            <a:custGeom>
              <a:avLst/>
              <a:gdLst>
                <a:gd name="connsiteX0" fmla="*/ 454283 w 1117601"/>
                <a:gd name="connsiteY0" fmla="*/ 0 h 2181588"/>
                <a:gd name="connsiteX1" fmla="*/ 505939 w 1117601"/>
                <a:gd name="connsiteY1" fmla="*/ 22057 h 2181588"/>
                <a:gd name="connsiteX2" fmla="*/ 1117601 w 1117601"/>
                <a:gd name="connsiteY2" fmla="*/ 1098638 h 2181588"/>
                <a:gd name="connsiteX3" fmla="*/ 753154 w 1117601"/>
                <a:gd name="connsiteY3" fmla="*/ 2000233 h 2181588"/>
                <a:gd name="connsiteX4" fmla="*/ 663137 w 1117601"/>
                <a:gd name="connsiteY4" fmla="*/ 2074898 h 2181588"/>
                <a:gd name="connsiteX5" fmla="*/ 658669 w 1117601"/>
                <a:gd name="connsiteY5" fmla="*/ 2063057 h 2181588"/>
                <a:gd name="connsiteX6" fmla="*/ 558800 w 1117601"/>
                <a:gd name="connsiteY6" fmla="*/ 1288635 h 2181588"/>
                <a:gd name="connsiteX7" fmla="*/ 565727 w 1117601"/>
                <a:gd name="connsiteY7" fmla="*/ 1067914 h 2181588"/>
                <a:gd name="connsiteX8" fmla="*/ 577219 w 1117601"/>
                <a:gd name="connsiteY8" fmla="*/ 949010 h 2181588"/>
                <a:gd name="connsiteX9" fmla="*/ 535525 w 1117601"/>
                <a:gd name="connsiteY9" fmla="*/ 1043691 h 2181588"/>
                <a:gd name="connsiteX10" fmla="*/ 435656 w 1117601"/>
                <a:gd name="connsiteY10" fmla="*/ 1707294 h 2181588"/>
                <a:gd name="connsiteX11" fmla="*/ 462452 w 1117601"/>
                <a:gd name="connsiteY11" fmla="*/ 2072591 h 2181588"/>
                <a:gd name="connsiteX12" fmla="*/ 483947 w 1117601"/>
                <a:gd name="connsiteY12" fmla="*/ 2181588 h 2181588"/>
                <a:gd name="connsiteX13" fmla="*/ 441546 w 1117601"/>
                <a:gd name="connsiteY13" fmla="*/ 2148422 h 2181588"/>
                <a:gd name="connsiteX14" fmla="*/ 0 w 1117601"/>
                <a:gd name="connsiteY14" fmla="*/ 1079192 h 2181588"/>
                <a:gd name="connsiteX15" fmla="*/ 441546 w 1117601"/>
                <a:gd name="connsiteY15" fmla="*/ 9962 h 2181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7601" h="2181588">
                  <a:moveTo>
                    <a:pt x="454283" y="0"/>
                  </a:moveTo>
                  <a:lnTo>
                    <a:pt x="505939" y="22057"/>
                  </a:lnTo>
                  <a:cubicBezTo>
                    <a:pt x="865387" y="199429"/>
                    <a:pt x="1117601" y="614671"/>
                    <a:pt x="1117601" y="1098638"/>
                  </a:cubicBezTo>
                  <a:cubicBezTo>
                    <a:pt x="1117601" y="1461614"/>
                    <a:pt x="975731" y="1785931"/>
                    <a:pt x="753154" y="2000233"/>
                  </a:cubicBezTo>
                  <a:lnTo>
                    <a:pt x="663137" y="2074898"/>
                  </a:lnTo>
                  <a:lnTo>
                    <a:pt x="658669" y="2063057"/>
                  </a:lnTo>
                  <a:cubicBezTo>
                    <a:pt x="596965" y="1864865"/>
                    <a:pt x="558800" y="1591066"/>
                    <a:pt x="558800" y="1288635"/>
                  </a:cubicBezTo>
                  <a:cubicBezTo>
                    <a:pt x="558800" y="1213028"/>
                    <a:pt x="561186" y="1139209"/>
                    <a:pt x="565727" y="1067914"/>
                  </a:cubicBezTo>
                  <a:lnTo>
                    <a:pt x="577219" y="949010"/>
                  </a:lnTo>
                  <a:lnTo>
                    <a:pt x="535525" y="1043691"/>
                  </a:lnTo>
                  <a:cubicBezTo>
                    <a:pt x="473821" y="1213522"/>
                    <a:pt x="435656" y="1448141"/>
                    <a:pt x="435656" y="1707294"/>
                  </a:cubicBezTo>
                  <a:cubicBezTo>
                    <a:pt x="435656" y="1836871"/>
                    <a:pt x="445197" y="1960314"/>
                    <a:pt x="462452" y="2072591"/>
                  </a:cubicBezTo>
                  <a:lnTo>
                    <a:pt x="483947" y="2181588"/>
                  </a:lnTo>
                  <a:lnTo>
                    <a:pt x="441546" y="2148422"/>
                  </a:lnTo>
                  <a:cubicBezTo>
                    <a:pt x="175149" y="1916699"/>
                    <a:pt x="0" y="1524281"/>
                    <a:pt x="0" y="1079192"/>
                  </a:cubicBezTo>
                  <a:cubicBezTo>
                    <a:pt x="0" y="634103"/>
                    <a:pt x="175149" y="241685"/>
                    <a:pt x="441546" y="9962"/>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2" name="Freeform 51"/>
          <p:cNvSpPr/>
          <p:nvPr userDrawn="1"/>
        </p:nvSpPr>
        <p:spPr>
          <a:xfrm>
            <a:off x="4811752" y="4152900"/>
            <a:ext cx="3096095" cy="2244076"/>
          </a:xfrm>
          <a:custGeom>
            <a:avLst/>
            <a:gdLst>
              <a:gd name="connsiteX0" fmla="*/ 1429029 w 3096095"/>
              <a:gd name="connsiteY0" fmla="*/ 0 h 2244076"/>
              <a:gd name="connsiteX1" fmla="*/ 1619529 w 3096095"/>
              <a:gd name="connsiteY1" fmla="*/ 441960 h 2244076"/>
              <a:gd name="connsiteX2" fmla="*/ 2024818 w 3096095"/>
              <a:gd name="connsiteY2" fmla="*/ 251937 h 2244076"/>
              <a:gd name="connsiteX3" fmla="*/ 1740973 w 3096095"/>
              <a:gd name="connsiteY3" fmla="*/ 855821 h 2244076"/>
              <a:gd name="connsiteX4" fmla="*/ 1776642 w 3096095"/>
              <a:gd name="connsiteY4" fmla="*/ 1780325 h 2244076"/>
              <a:gd name="connsiteX5" fmla="*/ 1790865 w 3096095"/>
              <a:gd name="connsiteY5" fmla="*/ 1853352 h 2244076"/>
              <a:gd name="connsiteX6" fmla="*/ 1828990 w 3096095"/>
              <a:gd name="connsiteY6" fmla="*/ 1854212 h 2244076"/>
              <a:gd name="connsiteX7" fmla="*/ 2978005 w 3096095"/>
              <a:gd name="connsiteY7" fmla="*/ 2092241 h 2244076"/>
              <a:gd name="connsiteX8" fmla="*/ 3096095 w 3096095"/>
              <a:gd name="connsiteY8" fmla="*/ 2144786 h 2244076"/>
              <a:gd name="connsiteX9" fmla="*/ 2910951 w 3096095"/>
              <a:gd name="connsiteY9" fmla="*/ 2116648 h 2244076"/>
              <a:gd name="connsiteX10" fmla="*/ 1775065 w 3096095"/>
              <a:gd name="connsiteY10" fmla="*/ 2044700 h 2244076"/>
              <a:gd name="connsiteX11" fmla="*/ 90020 w 3096095"/>
              <a:gd name="connsiteY11" fmla="*/ 2219299 h 2244076"/>
              <a:gd name="connsiteX12" fmla="*/ 0 w 3096095"/>
              <a:gd name="connsiteY12" fmla="*/ 2244076 h 2244076"/>
              <a:gd name="connsiteX13" fmla="*/ 129822 w 3096095"/>
              <a:gd name="connsiteY13" fmla="*/ 2173869 h 2244076"/>
              <a:gd name="connsiteX14" fmla="*/ 1223808 w 3096095"/>
              <a:gd name="connsiteY14" fmla="*/ 1872224 h 2244076"/>
              <a:gd name="connsiteX15" fmla="*/ 1304258 w 3096095"/>
              <a:gd name="connsiteY15" fmla="*/ 1865839 h 2244076"/>
              <a:gd name="connsiteX16" fmla="*/ 1317607 w 3096095"/>
              <a:gd name="connsiteY16" fmla="*/ 1756208 h 2244076"/>
              <a:gd name="connsiteX17" fmla="*/ 1314729 w 3096095"/>
              <a:gd name="connsiteY17" fmla="*/ 822960 h 2244076"/>
              <a:gd name="connsiteX18" fmla="*/ 888009 w 3096095"/>
              <a:gd name="connsiteY18" fmla="*/ 487680 h 2244076"/>
              <a:gd name="connsiteX19" fmla="*/ 1139469 w 3096095"/>
              <a:gd name="connsiteY19" fmla="*/ 579120 h 2244076"/>
              <a:gd name="connsiteX20" fmla="*/ 895629 w 3096095"/>
              <a:gd name="connsiteY20" fmla="*/ 213360 h 2244076"/>
              <a:gd name="connsiteX21" fmla="*/ 1246149 w 3096095"/>
              <a:gd name="connsiteY21" fmla="*/ 457200 h 2244076"/>
              <a:gd name="connsiteX22" fmla="*/ 1067555 w 3096095"/>
              <a:gd name="connsiteY22" fmla="*/ 53340 h 2244076"/>
              <a:gd name="connsiteX23" fmla="*/ 1398549 w 3096095"/>
              <a:gd name="connsiteY23" fmla="*/ 388620 h 2244076"/>
              <a:gd name="connsiteX24" fmla="*/ 1429029 w 3096095"/>
              <a:gd name="connsiteY24" fmla="*/ 0 h 224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96095" h="2244076">
                <a:moveTo>
                  <a:pt x="1429029" y="0"/>
                </a:moveTo>
                <a:cubicBezTo>
                  <a:pt x="1513960" y="21114"/>
                  <a:pt x="1527454" y="373221"/>
                  <a:pt x="1619529" y="441960"/>
                </a:cubicBezTo>
                <a:cubicBezTo>
                  <a:pt x="1746688" y="523875"/>
                  <a:pt x="1933378" y="181928"/>
                  <a:pt x="2024818" y="251937"/>
                </a:cubicBezTo>
                <a:cubicBezTo>
                  <a:pt x="2087366" y="302419"/>
                  <a:pt x="1785582" y="607695"/>
                  <a:pt x="1740973" y="855821"/>
                </a:cubicBezTo>
                <a:cubicBezTo>
                  <a:pt x="1760976" y="1164749"/>
                  <a:pt x="1728836" y="1471853"/>
                  <a:pt x="1776642" y="1780325"/>
                </a:cubicBezTo>
                <a:lnTo>
                  <a:pt x="1790865" y="1853352"/>
                </a:lnTo>
                <a:lnTo>
                  <a:pt x="1828990" y="1854212"/>
                </a:lnTo>
                <a:cubicBezTo>
                  <a:pt x="2252581" y="1873390"/>
                  <a:pt x="2645216" y="1958463"/>
                  <a:pt x="2978005" y="2092241"/>
                </a:cubicBezTo>
                <a:lnTo>
                  <a:pt x="3096095" y="2144786"/>
                </a:lnTo>
                <a:lnTo>
                  <a:pt x="2910951" y="2116648"/>
                </a:lnTo>
                <a:cubicBezTo>
                  <a:pt x="2573294" y="2070764"/>
                  <a:pt x="2186347" y="2044700"/>
                  <a:pt x="1775065" y="2044700"/>
                </a:cubicBezTo>
                <a:cubicBezTo>
                  <a:pt x="1117014" y="2044700"/>
                  <a:pt x="521261" y="2111423"/>
                  <a:pt x="90020" y="2219299"/>
                </a:cubicBezTo>
                <a:lnTo>
                  <a:pt x="0" y="2244076"/>
                </a:lnTo>
                <a:lnTo>
                  <a:pt x="129822" y="2173869"/>
                </a:lnTo>
                <a:cubicBezTo>
                  <a:pt x="438766" y="2022160"/>
                  <a:pt x="813058" y="1915882"/>
                  <a:pt x="1223808" y="1872224"/>
                </a:cubicBezTo>
                <a:lnTo>
                  <a:pt x="1304258" y="1865839"/>
                </a:lnTo>
                <a:lnTo>
                  <a:pt x="1317607" y="1756208"/>
                </a:lnTo>
                <a:cubicBezTo>
                  <a:pt x="1352200" y="1418052"/>
                  <a:pt x="1335287" y="1138555"/>
                  <a:pt x="1314729" y="822960"/>
                </a:cubicBezTo>
                <a:cubicBezTo>
                  <a:pt x="1172489" y="711200"/>
                  <a:pt x="899280" y="587534"/>
                  <a:pt x="888009" y="487680"/>
                </a:cubicBezTo>
                <a:cubicBezTo>
                  <a:pt x="943254" y="427673"/>
                  <a:pt x="1117561" y="620078"/>
                  <a:pt x="1139469" y="579120"/>
                </a:cubicBezTo>
                <a:cubicBezTo>
                  <a:pt x="1189158" y="528638"/>
                  <a:pt x="826890" y="280511"/>
                  <a:pt x="895629" y="213360"/>
                </a:cubicBezTo>
                <a:cubicBezTo>
                  <a:pt x="945794" y="180340"/>
                  <a:pt x="1219796" y="521176"/>
                  <a:pt x="1246149" y="457200"/>
                </a:cubicBezTo>
                <a:cubicBezTo>
                  <a:pt x="1274724" y="415450"/>
                  <a:pt x="1017549" y="95091"/>
                  <a:pt x="1067555" y="53340"/>
                </a:cubicBezTo>
                <a:cubicBezTo>
                  <a:pt x="1139786" y="34131"/>
                  <a:pt x="1350131" y="429260"/>
                  <a:pt x="1398549" y="388620"/>
                </a:cubicBezTo>
                <a:cubicBezTo>
                  <a:pt x="1442046" y="370999"/>
                  <a:pt x="1347431" y="8096"/>
                  <a:pt x="1429029"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3" name="Text Placeholder 16"/>
          <p:cNvSpPr>
            <a:spLocks noGrp="1"/>
          </p:cNvSpPr>
          <p:nvPr>
            <p:ph type="body" sz="quarter" idx="27"/>
          </p:nvPr>
        </p:nvSpPr>
        <p:spPr>
          <a:xfrm>
            <a:off x="823686" y="4160428"/>
            <a:ext cx="3060000" cy="360000"/>
          </a:xfrm>
        </p:spPr>
        <p:txBody>
          <a:bodyPr>
            <a:noAutofit/>
          </a:bodyPr>
          <a:lstStyle>
            <a:lvl1pPr marL="0" indent="0" algn="l">
              <a:buNone/>
              <a:defRPr sz="2000">
                <a:latin typeface="+mj-lt"/>
              </a:defRPr>
            </a:lvl1pPr>
          </a:lstStyle>
          <a:p>
            <a:pPr lvl="0"/>
            <a:r>
              <a:rPr lang="en-US" dirty="0"/>
              <a:t>Click to edit</a:t>
            </a:r>
            <a:endParaRPr lang="id-ID" dirty="0"/>
          </a:p>
        </p:txBody>
      </p:sp>
      <p:sp>
        <p:nvSpPr>
          <p:cNvPr id="54" name="Text Placeholder 19"/>
          <p:cNvSpPr>
            <a:spLocks noGrp="1"/>
          </p:cNvSpPr>
          <p:nvPr>
            <p:ph type="body" sz="quarter" idx="28"/>
          </p:nvPr>
        </p:nvSpPr>
        <p:spPr>
          <a:xfrm>
            <a:off x="823686" y="4596929"/>
            <a:ext cx="3060000" cy="1440000"/>
          </a:xfrm>
        </p:spPr>
        <p:txBody>
          <a:bodyPr>
            <a:normAutofit/>
          </a:bodyPr>
          <a:lstStyle>
            <a:lvl1pPr marL="0" indent="0" algn="l">
              <a:lnSpc>
                <a:spcPct val="100000"/>
              </a:lnSpc>
              <a:buNone/>
              <a:defRPr sz="1600"/>
            </a:lvl1pPr>
          </a:lstStyle>
          <a:p>
            <a:pPr lvl="0"/>
            <a:r>
              <a:rPr lang="en-US" dirty="0"/>
              <a:t>Click to edit</a:t>
            </a:r>
            <a:endParaRPr lang="id-ID" dirty="0"/>
          </a:p>
        </p:txBody>
      </p:sp>
      <p:sp>
        <p:nvSpPr>
          <p:cNvPr id="55" name="Text Placeholder 16"/>
          <p:cNvSpPr>
            <a:spLocks noGrp="1"/>
          </p:cNvSpPr>
          <p:nvPr>
            <p:ph type="body" sz="quarter" idx="29"/>
          </p:nvPr>
        </p:nvSpPr>
        <p:spPr>
          <a:xfrm>
            <a:off x="8304441" y="3550862"/>
            <a:ext cx="3060000" cy="360000"/>
          </a:xfrm>
        </p:spPr>
        <p:txBody>
          <a:bodyPr>
            <a:noAutofit/>
          </a:bodyPr>
          <a:lstStyle>
            <a:lvl1pPr marL="0" indent="0" algn="r">
              <a:buNone/>
              <a:defRPr sz="2000">
                <a:latin typeface="+mj-lt"/>
              </a:defRPr>
            </a:lvl1pPr>
          </a:lstStyle>
          <a:p>
            <a:pPr lvl="0"/>
            <a:r>
              <a:rPr lang="en-US" dirty="0"/>
              <a:t>Click to edit</a:t>
            </a:r>
            <a:endParaRPr lang="id-ID" dirty="0"/>
          </a:p>
        </p:txBody>
      </p:sp>
      <p:sp>
        <p:nvSpPr>
          <p:cNvPr id="56" name="Text Placeholder 19"/>
          <p:cNvSpPr>
            <a:spLocks noGrp="1"/>
          </p:cNvSpPr>
          <p:nvPr>
            <p:ph type="body" sz="quarter" idx="30"/>
          </p:nvPr>
        </p:nvSpPr>
        <p:spPr>
          <a:xfrm>
            <a:off x="8304441" y="3987363"/>
            <a:ext cx="3060000" cy="1440000"/>
          </a:xfrm>
        </p:spPr>
        <p:txBody>
          <a:bodyPr>
            <a:normAutofit/>
          </a:bodyPr>
          <a:lstStyle>
            <a:lvl1pPr marL="0" indent="0" algn="r">
              <a:lnSpc>
                <a:spcPct val="100000"/>
              </a:lnSpc>
              <a:buNone/>
              <a:defRPr sz="1600"/>
            </a:lvl1pPr>
          </a:lstStyle>
          <a:p>
            <a:pPr lvl="0"/>
            <a:r>
              <a:rPr lang="en-US" dirty="0"/>
              <a:t>Click to edit</a:t>
            </a:r>
            <a:endParaRPr lang="id-ID" dirty="0"/>
          </a:p>
        </p:txBody>
      </p:sp>
      <p:sp>
        <p:nvSpPr>
          <p:cNvPr id="20" name="Title 1"/>
          <p:cNvSpPr>
            <a:spLocks noGrp="1"/>
          </p:cNvSpPr>
          <p:nvPr>
            <p:ph type="title"/>
          </p:nvPr>
        </p:nvSpPr>
        <p:spPr>
          <a:xfrm>
            <a:off x="838200" y="365125"/>
            <a:ext cx="10515600" cy="829607"/>
          </a:xfrm>
        </p:spPr>
        <p:txBody>
          <a:bodyPr/>
          <a:lstStyle>
            <a:lvl1pPr algn="l">
              <a:defRPr b="1"/>
            </a:lvl1pPr>
          </a:lstStyle>
          <a:p>
            <a:r>
              <a:rPr lang="en-US" dirty="0"/>
              <a:t>Click to edit Master title style</a:t>
            </a:r>
            <a:endParaRPr lang="id-ID" dirty="0"/>
          </a:p>
        </p:txBody>
      </p:sp>
      <p:sp>
        <p:nvSpPr>
          <p:cNvPr id="4" name="Date Placeholder 3"/>
          <p:cNvSpPr>
            <a:spLocks noGrp="1"/>
          </p:cNvSpPr>
          <p:nvPr>
            <p:ph type="dt" sz="half" idx="31"/>
          </p:nvPr>
        </p:nvSpPr>
        <p:spPr/>
        <p:txBody>
          <a:bodyPr/>
          <a:lstStyle/>
          <a:p>
            <a:endParaRPr lang="id-ID"/>
          </a:p>
        </p:txBody>
      </p:sp>
      <p:sp>
        <p:nvSpPr>
          <p:cNvPr id="5" name="Footer Placeholder 4"/>
          <p:cNvSpPr>
            <a:spLocks noGrp="1"/>
          </p:cNvSpPr>
          <p:nvPr>
            <p:ph type="ftr" sz="quarter" idx="32"/>
          </p:nvPr>
        </p:nvSpPr>
        <p:spPr/>
        <p:txBody>
          <a:bodyPr/>
          <a:lstStyle/>
          <a:p>
            <a:endParaRPr lang="id-ID"/>
          </a:p>
        </p:txBody>
      </p:sp>
      <p:sp>
        <p:nvSpPr>
          <p:cNvPr id="6" name="Slide Number Placeholder 5"/>
          <p:cNvSpPr>
            <a:spLocks noGrp="1"/>
          </p:cNvSpPr>
          <p:nvPr>
            <p:ph type="sldNum" sz="quarter" idx="33"/>
          </p:nvPr>
        </p:nvSpPr>
        <p:spPr/>
        <p:txBody>
          <a:bodyPr/>
          <a:lstStyle>
            <a:lvl1pPr>
              <a:defRPr>
                <a:solidFill>
                  <a:schemeClr val="bg2"/>
                </a:solidFill>
              </a:defRPr>
            </a:lvl1pPr>
          </a:lstStyle>
          <a:p>
            <a:fld id="{C05D9349-9402-440B-B8CA-5E26FDD5747A}" type="slidenum">
              <a:rPr lang="id-ID" smtClean="0"/>
              <a:pPr/>
              <a:t>‹#›</a:t>
            </a:fld>
            <a:endParaRPr lang="id-ID"/>
          </a:p>
        </p:txBody>
      </p:sp>
      <p:sp>
        <p:nvSpPr>
          <p:cNvPr id="18" name="Rectangle 17"/>
          <p:cNvSpPr/>
          <p:nvPr userDrawn="1"/>
        </p:nvSpPr>
        <p:spPr>
          <a:xfrm>
            <a:off x="0" y="0"/>
            <a:ext cx="609600" cy="11947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id-ID"/>
          </a:p>
        </p:txBody>
      </p:sp>
    </p:spTree>
    <p:extLst>
      <p:ext uri="{BB962C8B-B14F-4D97-AF65-F5344CB8AC3E}">
        <p14:creationId xmlns:p14="http://schemas.microsoft.com/office/powerpoint/2010/main" val="602467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bg1">
                <a:lumMod val="95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5D9349-9402-440B-B8CA-5E26FDD5747A}" type="slidenum">
              <a:rPr lang="id-ID" smtClean="0"/>
              <a:t>‹#›</a:t>
            </a:fld>
            <a:endParaRPr lang="id-ID"/>
          </a:p>
        </p:txBody>
      </p:sp>
    </p:spTree>
    <p:extLst>
      <p:ext uri="{BB962C8B-B14F-4D97-AF65-F5344CB8AC3E}">
        <p14:creationId xmlns:p14="http://schemas.microsoft.com/office/powerpoint/2010/main" val="214892078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 id="2147483662" r:id="rId5"/>
    <p:sldLayoutId id="2147483664" r:id="rId6"/>
    <p:sldLayoutId id="2147483666" r:id="rId7"/>
    <p:sldLayoutId id="2147483667" r:id="rId8"/>
    <p:sldLayoutId id="2147483668" r:id="rId9"/>
    <p:sldLayoutId id="2147483651" r:id="rId10"/>
    <p:sldLayoutId id="2147483653" r:id="rId11"/>
    <p:sldLayoutId id="2147483654" r:id="rId12"/>
    <p:sldLayoutId id="2147483671" r:id="rId13"/>
    <p:sldLayoutId id="2147483655" r:id="rId14"/>
    <p:sldLayoutId id="2147483656" r:id="rId15"/>
    <p:sldLayoutId id="2147483657" r:id="rId16"/>
    <p:sldLayoutId id="2147483658" r:id="rId17"/>
    <p:sldLayoutId id="2147483659" r:id="rId18"/>
    <p:sldLayoutId id="2147483661"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webp"/><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hyperlink" Target="https://www.dicoding.com/blog/apa-itu-ci-cd/" TargetMode="External"/></Relationships>
</file>

<file path=ppt/slides/_rels/slide2.xml.rels><?xml version="1.0" encoding="UTF-8" standalone="yes"?>
<Relationships xmlns="http://schemas.openxmlformats.org/package/2006/relationships"><Relationship Id="rId3" Type="http://schemas.openxmlformats.org/officeDocument/2006/relationships/customXml" Target="../../customXml/item5.xml"/><Relationship Id="rId2" Type="http://schemas.openxmlformats.org/officeDocument/2006/relationships/customXml" Target="../../customXml/item11.xml"/><Relationship Id="rId1" Type="http://schemas.openxmlformats.org/officeDocument/2006/relationships/customXml" Target="../../customXml/item8.xml"/><Relationship Id="rId6" Type="http://schemas.openxmlformats.org/officeDocument/2006/relationships/image" Target="../media/image4.jp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webp"/><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webp"/><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t="27540" b="-414"/>
          <a:stretch/>
        </p:blipFill>
        <p:spPr>
          <a:xfrm flipH="1">
            <a:off x="5603" y="-7565"/>
            <a:ext cx="12192000" cy="6865564"/>
          </a:xfrm>
          <a:prstGeom prst="rect">
            <a:avLst/>
          </a:prstGeom>
        </p:spPr>
      </p:pic>
      <p:sp>
        <p:nvSpPr>
          <p:cNvPr id="4" name="Rectangle 3"/>
          <p:cNvSpPr/>
          <p:nvPr/>
        </p:nvSpPr>
        <p:spPr>
          <a:xfrm>
            <a:off x="0" y="-30656"/>
            <a:ext cx="12192000" cy="4920343"/>
          </a:xfrm>
          <a:prstGeom prst="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6" name="Freeform 5"/>
          <p:cNvSpPr/>
          <p:nvPr/>
        </p:nvSpPr>
        <p:spPr>
          <a:xfrm flipV="1">
            <a:off x="1" y="2170028"/>
            <a:ext cx="12191999" cy="4687972"/>
          </a:xfrm>
          <a:custGeom>
            <a:avLst/>
            <a:gdLst>
              <a:gd name="connsiteX0" fmla="*/ 1431548 w 12191999"/>
              <a:gd name="connsiteY0" fmla="*/ 4686698 h 4687972"/>
              <a:gd name="connsiteX1" fmla="*/ 11918890 w 12191999"/>
              <a:gd name="connsiteY1" fmla="*/ 2426616 h 4687972"/>
              <a:gd name="connsiteX2" fmla="*/ 12191999 w 12191999"/>
              <a:gd name="connsiteY2" fmla="*/ 2423104 h 4687972"/>
              <a:gd name="connsiteX3" fmla="*/ 12191999 w 12191999"/>
              <a:gd name="connsiteY3" fmla="*/ 0 h 4687972"/>
              <a:gd name="connsiteX4" fmla="*/ 0 w 12191999"/>
              <a:gd name="connsiteY4" fmla="*/ 0 h 4687972"/>
              <a:gd name="connsiteX5" fmla="*/ 0 w 12191999"/>
              <a:gd name="connsiteY5" fmla="*/ 4601857 h 4687972"/>
              <a:gd name="connsiteX6" fmla="*/ 388729 w 12191999"/>
              <a:gd name="connsiteY6" fmla="*/ 4637854 h 4687972"/>
              <a:gd name="connsiteX7" fmla="*/ 1431548 w 12191999"/>
              <a:gd name="connsiteY7" fmla="*/ 4686698 h 4687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4687972">
                <a:moveTo>
                  <a:pt x="1431548" y="4686698"/>
                </a:moveTo>
                <a:cubicBezTo>
                  <a:pt x="6021502" y="4748216"/>
                  <a:pt x="6698769" y="2563237"/>
                  <a:pt x="11918890" y="2426616"/>
                </a:cubicBezTo>
                <a:lnTo>
                  <a:pt x="12191999" y="2423104"/>
                </a:lnTo>
                <a:lnTo>
                  <a:pt x="12191999" y="0"/>
                </a:lnTo>
                <a:lnTo>
                  <a:pt x="0" y="0"/>
                </a:lnTo>
                <a:lnTo>
                  <a:pt x="0" y="4601857"/>
                </a:lnTo>
                <a:lnTo>
                  <a:pt x="388729" y="4637854"/>
                </a:lnTo>
                <a:cubicBezTo>
                  <a:pt x="758199" y="4666553"/>
                  <a:pt x="1104788" y="4682318"/>
                  <a:pt x="1431548" y="4686698"/>
                </a:cubicBezTo>
                <a:close/>
              </a:path>
            </a:pathLst>
          </a:custGeom>
          <a:gradFill flip="none" rotWithShape="1">
            <a:gsLst>
              <a:gs pos="0">
                <a:schemeClr val="accent6"/>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2" name="Freeform 11"/>
          <p:cNvSpPr/>
          <p:nvPr/>
        </p:nvSpPr>
        <p:spPr>
          <a:xfrm flipV="1">
            <a:off x="0" y="2559536"/>
            <a:ext cx="12192000" cy="4313508"/>
          </a:xfrm>
          <a:custGeom>
            <a:avLst/>
            <a:gdLst>
              <a:gd name="connsiteX0" fmla="*/ 1906324 w 12192000"/>
              <a:gd name="connsiteY0" fmla="*/ 4313338 h 4313508"/>
              <a:gd name="connsiteX1" fmla="*/ 11871047 w 12192000"/>
              <a:gd name="connsiteY1" fmla="*/ 2348711 h 4313508"/>
              <a:gd name="connsiteX2" fmla="*/ 12192000 w 12192000"/>
              <a:gd name="connsiteY2" fmla="*/ 2345046 h 4313508"/>
              <a:gd name="connsiteX3" fmla="*/ 12192000 w 12192000"/>
              <a:gd name="connsiteY3" fmla="*/ 0 h 4313508"/>
              <a:gd name="connsiteX4" fmla="*/ 0 w 12192000"/>
              <a:gd name="connsiteY4" fmla="*/ 0 h 4313508"/>
              <a:gd name="connsiteX5" fmla="*/ 0 w 12192000"/>
              <a:gd name="connsiteY5" fmla="*/ 4188603 h 4313508"/>
              <a:gd name="connsiteX6" fmla="*/ 394699 w 12192000"/>
              <a:gd name="connsiteY6" fmla="*/ 4232233 h 4313508"/>
              <a:gd name="connsiteX7" fmla="*/ 1906324 w 12192000"/>
              <a:gd name="connsiteY7" fmla="*/ 4313338 h 4313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313508">
                <a:moveTo>
                  <a:pt x="1906324" y="4313338"/>
                </a:moveTo>
                <a:cubicBezTo>
                  <a:pt x="6058509" y="4333995"/>
                  <a:pt x="6841458" y="2465511"/>
                  <a:pt x="11871047" y="2348711"/>
                </a:cubicBezTo>
                <a:lnTo>
                  <a:pt x="12192000" y="2345046"/>
                </a:lnTo>
                <a:lnTo>
                  <a:pt x="12192000" y="0"/>
                </a:lnTo>
                <a:lnTo>
                  <a:pt x="0" y="0"/>
                </a:lnTo>
                <a:lnTo>
                  <a:pt x="0" y="4188603"/>
                </a:lnTo>
                <a:lnTo>
                  <a:pt x="394699" y="4232233"/>
                </a:lnTo>
                <a:cubicBezTo>
                  <a:pt x="946656" y="4285660"/>
                  <a:pt x="1447097" y="4311053"/>
                  <a:pt x="1906324" y="4313338"/>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3" name="Title 1"/>
          <p:cNvSpPr txBox="1">
            <a:spLocks/>
          </p:cNvSpPr>
          <p:nvPr/>
        </p:nvSpPr>
        <p:spPr>
          <a:xfrm>
            <a:off x="470647" y="3732041"/>
            <a:ext cx="8955741" cy="24115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4800" b="1" dirty="0">
                <a:solidFill>
                  <a:schemeClr val="bg1"/>
                </a:solidFill>
              </a:rPr>
              <a:t>UTS TESTING DAN QA PERANGKAT LUNAK</a:t>
            </a:r>
            <a:endParaRPr lang="id-ID" sz="4800" b="1" dirty="0">
              <a:solidFill>
                <a:schemeClr val="bg1"/>
              </a:solidFill>
            </a:endParaRPr>
          </a:p>
          <a:p>
            <a:pPr>
              <a:lnSpc>
                <a:spcPct val="100000"/>
              </a:lnSpc>
            </a:pPr>
            <a:endParaRPr lang="en-US" sz="1200" b="0" i="0" strike="noStrike" dirty="0">
              <a:solidFill>
                <a:schemeClr val="bg1"/>
              </a:solidFill>
              <a:effectLst/>
              <a:latin typeface="Open Sans" panose="020B0606030504020204" pitchFamily="34" charset="0"/>
            </a:endParaRPr>
          </a:p>
          <a:p>
            <a:pPr>
              <a:lnSpc>
                <a:spcPct val="100000"/>
              </a:lnSpc>
            </a:pPr>
            <a:endParaRPr lang="en-US" sz="1200" dirty="0">
              <a:solidFill>
                <a:schemeClr val="bg1"/>
              </a:solidFill>
              <a:latin typeface="Open Sans" panose="020B0606030504020204" pitchFamily="34" charset="0"/>
            </a:endParaRPr>
          </a:p>
          <a:p>
            <a:pPr>
              <a:lnSpc>
                <a:spcPct val="100000"/>
              </a:lnSpc>
            </a:pPr>
            <a:endParaRPr lang="en-US" sz="1200" b="0" i="0" strike="noStrike" dirty="0">
              <a:solidFill>
                <a:schemeClr val="bg1"/>
              </a:solidFill>
              <a:effectLst/>
              <a:latin typeface="Open Sans" panose="020B0606030504020204" pitchFamily="34" charset="0"/>
            </a:endParaRPr>
          </a:p>
          <a:p>
            <a:pPr>
              <a:lnSpc>
                <a:spcPct val="100000"/>
              </a:lnSpc>
            </a:pPr>
            <a:endParaRPr lang="en-US" sz="1200" dirty="0">
              <a:solidFill>
                <a:schemeClr val="bg1"/>
              </a:solidFill>
              <a:latin typeface="Open Sans" panose="020B0606030504020204" pitchFamily="34" charset="0"/>
            </a:endParaRPr>
          </a:p>
          <a:p>
            <a:pPr>
              <a:lnSpc>
                <a:spcPct val="100000"/>
              </a:lnSpc>
            </a:pPr>
            <a:endParaRPr lang="en-US" sz="1200" b="0" i="0" strike="noStrike" dirty="0">
              <a:solidFill>
                <a:schemeClr val="bg1"/>
              </a:solidFill>
              <a:effectLst/>
              <a:latin typeface="Open Sans" panose="020B0606030504020204" pitchFamily="34" charset="0"/>
            </a:endParaRPr>
          </a:p>
          <a:p>
            <a:pPr>
              <a:lnSpc>
                <a:spcPct val="100000"/>
              </a:lnSpc>
            </a:pPr>
            <a:r>
              <a:rPr lang="id-ID" sz="1200" b="0" i="0" strike="noStrike" dirty="0">
                <a:solidFill>
                  <a:schemeClr val="bg1"/>
                </a:solidFill>
                <a:effectLst/>
                <a:latin typeface="Open Sans" panose="020B0606030504020204" pitchFamily="34" charset="0"/>
              </a:rPr>
              <a:t>AGUNG PERDANANTO S.Kom, M.Kom</a:t>
            </a:r>
            <a:endParaRPr lang="id-ID" sz="1200" b="1" dirty="0">
              <a:solidFill>
                <a:schemeClr val="bg1"/>
              </a:solidFill>
            </a:endParaRPr>
          </a:p>
        </p:txBody>
      </p:sp>
      <p:sp>
        <p:nvSpPr>
          <p:cNvPr id="17" name="TextBox 16"/>
          <p:cNvSpPr txBox="1"/>
          <p:nvPr/>
        </p:nvSpPr>
        <p:spPr>
          <a:xfrm>
            <a:off x="8960999" y="3006824"/>
            <a:ext cx="1168012" cy="338554"/>
          </a:xfrm>
          <a:prstGeom prst="rect">
            <a:avLst/>
          </a:prstGeom>
          <a:noFill/>
        </p:spPr>
        <p:txBody>
          <a:bodyPr wrap="none" rtlCol="0">
            <a:spAutoFit/>
          </a:bodyPr>
          <a:lstStyle/>
          <a:p>
            <a:r>
              <a:rPr lang="en-US" sz="1600" dirty="0"/>
              <a:t>Presenter:</a:t>
            </a:r>
          </a:p>
        </p:txBody>
      </p:sp>
      <p:sp>
        <p:nvSpPr>
          <p:cNvPr id="18" name="TextBox 17"/>
          <p:cNvSpPr txBox="1"/>
          <p:nvPr/>
        </p:nvSpPr>
        <p:spPr>
          <a:xfrm>
            <a:off x="8960999" y="3292514"/>
            <a:ext cx="3193182" cy="400110"/>
          </a:xfrm>
          <a:prstGeom prst="rect">
            <a:avLst/>
          </a:prstGeom>
          <a:noFill/>
        </p:spPr>
        <p:txBody>
          <a:bodyPr wrap="none" rtlCol="0">
            <a:spAutoFit/>
          </a:bodyPr>
          <a:lstStyle/>
          <a:p>
            <a:r>
              <a:rPr lang="en-US" sz="2000" b="1" dirty="0">
                <a:solidFill>
                  <a:schemeClr val="bg1"/>
                </a:solidFill>
                <a:latin typeface="Arial Black" panose="020B0A04020102020204" pitchFamily="34" charset="0"/>
              </a:rPr>
              <a:t>Joshua </a:t>
            </a:r>
            <a:r>
              <a:rPr lang="en-US" sz="2000" b="1" dirty="0" err="1">
                <a:solidFill>
                  <a:schemeClr val="bg1"/>
                </a:solidFill>
                <a:latin typeface="Arial Black" panose="020B0A04020102020204" pitchFamily="34" charset="0"/>
              </a:rPr>
              <a:t>Febriandika</a:t>
            </a:r>
            <a:r>
              <a:rPr lang="en-US" sz="2000" b="1" dirty="0">
                <a:solidFill>
                  <a:schemeClr val="bg1"/>
                </a:solidFill>
                <a:latin typeface="Arial Black" panose="020B0A04020102020204" pitchFamily="34" charset="0"/>
              </a:rPr>
              <a:t> S</a:t>
            </a:r>
          </a:p>
        </p:txBody>
      </p:sp>
      <p:sp>
        <p:nvSpPr>
          <p:cNvPr id="19" name="TextBox 18"/>
          <p:cNvSpPr txBox="1"/>
          <p:nvPr/>
        </p:nvSpPr>
        <p:spPr>
          <a:xfrm>
            <a:off x="8960999" y="3679177"/>
            <a:ext cx="1762021" cy="369332"/>
          </a:xfrm>
          <a:prstGeom prst="rect">
            <a:avLst/>
          </a:prstGeom>
          <a:noFill/>
        </p:spPr>
        <p:txBody>
          <a:bodyPr wrap="none" rtlCol="0">
            <a:spAutoFit/>
          </a:bodyPr>
          <a:lstStyle/>
          <a:p>
            <a:r>
              <a:rPr lang="en-US" b="1" dirty="0">
                <a:solidFill>
                  <a:schemeClr val="bg1"/>
                </a:solidFill>
              </a:rPr>
              <a:t>201011402118</a:t>
            </a:r>
          </a:p>
        </p:txBody>
      </p:sp>
      <p:pic>
        <p:nvPicPr>
          <p:cNvPr id="5" name="Picture 4">
            <a:extLst>
              <a:ext uri="{FF2B5EF4-FFF2-40B4-BE49-F238E27FC236}">
                <a16:creationId xmlns:a16="http://schemas.microsoft.com/office/drawing/2014/main" id="{8E5A09C0-6CF0-1F12-696C-6658AD072A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16593" y="90283"/>
            <a:ext cx="2281009" cy="1140505"/>
          </a:xfrm>
          <a:prstGeom prst="rect">
            <a:avLst/>
          </a:prstGeom>
        </p:spPr>
      </p:pic>
    </p:spTree>
    <p:extLst>
      <p:ext uri="{BB962C8B-B14F-4D97-AF65-F5344CB8AC3E}">
        <p14:creationId xmlns:p14="http://schemas.microsoft.com/office/powerpoint/2010/main" val="677428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5D9349-9402-440B-B8CA-5E26FDD5747A}" type="slidenum">
              <a:rPr lang="id-ID" smtClean="0"/>
              <a:pPr/>
              <a:t>10</a:t>
            </a:fld>
            <a:endParaRPr lang="id-ID"/>
          </a:p>
        </p:txBody>
      </p:sp>
      <p:sp>
        <p:nvSpPr>
          <p:cNvPr id="3" name="Title 2"/>
          <p:cNvSpPr>
            <a:spLocks noGrp="1"/>
          </p:cNvSpPr>
          <p:nvPr>
            <p:ph type="title"/>
          </p:nvPr>
        </p:nvSpPr>
        <p:spPr/>
        <p:txBody>
          <a:bodyPr/>
          <a:lstStyle/>
          <a:p>
            <a:r>
              <a:rPr lang="en-US" dirty="0"/>
              <a:t>Unit Testing</a:t>
            </a:r>
            <a:endParaRPr lang="id-ID" dirty="0"/>
          </a:p>
        </p:txBody>
      </p:sp>
      <p:cxnSp>
        <p:nvCxnSpPr>
          <p:cNvPr id="4" name="Straight Arrow Connector 3"/>
          <p:cNvCxnSpPr/>
          <p:nvPr/>
        </p:nvCxnSpPr>
        <p:spPr>
          <a:xfrm flipH="1">
            <a:off x="3077029" y="4741863"/>
            <a:ext cx="1567542" cy="0"/>
          </a:xfrm>
          <a:prstGeom prst="straightConnector1">
            <a:avLst/>
          </a:prstGeom>
          <a:ln w="25400">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3077029" y="2281051"/>
            <a:ext cx="1567542" cy="0"/>
          </a:xfrm>
          <a:prstGeom prst="straightConnector1">
            <a:avLst/>
          </a:prstGeom>
          <a:ln w="25400">
            <a:solidFill>
              <a:schemeClr val="accent1"/>
            </a:solidFill>
            <a:tailEnd type="oval" w="lg" len="lg"/>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7488820" y="2911330"/>
            <a:ext cx="1495523" cy="0"/>
          </a:xfrm>
          <a:prstGeom prst="line">
            <a:avLst/>
          </a:prstGeom>
          <a:ln w="25400">
            <a:solidFill>
              <a:schemeClr val="accent4"/>
            </a:solidFill>
            <a:tailEnd type="oval"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153311" y="2755908"/>
            <a:ext cx="2969483" cy="1077218"/>
          </a:xfrm>
          <a:prstGeom prst="rect">
            <a:avLst/>
          </a:prstGeom>
          <a:noFill/>
        </p:spPr>
        <p:txBody>
          <a:bodyPr wrap="square" rtlCol="0">
            <a:spAutoFit/>
          </a:bodyPr>
          <a:lstStyle/>
          <a:p>
            <a:r>
              <a:rPr lang="en-US" sz="1600" b="1" dirty="0" err="1">
                <a:latin typeface="Arial" panose="020B0604020202020204" pitchFamily="34" charset="0"/>
                <a:cs typeface="Arial" panose="020B0604020202020204" pitchFamily="34" charset="0"/>
              </a:rPr>
              <a:t>Merupakan</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perpaduan</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antara</a:t>
            </a:r>
            <a:r>
              <a:rPr lang="en-US" sz="1600" b="1" dirty="0">
                <a:latin typeface="Arial" panose="020B0604020202020204" pitchFamily="34" charset="0"/>
                <a:cs typeface="Arial" panose="020B0604020202020204" pitchFamily="34" charset="0"/>
              </a:rPr>
              <a:t> black box testing </a:t>
            </a:r>
            <a:r>
              <a:rPr lang="en-US" sz="1600" b="1" dirty="0" err="1">
                <a:latin typeface="Arial" panose="020B0604020202020204" pitchFamily="34" charset="0"/>
                <a:cs typeface="Arial" panose="020B0604020202020204" pitchFamily="34" charset="0"/>
              </a:rPr>
              <a:t>dengan</a:t>
            </a:r>
            <a:r>
              <a:rPr lang="en-US" sz="1600" b="1" dirty="0">
                <a:latin typeface="Arial" panose="020B0604020202020204" pitchFamily="34" charset="0"/>
                <a:cs typeface="Arial" panose="020B0604020202020204" pitchFamily="34" charset="0"/>
              </a:rPr>
              <a:t> white box testing.</a:t>
            </a:r>
          </a:p>
          <a:p>
            <a:endParaRPr lang="en-US" sz="1600" dirty="0"/>
          </a:p>
        </p:txBody>
      </p:sp>
      <p:sp>
        <p:nvSpPr>
          <p:cNvPr id="24" name="TextBox 23"/>
          <p:cNvSpPr txBox="1"/>
          <p:nvPr/>
        </p:nvSpPr>
        <p:spPr>
          <a:xfrm>
            <a:off x="9153311" y="2171133"/>
            <a:ext cx="3279321" cy="584775"/>
          </a:xfrm>
          <a:prstGeom prst="rect">
            <a:avLst/>
          </a:prstGeom>
          <a:noFill/>
        </p:spPr>
        <p:txBody>
          <a:bodyPr wrap="square" rtlCol="0">
            <a:spAutoFit/>
          </a:bodyPr>
          <a:lstStyle/>
          <a:p>
            <a:r>
              <a:rPr lang="en-US" sz="3200" dirty="0" err="1">
                <a:solidFill>
                  <a:schemeClr val="accent4"/>
                </a:solidFill>
                <a:latin typeface="+mj-lt"/>
              </a:rPr>
              <a:t>GrayBox</a:t>
            </a:r>
            <a:r>
              <a:rPr lang="en-US" sz="3200" dirty="0">
                <a:solidFill>
                  <a:schemeClr val="accent4"/>
                </a:solidFill>
                <a:latin typeface="+mj-lt"/>
              </a:rPr>
              <a:t> Testing</a:t>
            </a:r>
          </a:p>
        </p:txBody>
      </p:sp>
      <p:sp>
        <p:nvSpPr>
          <p:cNvPr id="25" name="TextBox 24"/>
          <p:cNvSpPr txBox="1"/>
          <p:nvPr/>
        </p:nvSpPr>
        <p:spPr>
          <a:xfrm>
            <a:off x="250996" y="1454830"/>
            <a:ext cx="3465315" cy="584775"/>
          </a:xfrm>
          <a:prstGeom prst="rect">
            <a:avLst/>
          </a:prstGeom>
          <a:noFill/>
        </p:spPr>
        <p:txBody>
          <a:bodyPr wrap="square" rtlCol="0">
            <a:spAutoFit/>
          </a:bodyPr>
          <a:lstStyle/>
          <a:p>
            <a:pPr algn="r"/>
            <a:r>
              <a:rPr lang="en-US" sz="3200" dirty="0">
                <a:solidFill>
                  <a:schemeClr val="accent1"/>
                </a:solidFill>
                <a:latin typeface="+mj-lt"/>
              </a:rPr>
              <a:t>BlackBox Testing</a:t>
            </a:r>
          </a:p>
        </p:txBody>
      </p:sp>
      <p:sp>
        <p:nvSpPr>
          <p:cNvPr id="26" name="TextBox 25"/>
          <p:cNvSpPr txBox="1"/>
          <p:nvPr/>
        </p:nvSpPr>
        <p:spPr>
          <a:xfrm>
            <a:off x="144896" y="2381069"/>
            <a:ext cx="3415178" cy="1569660"/>
          </a:xfrm>
          <a:prstGeom prst="rect">
            <a:avLst/>
          </a:prstGeom>
          <a:noFill/>
        </p:spPr>
        <p:txBody>
          <a:bodyPr wrap="square" rtlCol="0">
            <a:spAutoFit/>
          </a:bodyPr>
          <a:lstStyle/>
          <a:p>
            <a:r>
              <a:rPr lang="en-US" sz="1600" b="1" dirty="0" err="1">
                <a:latin typeface="Arial" panose="020B0604020202020204" pitchFamily="34" charset="0"/>
                <a:cs typeface="Arial" panose="020B0604020202020204" pitchFamily="34" charset="0"/>
              </a:rPr>
              <a:t>Adalah</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pengujian</a:t>
            </a:r>
            <a:r>
              <a:rPr lang="en-US" sz="1600" b="1" dirty="0">
                <a:latin typeface="Arial" panose="020B0604020202020204" pitchFamily="34" charset="0"/>
                <a:cs typeface="Arial" panose="020B0604020202020204" pitchFamily="34" charset="0"/>
              </a:rPr>
              <a:t> yang </a:t>
            </a:r>
            <a:r>
              <a:rPr lang="en-US" sz="1600" b="1" dirty="0" err="1">
                <a:latin typeface="Arial" panose="020B0604020202020204" pitchFamily="34" charset="0"/>
                <a:cs typeface="Arial" panose="020B0604020202020204" pitchFamily="34" charset="0"/>
              </a:rPr>
              <a:t>dilakukan</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untuk</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meninjau</a:t>
            </a:r>
            <a:r>
              <a:rPr lang="en-US" sz="1600" b="1" dirty="0">
                <a:latin typeface="Arial" panose="020B0604020202020204" pitchFamily="34" charset="0"/>
                <a:cs typeface="Arial" panose="020B0604020202020204" pitchFamily="34" charset="0"/>
              </a:rPr>
              <a:t> input dan output </a:t>
            </a:r>
            <a:r>
              <a:rPr lang="en-US" sz="1600" b="1" dirty="0" err="1">
                <a:latin typeface="Arial" panose="020B0604020202020204" pitchFamily="34" charset="0"/>
                <a:cs typeface="Arial" panose="020B0604020202020204" pitchFamily="34" charset="0"/>
              </a:rPr>
              <a:t>suatu</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sistem</a:t>
            </a:r>
            <a:r>
              <a:rPr lang="en-US" sz="1600" b="1" dirty="0">
                <a:latin typeface="Arial" panose="020B0604020202020204" pitchFamily="34" charset="0"/>
                <a:cs typeface="Arial" panose="020B0604020202020204" pitchFamily="34" charset="0"/>
              </a:rPr>
              <a:t> software </a:t>
            </a:r>
            <a:r>
              <a:rPr lang="en-US" sz="1600" b="1" dirty="0" err="1">
                <a:latin typeface="Arial" panose="020B0604020202020204" pitchFamily="34" charset="0"/>
                <a:cs typeface="Arial" panose="020B0604020202020204" pitchFamily="34" charset="0"/>
              </a:rPr>
              <a:t>tanpa</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mendalami</a:t>
            </a:r>
            <a:r>
              <a:rPr lang="en-US" sz="1600" b="1" dirty="0">
                <a:latin typeface="Arial" panose="020B0604020202020204" pitchFamily="34" charset="0"/>
                <a:cs typeface="Arial" panose="020B0604020202020204" pitchFamily="34" charset="0"/>
              </a:rPr>
              <a:t> internal </a:t>
            </a:r>
            <a:r>
              <a:rPr lang="en-US" sz="1600" b="1" dirty="0" err="1">
                <a:latin typeface="Arial" panose="020B0604020202020204" pitchFamily="34" charset="0"/>
                <a:cs typeface="Arial" panose="020B0604020202020204" pitchFamily="34" charset="0"/>
              </a:rPr>
              <a:t>programnya</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lebih</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lanjut</a:t>
            </a:r>
            <a:r>
              <a:rPr lang="en-US" sz="1600" b="1" dirty="0">
                <a:latin typeface="Arial" panose="020B0604020202020204" pitchFamily="34" charset="0"/>
                <a:cs typeface="Arial" panose="020B0604020202020204" pitchFamily="34" charset="0"/>
              </a:rPr>
              <a:t>. </a:t>
            </a:r>
          </a:p>
          <a:p>
            <a:pPr algn="r"/>
            <a:endParaRPr lang="en-US" sz="1600" b="1" dirty="0"/>
          </a:p>
        </p:txBody>
      </p:sp>
      <p:sp>
        <p:nvSpPr>
          <p:cNvPr id="27" name="TextBox 26"/>
          <p:cNvSpPr txBox="1"/>
          <p:nvPr/>
        </p:nvSpPr>
        <p:spPr>
          <a:xfrm>
            <a:off x="69206" y="3982842"/>
            <a:ext cx="3644639" cy="584775"/>
          </a:xfrm>
          <a:prstGeom prst="rect">
            <a:avLst/>
          </a:prstGeom>
          <a:noFill/>
        </p:spPr>
        <p:txBody>
          <a:bodyPr wrap="square" rtlCol="0">
            <a:spAutoFit/>
          </a:bodyPr>
          <a:lstStyle/>
          <a:p>
            <a:pPr algn="r"/>
            <a:r>
              <a:rPr lang="en-US" sz="3200" dirty="0" err="1">
                <a:solidFill>
                  <a:schemeClr val="accent3"/>
                </a:solidFill>
                <a:latin typeface="+mj-lt"/>
              </a:rPr>
              <a:t>WhiteBox</a:t>
            </a:r>
            <a:r>
              <a:rPr lang="en-US" sz="3200" dirty="0">
                <a:solidFill>
                  <a:schemeClr val="accent3"/>
                </a:solidFill>
                <a:latin typeface="+mj-lt"/>
              </a:rPr>
              <a:t> Testing</a:t>
            </a:r>
          </a:p>
        </p:txBody>
      </p:sp>
      <p:sp>
        <p:nvSpPr>
          <p:cNvPr id="28" name="TextBox 27"/>
          <p:cNvSpPr txBox="1"/>
          <p:nvPr/>
        </p:nvSpPr>
        <p:spPr>
          <a:xfrm>
            <a:off x="0" y="4797399"/>
            <a:ext cx="3560073" cy="1815882"/>
          </a:xfrm>
          <a:prstGeom prst="rect">
            <a:avLst/>
          </a:prstGeom>
          <a:noFill/>
        </p:spPr>
        <p:txBody>
          <a:bodyPr wrap="square" rtlCol="0">
            <a:spAutoFit/>
          </a:bodyPr>
          <a:lstStyle/>
          <a:p>
            <a:pPr marL="152400" lvl="0" algn="l" rtl="0">
              <a:spcBef>
                <a:spcPts val="0"/>
              </a:spcBef>
              <a:spcAft>
                <a:spcPts val="0"/>
              </a:spcAft>
              <a:buClr>
                <a:schemeClr val="dk1"/>
              </a:buClr>
              <a:buSzPts val="1200"/>
            </a:pPr>
            <a:r>
              <a:rPr lang="id-ID" sz="1600" b="1" dirty="0">
                <a:solidFill>
                  <a:schemeClr val="dk1"/>
                </a:solidFill>
                <a:latin typeface="Arial" panose="020B0604020202020204" pitchFamily="34" charset="0"/>
                <a:ea typeface="Source Code Pro"/>
                <a:cs typeface="Arial" panose="020B0604020202020204" pitchFamily="34" charset="0"/>
                <a:sym typeface="Source Code Pro"/>
              </a:rPr>
              <a:t>White-box testing adalah metode pengujian perangkat lunak yang melibatkan pemahaman mendalam terhadap struktur internal dan kode sumber untuk mengevaluasi keandalan dan kinerja perangkat lunak.</a:t>
            </a:r>
          </a:p>
        </p:txBody>
      </p:sp>
      <p:pic>
        <p:nvPicPr>
          <p:cNvPr id="30" name="Picture 29">
            <a:extLst>
              <a:ext uri="{FF2B5EF4-FFF2-40B4-BE49-F238E27FC236}">
                <a16:creationId xmlns:a16="http://schemas.microsoft.com/office/drawing/2014/main" id="{C077D678-7017-35B6-E60E-DC35A4BF77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5439" y="2281052"/>
            <a:ext cx="3333381" cy="2584898"/>
          </a:xfrm>
          <a:prstGeom prst="rect">
            <a:avLst/>
          </a:prstGeom>
        </p:spPr>
      </p:pic>
    </p:spTree>
    <p:extLst>
      <p:ext uri="{BB962C8B-B14F-4D97-AF65-F5344CB8AC3E}">
        <p14:creationId xmlns:p14="http://schemas.microsoft.com/office/powerpoint/2010/main" val="3132513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b="1" dirty="0" err="1"/>
              <a:t>Keuntungan</a:t>
            </a:r>
            <a:r>
              <a:rPr lang="id-ID" b="1" dirty="0"/>
              <a:t> 1</a:t>
            </a:r>
          </a:p>
        </p:txBody>
      </p:sp>
      <p:sp>
        <p:nvSpPr>
          <p:cNvPr id="3" name="Text Placeholder 2"/>
          <p:cNvSpPr>
            <a:spLocks noGrp="1"/>
          </p:cNvSpPr>
          <p:nvPr>
            <p:ph type="body" sz="quarter" idx="20"/>
          </p:nvPr>
        </p:nvSpPr>
        <p:spPr/>
        <p:txBody>
          <a:bodyPr>
            <a:normAutofit/>
          </a:bodyPr>
          <a:lstStyle/>
          <a:p>
            <a:r>
              <a:rPr lang="id-ID" b="1" dirty="0">
                <a:latin typeface="Arial" panose="020B0604020202020204" pitchFamily="34" charset="0"/>
                <a:cs typeface="Arial" panose="020B0604020202020204" pitchFamily="34" charset="0"/>
              </a:rPr>
              <a:t>Penemuan Kesalahan Dini: </a:t>
            </a:r>
            <a:r>
              <a:rPr lang="id-ID" dirty="0">
                <a:latin typeface="Arial" panose="020B0604020202020204" pitchFamily="34" charset="0"/>
                <a:cs typeface="Arial" panose="020B0604020202020204" pitchFamily="34" charset="0"/>
              </a:rPr>
              <a:t>Memungkinkan identifikasi cacat sejak awal proses pengembangan, sehingga menghemat waktu dan biaya.</a:t>
            </a:r>
          </a:p>
        </p:txBody>
      </p:sp>
      <p:sp>
        <p:nvSpPr>
          <p:cNvPr id="4" name="Text Placeholder 3"/>
          <p:cNvSpPr>
            <a:spLocks noGrp="1"/>
          </p:cNvSpPr>
          <p:nvPr>
            <p:ph type="body" sz="quarter" idx="27"/>
          </p:nvPr>
        </p:nvSpPr>
        <p:spPr/>
        <p:txBody>
          <a:bodyPr/>
          <a:lstStyle/>
          <a:p>
            <a:r>
              <a:rPr lang="en-US" b="1" dirty="0" err="1"/>
              <a:t>Keuntungan</a:t>
            </a:r>
            <a:r>
              <a:rPr lang="id-ID" b="1" dirty="0"/>
              <a:t> 2</a:t>
            </a:r>
          </a:p>
        </p:txBody>
      </p:sp>
      <p:sp>
        <p:nvSpPr>
          <p:cNvPr id="5" name="Text Placeholder 4"/>
          <p:cNvSpPr>
            <a:spLocks noGrp="1"/>
          </p:cNvSpPr>
          <p:nvPr>
            <p:ph type="body" sz="quarter" idx="28"/>
          </p:nvPr>
        </p:nvSpPr>
        <p:spPr/>
        <p:txBody>
          <a:bodyPr>
            <a:normAutofit/>
          </a:bodyPr>
          <a:lstStyle/>
          <a:p>
            <a:r>
              <a:rPr lang="id-ID" b="1" dirty="0">
                <a:latin typeface="Arial" panose="020B0604020202020204" pitchFamily="34" charset="0"/>
                <a:cs typeface="Arial" panose="020B0604020202020204" pitchFamily="34" charset="0"/>
              </a:rPr>
              <a:t>Peningkatan Kualitas Kode: </a:t>
            </a:r>
            <a:r>
              <a:rPr lang="id-ID" dirty="0">
                <a:latin typeface="Arial" panose="020B0604020202020204" pitchFamily="34" charset="0"/>
                <a:cs typeface="Arial" panose="020B0604020202020204" pitchFamily="34" charset="0"/>
              </a:rPr>
              <a:t>Membantu memastikan setiap unit kode beroperasi sesuai dengan yang diharapkan.</a:t>
            </a:r>
          </a:p>
        </p:txBody>
      </p:sp>
      <p:sp>
        <p:nvSpPr>
          <p:cNvPr id="6" name="Text Placeholder 5"/>
          <p:cNvSpPr>
            <a:spLocks noGrp="1"/>
          </p:cNvSpPr>
          <p:nvPr>
            <p:ph type="body" sz="quarter" idx="29"/>
          </p:nvPr>
        </p:nvSpPr>
        <p:spPr/>
        <p:txBody>
          <a:bodyPr/>
          <a:lstStyle/>
          <a:p>
            <a:r>
              <a:rPr lang="en-US" b="1" dirty="0" err="1"/>
              <a:t>Keuntungan</a:t>
            </a:r>
            <a:r>
              <a:rPr lang="id-ID" b="1" dirty="0"/>
              <a:t> 3</a:t>
            </a:r>
          </a:p>
        </p:txBody>
      </p:sp>
      <p:sp>
        <p:nvSpPr>
          <p:cNvPr id="7" name="Text Placeholder 6"/>
          <p:cNvSpPr>
            <a:spLocks noGrp="1"/>
          </p:cNvSpPr>
          <p:nvPr>
            <p:ph type="body" sz="quarter" idx="30"/>
          </p:nvPr>
        </p:nvSpPr>
        <p:spPr/>
        <p:txBody>
          <a:bodyPr>
            <a:normAutofit/>
          </a:bodyPr>
          <a:lstStyle/>
          <a:p>
            <a:pPr algn="l"/>
            <a:r>
              <a:rPr lang="fi-FI" b="1" dirty="0">
                <a:latin typeface="Arial" panose="020B0604020202020204" pitchFamily="34" charset="0"/>
                <a:cs typeface="Arial" panose="020B0604020202020204" pitchFamily="34" charset="0"/>
              </a:rPr>
              <a:t>Memudahkan Perubahan: </a:t>
            </a:r>
            <a:r>
              <a:rPr lang="fi-FI" dirty="0">
                <a:latin typeface="Arial" panose="020B0604020202020204" pitchFamily="34" charset="0"/>
                <a:cs typeface="Arial" panose="020B0604020202020204" pitchFamily="34" charset="0"/>
              </a:rPr>
              <a:t>Memungkinkan pengembang untuk memodifikasi atau memperbarui kode tanpa merusak fungsi keseluruhan.</a:t>
            </a:r>
            <a:endParaRPr lang="id-ID" dirty="0">
              <a:latin typeface="Arial" panose="020B0604020202020204" pitchFamily="34" charset="0"/>
              <a:cs typeface="Arial" panose="020B0604020202020204" pitchFamily="34" charset="0"/>
            </a:endParaRPr>
          </a:p>
        </p:txBody>
      </p:sp>
      <p:sp>
        <p:nvSpPr>
          <p:cNvPr id="8" name="Title 7"/>
          <p:cNvSpPr>
            <a:spLocks noGrp="1"/>
          </p:cNvSpPr>
          <p:nvPr>
            <p:ph type="title"/>
          </p:nvPr>
        </p:nvSpPr>
        <p:spPr/>
        <p:txBody>
          <a:bodyPr/>
          <a:lstStyle/>
          <a:p>
            <a:r>
              <a:rPr lang="en" dirty="0"/>
              <a:t>Keuntungan UT ( Unit Testing )</a:t>
            </a:r>
            <a:endParaRPr lang="id-ID" dirty="0"/>
          </a:p>
        </p:txBody>
      </p:sp>
      <p:sp>
        <p:nvSpPr>
          <p:cNvPr id="9" name="Slide Number Placeholder 8"/>
          <p:cNvSpPr>
            <a:spLocks noGrp="1"/>
          </p:cNvSpPr>
          <p:nvPr>
            <p:ph type="sldNum" sz="quarter" idx="33"/>
          </p:nvPr>
        </p:nvSpPr>
        <p:spPr/>
        <p:txBody>
          <a:bodyPr/>
          <a:lstStyle/>
          <a:p>
            <a:fld id="{C05D9349-9402-440B-B8CA-5E26FDD5747A}" type="slidenum">
              <a:rPr lang="id-ID" smtClean="0"/>
              <a:pPr/>
              <a:t>11</a:t>
            </a:fld>
            <a:endParaRPr lang="id-ID"/>
          </a:p>
        </p:txBody>
      </p:sp>
    </p:spTree>
    <p:extLst>
      <p:ext uri="{BB962C8B-B14F-4D97-AF65-F5344CB8AC3E}">
        <p14:creationId xmlns:p14="http://schemas.microsoft.com/office/powerpoint/2010/main" val="3861129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b="1" dirty="0" err="1"/>
              <a:t>Kekurangan</a:t>
            </a:r>
            <a:r>
              <a:rPr lang="id-ID" b="1" dirty="0"/>
              <a:t> 1</a:t>
            </a:r>
          </a:p>
        </p:txBody>
      </p:sp>
      <p:sp>
        <p:nvSpPr>
          <p:cNvPr id="3" name="Text Placeholder 2"/>
          <p:cNvSpPr>
            <a:spLocks noGrp="1"/>
          </p:cNvSpPr>
          <p:nvPr>
            <p:ph type="body" sz="quarter" idx="20"/>
          </p:nvPr>
        </p:nvSpPr>
        <p:spPr/>
        <p:txBody>
          <a:bodyPr>
            <a:normAutofit lnSpcReduction="10000"/>
          </a:bodyPr>
          <a:lstStyle/>
          <a:p>
            <a:r>
              <a:rPr lang="id-ID" b="1" dirty="0">
                <a:latin typeface="Arial" panose="020B0604020202020204" pitchFamily="34" charset="0"/>
                <a:cs typeface="Arial" panose="020B0604020202020204" pitchFamily="34" charset="0"/>
              </a:rPr>
              <a:t>Waktu dan Sumber Daya: </a:t>
            </a:r>
            <a:r>
              <a:rPr lang="id-ID" dirty="0">
                <a:latin typeface="Arial" panose="020B0604020202020204" pitchFamily="34" charset="0"/>
                <a:cs typeface="Arial" panose="020B0604020202020204" pitchFamily="34" charset="0"/>
              </a:rPr>
              <a:t>Memerlukan waktu dan sumber daya yang signifikan, terutama pada tahap awal pengembangan perangkat lunak.</a:t>
            </a:r>
          </a:p>
        </p:txBody>
      </p:sp>
      <p:sp>
        <p:nvSpPr>
          <p:cNvPr id="4" name="Text Placeholder 3"/>
          <p:cNvSpPr>
            <a:spLocks noGrp="1"/>
          </p:cNvSpPr>
          <p:nvPr>
            <p:ph type="body" sz="quarter" idx="27"/>
          </p:nvPr>
        </p:nvSpPr>
        <p:spPr/>
        <p:txBody>
          <a:bodyPr/>
          <a:lstStyle/>
          <a:p>
            <a:r>
              <a:rPr lang="en-US" b="1" dirty="0" err="1"/>
              <a:t>Kekurangan</a:t>
            </a:r>
            <a:r>
              <a:rPr lang="id-ID" b="1" dirty="0"/>
              <a:t> 2</a:t>
            </a:r>
          </a:p>
        </p:txBody>
      </p:sp>
      <p:sp>
        <p:nvSpPr>
          <p:cNvPr id="5" name="Text Placeholder 4"/>
          <p:cNvSpPr>
            <a:spLocks noGrp="1"/>
          </p:cNvSpPr>
          <p:nvPr>
            <p:ph type="body" sz="quarter" idx="28"/>
          </p:nvPr>
        </p:nvSpPr>
        <p:spPr/>
        <p:txBody>
          <a:bodyPr>
            <a:normAutofit lnSpcReduction="10000"/>
          </a:bodyPr>
          <a:lstStyle/>
          <a:p>
            <a:r>
              <a:rPr lang="sv-SE" b="1" dirty="0">
                <a:latin typeface="Arial" panose="020B0604020202020204" pitchFamily="34" charset="0"/>
                <a:cs typeface="Arial" panose="020B0604020202020204" pitchFamily="34" charset="0"/>
              </a:rPr>
              <a:t>Keterbatasan Pada Fungsionalitas Keseluruhan: </a:t>
            </a:r>
            <a:r>
              <a:rPr lang="sv-SE" dirty="0">
                <a:latin typeface="Arial" panose="020B0604020202020204" pitchFamily="34" charset="0"/>
                <a:cs typeface="Arial" panose="020B0604020202020204" pitchFamily="34" charset="0"/>
              </a:rPr>
              <a:t>Meskipun penting, tidak dapat menguji fungsionalitas keseluruhan perangkat lunak secara keseluruhan.</a:t>
            </a:r>
            <a:endParaRPr lang="id-ID" dirty="0">
              <a:latin typeface="Arial" panose="020B0604020202020204" pitchFamily="34" charset="0"/>
              <a:cs typeface="Arial" panose="020B0604020202020204" pitchFamily="34" charset="0"/>
            </a:endParaRPr>
          </a:p>
        </p:txBody>
      </p:sp>
      <p:sp>
        <p:nvSpPr>
          <p:cNvPr id="6" name="Text Placeholder 5"/>
          <p:cNvSpPr>
            <a:spLocks noGrp="1"/>
          </p:cNvSpPr>
          <p:nvPr>
            <p:ph type="body" sz="quarter" idx="29"/>
          </p:nvPr>
        </p:nvSpPr>
        <p:spPr/>
        <p:txBody>
          <a:bodyPr/>
          <a:lstStyle/>
          <a:p>
            <a:r>
              <a:rPr lang="en-US" b="1" dirty="0" err="1"/>
              <a:t>Kekurangan</a:t>
            </a:r>
            <a:r>
              <a:rPr lang="id-ID" b="1" dirty="0"/>
              <a:t> 3</a:t>
            </a:r>
          </a:p>
        </p:txBody>
      </p:sp>
      <p:sp>
        <p:nvSpPr>
          <p:cNvPr id="7" name="Text Placeholder 6"/>
          <p:cNvSpPr>
            <a:spLocks noGrp="1"/>
          </p:cNvSpPr>
          <p:nvPr>
            <p:ph type="body" sz="quarter" idx="30"/>
          </p:nvPr>
        </p:nvSpPr>
        <p:spPr/>
        <p:txBody>
          <a:bodyPr>
            <a:normAutofit fontScale="92500" lnSpcReduction="20000"/>
          </a:bodyPr>
          <a:lstStyle/>
          <a:p>
            <a:pPr algn="l"/>
            <a:r>
              <a:rPr lang="id-ID" b="1" dirty="0">
                <a:latin typeface="Arial" panose="020B0604020202020204" pitchFamily="34" charset="0"/>
                <a:cs typeface="Arial" panose="020B0604020202020204" pitchFamily="34" charset="0"/>
              </a:rPr>
              <a:t>Kesulitan dalam Pengujian Integrasi</a:t>
            </a:r>
            <a:r>
              <a:rPr lang="en-US" b="1" dirty="0">
                <a:latin typeface="Arial" panose="020B0604020202020204" pitchFamily="34" charset="0"/>
                <a:cs typeface="Arial" panose="020B0604020202020204" pitchFamily="34" charset="0"/>
              </a:rPr>
              <a:t>:</a:t>
            </a:r>
            <a:br>
              <a:rPr lang="en-US" b="1" dirty="0">
                <a:latin typeface="Arial" panose="020B0604020202020204" pitchFamily="34" charset="0"/>
                <a:cs typeface="Arial" panose="020B0604020202020204" pitchFamily="34" charset="0"/>
              </a:rPr>
            </a:br>
            <a:r>
              <a:rPr lang="en-US" dirty="0" err="1">
                <a:latin typeface="Arial" panose="020B0604020202020204" pitchFamily="34" charset="0"/>
                <a:cs typeface="Arial" panose="020B0604020202020204" pitchFamily="34" charset="0"/>
              </a:rPr>
              <a:t>Sering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terjadi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karena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kompleksitas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ketergantungan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antara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komponen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sulitnya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menangani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kesalahan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biaya</a:t>
            </a:r>
            <a:r>
              <a:rPr lang="en-US" dirty="0">
                <a:latin typeface="Arial" panose="020B0604020202020204" pitchFamily="34" charset="0"/>
                <a:cs typeface="Arial" panose="020B0604020202020204" pitchFamily="34" charset="0"/>
              </a:rPr>
              <a:t> dan </a:t>
            </a:r>
            <a:r>
              <a:rPr lang="en-US" dirty="0" err="1">
                <a:latin typeface="Arial" panose="020B0604020202020204" pitchFamily="34" charset="0"/>
                <a:cs typeface="Arial" panose="020B0604020202020204" pitchFamily="34" charset="0"/>
              </a:rPr>
              <a:t>waktu</a:t>
            </a:r>
            <a:r>
              <a:rPr lang="en-US" dirty="0">
                <a:latin typeface="Arial" panose="020B0604020202020204" pitchFamily="34" charset="0"/>
                <a:cs typeface="Arial" panose="020B0604020202020204" pitchFamily="34" charset="0"/>
              </a:rPr>
              <a:t> yang di </a:t>
            </a:r>
            <a:r>
              <a:rPr lang="en-US" dirty="0" err="1">
                <a:latin typeface="Arial" panose="020B0604020202020204" pitchFamily="34" charset="0"/>
                <a:cs typeface="Arial" panose="020B0604020202020204" pitchFamily="34" charset="0"/>
              </a:rPr>
              <a:t>butuhkan</a:t>
            </a:r>
            <a:endParaRPr lang="en-US" dirty="0">
              <a:latin typeface="Arial" panose="020B0604020202020204" pitchFamily="34" charset="0"/>
              <a:cs typeface="Arial" panose="020B0604020202020204" pitchFamily="34" charset="0"/>
            </a:endParaRPr>
          </a:p>
          <a:p>
            <a:pPr algn="l"/>
            <a:endParaRPr lang="id-ID" b="1" dirty="0">
              <a:latin typeface="Arial" panose="020B0604020202020204" pitchFamily="34" charset="0"/>
              <a:cs typeface="Arial" panose="020B0604020202020204" pitchFamily="34" charset="0"/>
            </a:endParaRPr>
          </a:p>
          <a:p>
            <a:endParaRPr lang="id-ID" b="1" dirty="0">
              <a:latin typeface="Arial" panose="020B0604020202020204" pitchFamily="34" charset="0"/>
              <a:cs typeface="Arial" panose="020B0604020202020204" pitchFamily="34" charset="0"/>
            </a:endParaRPr>
          </a:p>
        </p:txBody>
      </p:sp>
      <p:sp>
        <p:nvSpPr>
          <p:cNvPr id="8" name="Title 7"/>
          <p:cNvSpPr>
            <a:spLocks noGrp="1"/>
          </p:cNvSpPr>
          <p:nvPr>
            <p:ph type="title"/>
          </p:nvPr>
        </p:nvSpPr>
        <p:spPr/>
        <p:txBody>
          <a:bodyPr/>
          <a:lstStyle/>
          <a:p>
            <a:r>
              <a:rPr lang="en" dirty="0"/>
              <a:t>Keuntungan dan Kekurangan UT</a:t>
            </a:r>
            <a:endParaRPr lang="id-ID" dirty="0"/>
          </a:p>
        </p:txBody>
      </p:sp>
      <p:sp>
        <p:nvSpPr>
          <p:cNvPr id="9" name="Slide Number Placeholder 8"/>
          <p:cNvSpPr>
            <a:spLocks noGrp="1"/>
          </p:cNvSpPr>
          <p:nvPr>
            <p:ph type="sldNum" sz="quarter" idx="33"/>
          </p:nvPr>
        </p:nvSpPr>
        <p:spPr/>
        <p:txBody>
          <a:bodyPr/>
          <a:lstStyle/>
          <a:p>
            <a:fld id="{C05D9349-9402-440B-B8CA-5E26FDD5747A}" type="slidenum">
              <a:rPr lang="id-ID" smtClean="0"/>
              <a:pPr/>
              <a:t>12</a:t>
            </a:fld>
            <a:endParaRPr lang="id-ID"/>
          </a:p>
        </p:txBody>
      </p:sp>
    </p:spTree>
    <p:extLst>
      <p:ext uri="{BB962C8B-B14F-4D97-AF65-F5344CB8AC3E}">
        <p14:creationId xmlns:p14="http://schemas.microsoft.com/office/powerpoint/2010/main" val="3947742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90" b="15682"/>
          <a:stretch/>
        </p:blipFill>
        <p:spPr>
          <a:xfrm>
            <a:off x="0" y="-12676"/>
            <a:ext cx="12192000" cy="6883352"/>
          </a:xfrm>
          <a:prstGeom prst="rect">
            <a:avLst/>
          </a:prstGeom>
        </p:spPr>
      </p:pic>
      <p:sp>
        <p:nvSpPr>
          <p:cNvPr id="5" name="Rectangle 4"/>
          <p:cNvSpPr/>
          <p:nvPr/>
        </p:nvSpPr>
        <p:spPr>
          <a:xfrm>
            <a:off x="0" y="-19390"/>
            <a:ext cx="12192000" cy="6896781"/>
          </a:xfrm>
          <a:prstGeom prst="rect">
            <a:avLst/>
          </a:prstGeom>
          <a:gradFill flip="none" rotWithShape="1">
            <a:gsLst>
              <a:gs pos="0">
                <a:schemeClr val="accent3">
                  <a:lumMod val="75000"/>
                  <a:alpha val="85000"/>
                </a:schemeClr>
              </a:gs>
              <a:gs pos="74000">
                <a:schemeClr val="accent6">
                  <a:alpha val="85000"/>
                </a:schemeClr>
              </a:gs>
              <a:gs pos="100000">
                <a:schemeClr val="accent3">
                  <a:lumMod val="75000"/>
                  <a:alpha val="8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itle 2"/>
          <p:cNvSpPr>
            <a:spLocks noGrp="1"/>
          </p:cNvSpPr>
          <p:nvPr>
            <p:ph type="title"/>
          </p:nvPr>
        </p:nvSpPr>
        <p:spPr>
          <a:xfrm>
            <a:off x="2542458" y="3433762"/>
            <a:ext cx="7107084" cy="978581"/>
          </a:xfrm>
          <a:solidFill>
            <a:schemeClr val="bg1">
              <a:alpha val="50000"/>
            </a:schemeClr>
          </a:solidFill>
        </p:spPr>
        <p:txBody>
          <a:bodyPr anchor="ctr">
            <a:normAutofit/>
          </a:bodyPr>
          <a:lstStyle/>
          <a:p>
            <a:r>
              <a:rPr lang="en-US" sz="4400" dirty="0" err="1"/>
              <a:t>Implementasi</a:t>
            </a:r>
            <a:r>
              <a:rPr lang="en-US" sz="4400" dirty="0"/>
              <a:t> Unit Testing</a:t>
            </a:r>
            <a:endParaRPr lang="id-ID" sz="4400" dirty="0"/>
          </a:p>
        </p:txBody>
      </p:sp>
      <p:sp>
        <p:nvSpPr>
          <p:cNvPr id="6" name="Oval 309"/>
          <p:cNvSpPr>
            <a:spLocks noChangeArrowheads="1"/>
          </p:cNvSpPr>
          <p:nvPr/>
        </p:nvSpPr>
        <p:spPr bwMode="auto">
          <a:xfrm>
            <a:off x="5641085" y="2314191"/>
            <a:ext cx="900000" cy="900000"/>
          </a:xfrm>
          <a:prstGeom prst="ellipse">
            <a:avLst/>
          </a:prstGeom>
          <a:solidFill>
            <a:schemeClr val="bg1">
              <a:alpha val="50000"/>
            </a:schemeClr>
          </a:solidFill>
        </p:spPr>
        <p:txBody>
          <a:bodyPr vert="horz" lIns="91440" tIns="45720" rIns="91440" bIns="45720" rtlCol="0" anchor="b">
            <a:normAutofit fontScale="77500" lnSpcReduction="20000"/>
          </a:bodyPr>
          <a:lstStyle/>
          <a:p>
            <a:pPr algn="ctr">
              <a:lnSpc>
                <a:spcPct val="90000"/>
              </a:lnSpc>
              <a:spcBef>
                <a:spcPct val="0"/>
              </a:spcBef>
            </a:pPr>
            <a:endParaRPr lang="id-ID" sz="6000">
              <a:latin typeface="+mj-lt"/>
              <a:ea typeface="+mj-ea"/>
              <a:cs typeface="+mj-cs"/>
            </a:endParaRPr>
          </a:p>
        </p:txBody>
      </p:sp>
      <p:sp>
        <p:nvSpPr>
          <p:cNvPr id="12" name="TextBox 11"/>
          <p:cNvSpPr txBox="1">
            <a:spLocks noChangeAspect="1"/>
          </p:cNvSpPr>
          <p:nvPr/>
        </p:nvSpPr>
        <p:spPr>
          <a:xfrm>
            <a:off x="5906420" y="2530191"/>
            <a:ext cx="379159" cy="468000"/>
          </a:xfrm>
          <a:custGeom>
            <a:avLst/>
            <a:gdLst/>
            <a:ahLst/>
            <a:cxnLst/>
            <a:rect l="l" t="t" r="r" b="b"/>
            <a:pathLst>
              <a:path w="116101" h="143304">
                <a:moveTo>
                  <a:pt x="25122" y="116815"/>
                </a:moveTo>
                <a:lnTo>
                  <a:pt x="98752" y="116815"/>
                </a:lnTo>
                <a:lnTo>
                  <a:pt x="98752" y="123216"/>
                </a:lnTo>
                <a:lnTo>
                  <a:pt x="25122" y="123216"/>
                </a:lnTo>
                <a:cubicBezTo>
                  <a:pt x="24060" y="123216"/>
                  <a:pt x="23155" y="122930"/>
                  <a:pt x="22407" y="122358"/>
                </a:cubicBezTo>
                <a:cubicBezTo>
                  <a:pt x="21659" y="121787"/>
                  <a:pt x="21268" y="120930"/>
                  <a:pt x="21235" y="119787"/>
                </a:cubicBezTo>
                <a:cubicBezTo>
                  <a:pt x="21268" y="118863"/>
                  <a:pt x="21659" y="118139"/>
                  <a:pt x="22407" y="117615"/>
                </a:cubicBezTo>
                <a:cubicBezTo>
                  <a:pt x="23155" y="117091"/>
                  <a:pt x="24060" y="116824"/>
                  <a:pt x="25122" y="116815"/>
                </a:cubicBezTo>
                <a:close/>
                <a:moveTo>
                  <a:pt x="13689" y="0"/>
                </a:moveTo>
                <a:lnTo>
                  <a:pt x="98752" y="0"/>
                </a:lnTo>
                <a:lnTo>
                  <a:pt x="98752" y="105385"/>
                </a:lnTo>
                <a:lnTo>
                  <a:pt x="24208" y="105385"/>
                </a:lnTo>
                <a:cubicBezTo>
                  <a:pt x="19439" y="105404"/>
                  <a:pt x="15600" y="106623"/>
                  <a:pt x="12689" y="109042"/>
                </a:cubicBezTo>
                <a:cubicBezTo>
                  <a:pt x="9778" y="111462"/>
                  <a:pt x="8282" y="114967"/>
                  <a:pt x="8201" y="119558"/>
                </a:cubicBezTo>
                <a:lnTo>
                  <a:pt x="8201" y="120015"/>
                </a:lnTo>
                <a:cubicBezTo>
                  <a:pt x="8282" y="124644"/>
                  <a:pt x="9778" y="128302"/>
                  <a:pt x="12689" y="130988"/>
                </a:cubicBezTo>
                <a:cubicBezTo>
                  <a:pt x="15600" y="133674"/>
                  <a:pt x="19439" y="135046"/>
                  <a:pt x="24208" y="135103"/>
                </a:cubicBezTo>
                <a:lnTo>
                  <a:pt x="109728" y="135103"/>
                </a:lnTo>
                <a:lnTo>
                  <a:pt x="109728" y="20574"/>
                </a:lnTo>
                <a:lnTo>
                  <a:pt x="116101" y="20574"/>
                </a:lnTo>
                <a:lnTo>
                  <a:pt x="116101" y="143304"/>
                </a:lnTo>
                <a:lnTo>
                  <a:pt x="24208" y="143304"/>
                </a:lnTo>
                <a:cubicBezTo>
                  <a:pt x="17297" y="143205"/>
                  <a:pt x="11576" y="141067"/>
                  <a:pt x="7045" y="136889"/>
                </a:cubicBezTo>
                <a:cubicBezTo>
                  <a:pt x="2514" y="132711"/>
                  <a:pt x="166" y="127086"/>
                  <a:pt x="0" y="120015"/>
                </a:cubicBezTo>
                <a:lnTo>
                  <a:pt x="0" y="13716"/>
                </a:lnTo>
                <a:cubicBezTo>
                  <a:pt x="100" y="9844"/>
                  <a:pt x="1439" y="6615"/>
                  <a:pt x="4018" y="4029"/>
                </a:cubicBezTo>
                <a:cubicBezTo>
                  <a:pt x="6597" y="1443"/>
                  <a:pt x="9821" y="100"/>
                  <a:pt x="1368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id-ID" dirty="0"/>
          </a:p>
        </p:txBody>
      </p:sp>
    </p:spTree>
    <p:extLst>
      <p:ext uri="{BB962C8B-B14F-4D97-AF65-F5344CB8AC3E}">
        <p14:creationId xmlns:p14="http://schemas.microsoft.com/office/powerpoint/2010/main" val="576706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Arial" panose="020B0604020202020204" pitchFamily="34" charset="0"/>
                <a:cs typeface="Arial" panose="020B0604020202020204" pitchFamily="34" charset="0"/>
              </a:rPr>
              <a:t>Code &amp; </a:t>
            </a:r>
            <a:r>
              <a:rPr lang="en-US" sz="2800" dirty="0" err="1">
                <a:latin typeface="Arial" panose="020B0604020202020204" pitchFamily="34" charset="0"/>
                <a:cs typeface="Arial" panose="020B0604020202020204" pitchFamily="34" charset="0"/>
              </a:rPr>
              <a:t>Implementasi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Unittest</a:t>
            </a:r>
            <a:endParaRPr lang="id-ID" sz="2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23"/>
          </p:nvPr>
        </p:nvSpPr>
        <p:spPr/>
        <p:txBody>
          <a:bodyPr/>
          <a:lstStyle/>
          <a:p>
            <a:fld id="{C05D9349-9402-440B-B8CA-5E26FDD5747A}" type="slidenum">
              <a:rPr lang="id-ID" smtClean="0"/>
              <a:pPr/>
              <a:t>14</a:t>
            </a:fld>
            <a:endParaRPr lang="id-ID"/>
          </a:p>
        </p:txBody>
      </p:sp>
      <p:pic>
        <p:nvPicPr>
          <p:cNvPr id="10" name="Picture 9">
            <a:extLst>
              <a:ext uri="{FF2B5EF4-FFF2-40B4-BE49-F238E27FC236}">
                <a16:creationId xmlns:a16="http://schemas.microsoft.com/office/drawing/2014/main" id="{28C5063B-A9DC-C5DD-F0B9-D5F341089D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194732"/>
            <a:ext cx="4620126" cy="4468536"/>
          </a:xfrm>
          <a:prstGeom prst="rect">
            <a:avLst/>
          </a:prstGeom>
        </p:spPr>
      </p:pic>
      <p:sp>
        <p:nvSpPr>
          <p:cNvPr id="12" name="TextBox 11">
            <a:extLst>
              <a:ext uri="{FF2B5EF4-FFF2-40B4-BE49-F238E27FC236}">
                <a16:creationId xmlns:a16="http://schemas.microsoft.com/office/drawing/2014/main" id="{4090B3D3-EF68-7E6D-6FC2-35A0DD15D89C}"/>
              </a:ext>
            </a:extLst>
          </p:cNvPr>
          <p:cNvSpPr txBox="1"/>
          <p:nvPr/>
        </p:nvSpPr>
        <p:spPr>
          <a:xfrm>
            <a:off x="5458326" y="1476300"/>
            <a:ext cx="6094070" cy="4801314"/>
          </a:xfrm>
          <a:prstGeom prst="rect">
            <a:avLst/>
          </a:prstGeom>
          <a:noFill/>
        </p:spPr>
        <p:txBody>
          <a:bodyPr wrap="square">
            <a:spAutoFit/>
          </a:bodyPr>
          <a:lstStyle/>
          <a:p>
            <a:r>
              <a:rPr lang="id-ID" dirty="0"/>
              <a:t>Pada contoh di </a:t>
            </a:r>
            <a:r>
              <a:rPr lang="en-US" dirty="0" err="1"/>
              <a:t>samping</a:t>
            </a:r>
            <a:r>
              <a:rPr lang="id-ID" dirty="0"/>
              <a:t>, fungsi add menambahkan dua angka. Kemudian, kita telah menulis unit test menggunakan </a:t>
            </a:r>
            <a:r>
              <a:rPr lang="en-US" dirty="0"/>
              <a:t>`</a:t>
            </a:r>
            <a:r>
              <a:rPr lang="id-ID" b="1" dirty="0"/>
              <a:t>unittest</a:t>
            </a:r>
            <a:r>
              <a:rPr lang="en-US" b="1" dirty="0"/>
              <a:t>`</a:t>
            </a:r>
            <a:r>
              <a:rPr lang="id-ID" dirty="0"/>
              <a:t> untuk memastikan bahwa fungsi </a:t>
            </a:r>
            <a:r>
              <a:rPr lang="en-US" dirty="0"/>
              <a:t>`</a:t>
            </a:r>
            <a:r>
              <a:rPr lang="id-ID" b="1" dirty="0"/>
              <a:t>add</a:t>
            </a:r>
            <a:r>
              <a:rPr lang="en-US" b="1" dirty="0"/>
              <a:t>`</a:t>
            </a:r>
            <a:r>
              <a:rPr lang="id-ID" dirty="0"/>
              <a:t> berperilaku seperti yang diharapkan, serta untuk memastikan penanganan exception jika input bukan integer. </a:t>
            </a:r>
            <a:endParaRPr lang="en-US" dirty="0"/>
          </a:p>
          <a:p>
            <a:endParaRPr lang="en-US" dirty="0"/>
          </a:p>
          <a:p>
            <a:endParaRPr lang="en-US" dirty="0"/>
          </a:p>
          <a:p>
            <a:endParaRPr lang="en-US" dirty="0"/>
          </a:p>
          <a:p>
            <a:endParaRPr lang="en-US" dirty="0"/>
          </a:p>
          <a:p>
            <a:endParaRPr lang="en-US" dirty="0"/>
          </a:p>
          <a:p>
            <a:r>
              <a:rPr lang="id-ID" dirty="0"/>
              <a:t>Anda dapat menjalankan skrip Python di atas dan melihat bagaimana tes dijalankan. Jika fungsi </a:t>
            </a:r>
            <a:r>
              <a:rPr lang="en-US" dirty="0"/>
              <a:t>`</a:t>
            </a:r>
            <a:r>
              <a:rPr lang="id-ID" b="1" dirty="0"/>
              <a:t>add</a:t>
            </a:r>
            <a:r>
              <a:rPr lang="en-US" b="1" dirty="0"/>
              <a:t>`</a:t>
            </a:r>
            <a:r>
              <a:rPr lang="id-ID" dirty="0"/>
              <a:t> berperilaku sesuai dengan yang diharapkan, maka tes akan berhasil. Jika ada kesalahan atau perbedaan dalam perilaku, maka tes akan gagal dan Anda akan diberitahu tentang hal tersebut.</a:t>
            </a:r>
          </a:p>
        </p:txBody>
      </p:sp>
      <p:sp>
        <p:nvSpPr>
          <p:cNvPr id="13" name="Arrow: Right 12">
            <a:extLst>
              <a:ext uri="{FF2B5EF4-FFF2-40B4-BE49-F238E27FC236}">
                <a16:creationId xmlns:a16="http://schemas.microsoft.com/office/drawing/2014/main" id="{22374CF6-9CD2-4C88-BDC2-41682190DB83}"/>
              </a:ext>
            </a:extLst>
          </p:cNvPr>
          <p:cNvSpPr/>
          <p:nvPr/>
        </p:nvSpPr>
        <p:spPr>
          <a:xfrm>
            <a:off x="1574800" y="4734393"/>
            <a:ext cx="629920" cy="3098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193729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Arial" panose="020B0604020202020204" pitchFamily="34" charset="0"/>
                <a:cs typeface="Arial" panose="020B0604020202020204" pitchFamily="34" charset="0"/>
              </a:rPr>
              <a:t>CI/CD</a:t>
            </a:r>
            <a:endParaRPr lang="id-ID" sz="2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23"/>
          </p:nvPr>
        </p:nvSpPr>
        <p:spPr/>
        <p:txBody>
          <a:bodyPr/>
          <a:lstStyle/>
          <a:p>
            <a:fld id="{C05D9349-9402-440B-B8CA-5E26FDD5747A}" type="slidenum">
              <a:rPr lang="id-ID" smtClean="0"/>
              <a:pPr/>
              <a:t>15</a:t>
            </a:fld>
            <a:endParaRPr lang="id-ID"/>
          </a:p>
        </p:txBody>
      </p:sp>
      <p:sp>
        <p:nvSpPr>
          <p:cNvPr id="5" name="Content Placeholder 4"/>
          <p:cNvSpPr>
            <a:spLocks noGrp="1"/>
          </p:cNvSpPr>
          <p:nvPr>
            <p:ph sz="half" idx="19"/>
          </p:nvPr>
        </p:nvSpPr>
        <p:spPr/>
        <p:txBody>
          <a:bodyPr>
            <a:noAutofit/>
          </a:bodyPr>
          <a:lstStyle/>
          <a:p>
            <a:r>
              <a:rPr lang="ms-MY" sz="1400" dirty="0">
                <a:solidFill>
                  <a:schemeClr val="tx1">
                    <a:lumMod val="75000"/>
                    <a:lumOff val="25000"/>
                  </a:schemeClr>
                </a:solidFill>
                <a:latin typeface="Arial" panose="020B0604020202020204" pitchFamily="34" charset="0"/>
                <a:cs typeface="Arial" panose="020B0604020202020204" pitchFamily="34" charset="0"/>
              </a:rPr>
              <a:t>CI/CD merupakan singkatan dari Continuous Integration (CI) dan Continuous Delivery (CD). CI/CD adalah metode dalam pengembangan perangkat lunak yang memungkinkan para pengembang untuk secara otomatis mengintegrasikan perubahan kode ke dalam repositori bersama secara berkala, serta secara otomatis melakukan pengujian dan pengiriman perangkat lunak secara efisien dan konsisten.</a:t>
            </a:r>
            <a:endParaRPr lang="id-ID" sz="1400" dirty="0">
              <a:latin typeface="Arial" panose="020B0604020202020204" pitchFamily="34" charset="0"/>
              <a:cs typeface="Arial" panose="020B0604020202020204" pitchFamily="34" charset="0"/>
            </a:endParaRPr>
          </a:p>
        </p:txBody>
      </p:sp>
      <p:sp>
        <p:nvSpPr>
          <p:cNvPr id="7" name="Content Placeholder 6"/>
          <p:cNvSpPr>
            <a:spLocks noGrp="1"/>
          </p:cNvSpPr>
          <p:nvPr>
            <p:ph sz="half" idx="25"/>
          </p:nvPr>
        </p:nvSpPr>
        <p:spPr>
          <a:xfrm>
            <a:off x="6577861" y="1683468"/>
            <a:ext cx="4880112" cy="1205948"/>
          </a:xfrm>
        </p:spPr>
        <p:txBody>
          <a:bodyPr>
            <a:noAutofit/>
          </a:bodyPr>
          <a:lstStyle/>
          <a:p>
            <a:r>
              <a:rPr lang="ms-MY" b="1" dirty="0">
                <a:solidFill>
                  <a:schemeClr val="tx1">
                    <a:lumMod val="75000"/>
                    <a:lumOff val="25000"/>
                  </a:schemeClr>
                </a:solidFill>
                <a:latin typeface="Arial" panose="020B0604020202020204" pitchFamily="34" charset="0"/>
                <a:cs typeface="Arial" panose="020B0604020202020204" pitchFamily="34" charset="0"/>
              </a:rPr>
              <a:t>Continuous Integration (CI)</a:t>
            </a:r>
            <a:r>
              <a:rPr lang="ms-MY" dirty="0">
                <a:solidFill>
                  <a:schemeClr val="tx1">
                    <a:lumMod val="75000"/>
                    <a:lumOff val="25000"/>
                  </a:schemeClr>
                </a:solidFill>
                <a:latin typeface="Arial" panose="020B0604020202020204" pitchFamily="34" charset="0"/>
                <a:cs typeface="Arial" panose="020B0604020202020204" pitchFamily="34" charset="0"/>
              </a:rPr>
              <a:t>: CI adalah proses otomatisasi di mana para pengembang secara teratur menggabungkan kode mereka ke dalam repositori bersama. Setiap kali ada perubahan kode yang disimpan, CI akan secara otomatis membangun dan menguji perangkat lunak, memastikan bahwa integrasi antara berbagai bagian kode berjalan dengan lancar dan tidak ada konflik yang muncul.</a:t>
            </a:r>
          </a:p>
          <a:p>
            <a:endParaRPr lang="ms-MY" dirty="0">
              <a:solidFill>
                <a:schemeClr val="tx1">
                  <a:lumMod val="75000"/>
                  <a:lumOff val="25000"/>
                </a:schemeClr>
              </a:solidFill>
              <a:latin typeface="Arial" panose="020B0604020202020204" pitchFamily="34" charset="0"/>
              <a:cs typeface="Arial" panose="020B0604020202020204" pitchFamily="34" charset="0"/>
            </a:endParaRPr>
          </a:p>
          <a:p>
            <a:r>
              <a:rPr lang="ms-MY" b="1" dirty="0">
                <a:solidFill>
                  <a:schemeClr val="tx1">
                    <a:lumMod val="75000"/>
                    <a:lumOff val="25000"/>
                  </a:schemeClr>
                </a:solidFill>
                <a:latin typeface="Arial" panose="020B0604020202020204" pitchFamily="34" charset="0"/>
                <a:cs typeface="Arial" panose="020B0604020202020204" pitchFamily="34" charset="0"/>
              </a:rPr>
              <a:t>Continuous Delivery (CD)</a:t>
            </a:r>
            <a:r>
              <a:rPr lang="ms-MY" dirty="0">
                <a:solidFill>
                  <a:schemeClr val="tx1">
                    <a:lumMod val="75000"/>
                    <a:lumOff val="25000"/>
                  </a:schemeClr>
                </a:solidFill>
                <a:latin typeface="Arial" panose="020B0604020202020204" pitchFamily="34" charset="0"/>
                <a:cs typeface="Arial" panose="020B0604020202020204" pitchFamily="34" charset="0"/>
              </a:rPr>
              <a:t>: CD adalah perluasan dari CI yang melibatkan otomatisasi proses pengiriman perangkat lunak yang sudah lolos uji ke lingkungan produksi atau pelanggan. CD memastikan bahwa perangkat lunak dapat diterapkan dengan cepat dan konsisten ke berbagai lingkungan, dari pengujian hingga produksi, dengan risiko yang minimal.</a:t>
            </a:r>
            <a:endParaRPr lang="id-ID" dirty="0">
              <a:latin typeface="Arial" panose="020B0604020202020204" pitchFamily="34" charset="0"/>
              <a:cs typeface="Arial" panose="020B0604020202020204" pitchFamily="34" charset="0"/>
            </a:endParaRPr>
          </a:p>
        </p:txBody>
      </p:sp>
      <p:pic>
        <p:nvPicPr>
          <p:cNvPr id="3074" name="Picture 2" descr="Automated QA &amp; Deployment Menggunakan Gitlab CI/CD | by Krisna Ihsani |  Medium">
            <a:extLst>
              <a:ext uri="{FF2B5EF4-FFF2-40B4-BE49-F238E27FC236}">
                <a16:creationId xmlns:a16="http://schemas.microsoft.com/office/drawing/2014/main" id="{50FA8446-5443-17C2-B213-C59150941D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10169"/>
            <a:ext cx="582930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434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90" b="15682"/>
          <a:stretch/>
        </p:blipFill>
        <p:spPr>
          <a:xfrm>
            <a:off x="0" y="-12676"/>
            <a:ext cx="12192000" cy="6883352"/>
          </a:xfrm>
          <a:prstGeom prst="rect">
            <a:avLst/>
          </a:prstGeom>
        </p:spPr>
      </p:pic>
      <p:sp>
        <p:nvSpPr>
          <p:cNvPr id="5" name="Rectangle 4"/>
          <p:cNvSpPr/>
          <p:nvPr/>
        </p:nvSpPr>
        <p:spPr>
          <a:xfrm>
            <a:off x="0" y="-19390"/>
            <a:ext cx="12192000" cy="6896781"/>
          </a:xfrm>
          <a:prstGeom prst="rect">
            <a:avLst/>
          </a:prstGeom>
          <a:gradFill flip="none" rotWithShape="1">
            <a:gsLst>
              <a:gs pos="0">
                <a:schemeClr val="accent3">
                  <a:lumMod val="75000"/>
                  <a:alpha val="85000"/>
                </a:schemeClr>
              </a:gs>
              <a:gs pos="74000">
                <a:schemeClr val="accent6">
                  <a:alpha val="85000"/>
                </a:schemeClr>
              </a:gs>
              <a:gs pos="100000">
                <a:schemeClr val="accent3">
                  <a:lumMod val="75000"/>
                  <a:alpha val="8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itle 2"/>
          <p:cNvSpPr>
            <a:spLocks noGrp="1"/>
          </p:cNvSpPr>
          <p:nvPr>
            <p:ph type="title"/>
          </p:nvPr>
        </p:nvSpPr>
        <p:spPr>
          <a:xfrm>
            <a:off x="2542458" y="3433762"/>
            <a:ext cx="7107084" cy="1057215"/>
          </a:xfrm>
          <a:solidFill>
            <a:schemeClr val="bg1">
              <a:alpha val="50000"/>
            </a:schemeClr>
          </a:solidFill>
        </p:spPr>
        <p:txBody>
          <a:bodyPr anchor="ctr">
            <a:normAutofit fontScale="90000"/>
          </a:bodyPr>
          <a:lstStyle/>
          <a:p>
            <a:r>
              <a:rPr lang="en-US" sz="4400" dirty="0"/>
              <a:t>Langkah –Langkah </a:t>
            </a:r>
            <a:r>
              <a:rPr lang="en-US" sz="4400" dirty="0" err="1"/>
              <a:t>Konfigurasi</a:t>
            </a:r>
            <a:r>
              <a:rPr lang="en-US" sz="4400" dirty="0"/>
              <a:t> Project Python</a:t>
            </a:r>
            <a:endParaRPr lang="id-ID" sz="4400" dirty="0"/>
          </a:p>
        </p:txBody>
      </p:sp>
      <p:sp>
        <p:nvSpPr>
          <p:cNvPr id="6" name="Oval 309"/>
          <p:cNvSpPr>
            <a:spLocks noChangeArrowheads="1"/>
          </p:cNvSpPr>
          <p:nvPr/>
        </p:nvSpPr>
        <p:spPr bwMode="auto">
          <a:xfrm>
            <a:off x="5641085" y="2314191"/>
            <a:ext cx="900000" cy="900000"/>
          </a:xfrm>
          <a:prstGeom prst="ellipse">
            <a:avLst/>
          </a:prstGeom>
          <a:solidFill>
            <a:schemeClr val="bg1">
              <a:alpha val="50000"/>
            </a:schemeClr>
          </a:solidFill>
        </p:spPr>
        <p:txBody>
          <a:bodyPr vert="horz" lIns="91440" tIns="45720" rIns="91440" bIns="45720" rtlCol="0" anchor="b">
            <a:normAutofit fontScale="77500" lnSpcReduction="20000"/>
          </a:bodyPr>
          <a:lstStyle/>
          <a:p>
            <a:pPr algn="ctr">
              <a:lnSpc>
                <a:spcPct val="90000"/>
              </a:lnSpc>
              <a:spcBef>
                <a:spcPct val="0"/>
              </a:spcBef>
            </a:pPr>
            <a:endParaRPr lang="id-ID" sz="6000">
              <a:latin typeface="+mj-lt"/>
              <a:ea typeface="+mj-ea"/>
              <a:cs typeface="+mj-cs"/>
            </a:endParaRPr>
          </a:p>
        </p:txBody>
      </p:sp>
      <p:sp>
        <p:nvSpPr>
          <p:cNvPr id="12" name="TextBox 11"/>
          <p:cNvSpPr txBox="1">
            <a:spLocks noChangeAspect="1"/>
          </p:cNvSpPr>
          <p:nvPr/>
        </p:nvSpPr>
        <p:spPr>
          <a:xfrm>
            <a:off x="5906420" y="2530191"/>
            <a:ext cx="379159" cy="468000"/>
          </a:xfrm>
          <a:custGeom>
            <a:avLst/>
            <a:gdLst/>
            <a:ahLst/>
            <a:cxnLst/>
            <a:rect l="l" t="t" r="r" b="b"/>
            <a:pathLst>
              <a:path w="116101" h="143304">
                <a:moveTo>
                  <a:pt x="25122" y="116815"/>
                </a:moveTo>
                <a:lnTo>
                  <a:pt x="98752" y="116815"/>
                </a:lnTo>
                <a:lnTo>
                  <a:pt x="98752" y="123216"/>
                </a:lnTo>
                <a:lnTo>
                  <a:pt x="25122" y="123216"/>
                </a:lnTo>
                <a:cubicBezTo>
                  <a:pt x="24060" y="123216"/>
                  <a:pt x="23155" y="122930"/>
                  <a:pt x="22407" y="122358"/>
                </a:cubicBezTo>
                <a:cubicBezTo>
                  <a:pt x="21659" y="121787"/>
                  <a:pt x="21268" y="120930"/>
                  <a:pt x="21235" y="119787"/>
                </a:cubicBezTo>
                <a:cubicBezTo>
                  <a:pt x="21268" y="118863"/>
                  <a:pt x="21659" y="118139"/>
                  <a:pt x="22407" y="117615"/>
                </a:cubicBezTo>
                <a:cubicBezTo>
                  <a:pt x="23155" y="117091"/>
                  <a:pt x="24060" y="116824"/>
                  <a:pt x="25122" y="116815"/>
                </a:cubicBezTo>
                <a:close/>
                <a:moveTo>
                  <a:pt x="13689" y="0"/>
                </a:moveTo>
                <a:lnTo>
                  <a:pt x="98752" y="0"/>
                </a:lnTo>
                <a:lnTo>
                  <a:pt x="98752" y="105385"/>
                </a:lnTo>
                <a:lnTo>
                  <a:pt x="24208" y="105385"/>
                </a:lnTo>
                <a:cubicBezTo>
                  <a:pt x="19439" y="105404"/>
                  <a:pt x="15600" y="106623"/>
                  <a:pt x="12689" y="109042"/>
                </a:cubicBezTo>
                <a:cubicBezTo>
                  <a:pt x="9778" y="111462"/>
                  <a:pt x="8282" y="114967"/>
                  <a:pt x="8201" y="119558"/>
                </a:cubicBezTo>
                <a:lnTo>
                  <a:pt x="8201" y="120015"/>
                </a:lnTo>
                <a:cubicBezTo>
                  <a:pt x="8282" y="124644"/>
                  <a:pt x="9778" y="128302"/>
                  <a:pt x="12689" y="130988"/>
                </a:cubicBezTo>
                <a:cubicBezTo>
                  <a:pt x="15600" y="133674"/>
                  <a:pt x="19439" y="135046"/>
                  <a:pt x="24208" y="135103"/>
                </a:cubicBezTo>
                <a:lnTo>
                  <a:pt x="109728" y="135103"/>
                </a:lnTo>
                <a:lnTo>
                  <a:pt x="109728" y="20574"/>
                </a:lnTo>
                <a:lnTo>
                  <a:pt x="116101" y="20574"/>
                </a:lnTo>
                <a:lnTo>
                  <a:pt x="116101" y="143304"/>
                </a:lnTo>
                <a:lnTo>
                  <a:pt x="24208" y="143304"/>
                </a:lnTo>
                <a:cubicBezTo>
                  <a:pt x="17297" y="143205"/>
                  <a:pt x="11576" y="141067"/>
                  <a:pt x="7045" y="136889"/>
                </a:cubicBezTo>
                <a:cubicBezTo>
                  <a:pt x="2514" y="132711"/>
                  <a:pt x="166" y="127086"/>
                  <a:pt x="0" y="120015"/>
                </a:cubicBezTo>
                <a:lnTo>
                  <a:pt x="0" y="13716"/>
                </a:lnTo>
                <a:cubicBezTo>
                  <a:pt x="100" y="9844"/>
                  <a:pt x="1439" y="6615"/>
                  <a:pt x="4018" y="4029"/>
                </a:cubicBezTo>
                <a:cubicBezTo>
                  <a:pt x="6597" y="1443"/>
                  <a:pt x="9821" y="100"/>
                  <a:pt x="1368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id-ID" dirty="0"/>
          </a:p>
        </p:txBody>
      </p:sp>
    </p:spTree>
    <p:extLst>
      <p:ext uri="{BB962C8B-B14F-4D97-AF65-F5344CB8AC3E}">
        <p14:creationId xmlns:p14="http://schemas.microsoft.com/office/powerpoint/2010/main" val="2550292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latin typeface="Arial" panose="020B0604020202020204" pitchFamily="34" charset="0"/>
                <a:cs typeface="Arial" panose="020B0604020202020204" pitchFamily="34" charset="0"/>
              </a:rPr>
              <a:t>Langkah –Langkah </a:t>
            </a:r>
            <a:r>
              <a:rPr lang="en-US" sz="2000" dirty="0" err="1">
                <a:latin typeface="Arial" panose="020B0604020202020204" pitchFamily="34" charset="0"/>
                <a:cs typeface="Arial" panose="020B0604020202020204" pitchFamily="34" charset="0"/>
              </a:rPr>
              <a:t>Konfigurasi</a:t>
            </a:r>
            <a:r>
              <a:rPr lang="en-US" sz="2000" dirty="0">
                <a:latin typeface="Arial" panose="020B0604020202020204" pitchFamily="34" charset="0"/>
                <a:cs typeface="Arial" panose="020B0604020202020204" pitchFamily="34" charset="0"/>
              </a:rPr>
              <a:t> Project Python</a:t>
            </a:r>
            <a:endParaRPr lang="id-ID"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23"/>
          </p:nvPr>
        </p:nvSpPr>
        <p:spPr/>
        <p:txBody>
          <a:bodyPr/>
          <a:lstStyle/>
          <a:p>
            <a:fld id="{C05D9349-9402-440B-B8CA-5E26FDD5747A}" type="slidenum">
              <a:rPr lang="id-ID" smtClean="0"/>
              <a:pPr/>
              <a:t>17</a:t>
            </a:fld>
            <a:endParaRPr lang="id-ID"/>
          </a:p>
        </p:txBody>
      </p:sp>
      <p:pic>
        <p:nvPicPr>
          <p:cNvPr id="5" name="Picture 4">
            <a:extLst>
              <a:ext uri="{FF2B5EF4-FFF2-40B4-BE49-F238E27FC236}">
                <a16:creationId xmlns:a16="http://schemas.microsoft.com/office/drawing/2014/main" id="{7EF5E4C0-2487-C5E1-7CC5-FBA99FFD92C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8608" b="5323"/>
          <a:stretch/>
        </p:blipFill>
        <p:spPr>
          <a:xfrm>
            <a:off x="676155" y="1412111"/>
            <a:ext cx="5526910" cy="3402436"/>
          </a:xfrm>
          <a:prstGeom prst="rect">
            <a:avLst/>
          </a:prstGeom>
        </p:spPr>
      </p:pic>
      <p:pic>
        <p:nvPicPr>
          <p:cNvPr id="7" name="Picture 6">
            <a:extLst>
              <a:ext uri="{FF2B5EF4-FFF2-40B4-BE49-F238E27FC236}">
                <a16:creationId xmlns:a16="http://schemas.microsoft.com/office/drawing/2014/main" id="{EB9A8D07-D9BB-0893-4CE3-6AAA0C1F094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9283" b="5324"/>
          <a:stretch/>
        </p:blipFill>
        <p:spPr>
          <a:xfrm>
            <a:off x="6365110" y="1388962"/>
            <a:ext cx="5730434" cy="3402435"/>
          </a:xfrm>
          <a:prstGeom prst="rect">
            <a:avLst/>
          </a:prstGeom>
        </p:spPr>
      </p:pic>
      <p:sp>
        <p:nvSpPr>
          <p:cNvPr id="8" name="Arrow: Up 7">
            <a:extLst>
              <a:ext uri="{FF2B5EF4-FFF2-40B4-BE49-F238E27FC236}">
                <a16:creationId xmlns:a16="http://schemas.microsoft.com/office/drawing/2014/main" id="{034956D0-2782-BDAB-1650-0ED6D24DD7F8}"/>
              </a:ext>
            </a:extLst>
          </p:cNvPr>
          <p:cNvSpPr/>
          <p:nvPr/>
        </p:nvSpPr>
        <p:spPr>
          <a:xfrm>
            <a:off x="7632192" y="1798320"/>
            <a:ext cx="225552" cy="27600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Arrow: Up 8">
            <a:extLst>
              <a:ext uri="{FF2B5EF4-FFF2-40B4-BE49-F238E27FC236}">
                <a16:creationId xmlns:a16="http://schemas.microsoft.com/office/drawing/2014/main" id="{2FAECF21-03EA-54C6-B1E6-D47690B7D64C}"/>
              </a:ext>
            </a:extLst>
          </p:cNvPr>
          <p:cNvSpPr/>
          <p:nvPr/>
        </p:nvSpPr>
        <p:spPr>
          <a:xfrm>
            <a:off x="3290258" y="3041904"/>
            <a:ext cx="298704" cy="445008"/>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TextBox 13">
            <a:extLst>
              <a:ext uri="{FF2B5EF4-FFF2-40B4-BE49-F238E27FC236}">
                <a16:creationId xmlns:a16="http://schemas.microsoft.com/office/drawing/2014/main" id="{1AD66274-815F-FA9D-1076-A31E7678F6AB}"/>
              </a:ext>
            </a:extLst>
          </p:cNvPr>
          <p:cNvSpPr txBox="1"/>
          <p:nvPr/>
        </p:nvSpPr>
        <p:spPr>
          <a:xfrm>
            <a:off x="838200" y="2928663"/>
            <a:ext cx="1592580" cy="261610"/>
          </a:xfrm>
          <a:prstGeom prst="rect">
            <a:avLst/>
          </a:prstGeom>
          <a:noFill/>
        </p:spPr>
        <p:txBody>
          <a:bodyPr wrap="square">
            <a:spAutoFit/>
          </a:bodyPr>
          <a:lstStyle/>
          <a:p>
            <a:r>
              <a:rPr lang="en-US" sz="1100" b="1" dirty="0" err="1">
                <a:solidFill>
                  <a:schemeClr val="bg1"/>
                </a:solidFill>
                <a:latin typeface="Arial" panose="020B0604020202020204" pitchFamily="34" charset="0"/>
                <a:cs typeface="Arial" panose="020B0604020202020204" pitchFamily="34" charset="0"/>
              </a:rPr>
              <a:t>Pertama</a:t>
            </a:r>
            <a:endParaRPr lang="id-ID" sz="1100" b="1" dirty="0">
              <a:solidFill>
                <a:schemeClr val="bg1"/>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8EF75DE6-D3D5-48CA-414B-7DA8E7D9C204}"/>
              </a:ext>
            </a:extLst>
          </p:cNvPr>
          <p:cNvSpPr txBox="1"/>
          <p:nvPr/>
        </p:nvSpPr>
        <p:spPr>
          <a:xfrm>
            <a:off x="7924800" y="1792542"/>
            <a:ext cx="1699260" cy="261610"/>
          </a:xfrm>
          <a:prstGeom prst="rect">
            <a:avLst/>
          </a:prstGeom>
          <a:noFill/>
        </p:spPr>
        <p:txBody>
          <a:bodyPr wrap="square">
            <a:spAutoFit/>
          </a:bodyPr>
          <a:lstStyle/>
          <a:p>
            <a:r>
              <a:rPr lang="en-US" sz="1100" b="1" dirty="0" err="1">
                <a:solidFill>
                  <a:schemeClr val="bg1"/>
                </a:solidFill>
                <a:latin typeface="Arial" panose="020B0604020202020204" pitchFamily="34" charset="0"/>
                <a:cs typeface="Arial" panose="020B0604020202020204" pitchFamily="34" charset="0"/>
              </a:rPr>
              <a:t>Kedua</a:t>
            </a:r>
            <a:endParaRPr lang="id-ID" sz="11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0103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latin typeface="Arial" panose="020B0604020202020204" pitchFamily="34" charset="0"/>
                <a:cs typeface="Arial" panose="020B0604020202020204" pitchFamily="34" charset="0"/>
              </a:rPr>
              <a:t>Langkah –Langkah </a:t>
            </a:r>
            <a:r>
              <a:rPr lang="en-US" sz="2000" dirty="0" err="1">
                <a:latin typeface="Arial" panose="020B0604020202020204" pitchFamily="34" charset="0"/>
                <a:cs typeface="Arial" panose="020B0604020202020204" pitchFamily="34" charset="0"/>
              </a:rPr>
              <a:t>Konfigurasi</a:t>
            </a:r>
            <a:r>
              <a:rPr lang="en-US" sz="2000" dirty="0">
                <a:latin typeface="Arial" panose="020B0604020202020204" pitchFamily="34" charset="0"/>
                <a:cs typeface="Arial" panose="020B0604020202020204" pitchFamily="34" charset="0"/>
              </a:rPr>
              <a:t> Project Python</a:t>
            </a:r>
            <a:endParaRPr lang="id-ID"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23"/>
          </p:nvPr>
        </p:nvSpPr>
        <p:spPr/>
        <p:txBody>
          <a:bodyPr/>
          <a:lstStyle/>
          <a:p>
            <a:fld id="{C05D9349-9402-440B-B8CA-5E26FDD5747A}" type="slidenum">
              <a:rPr lang="id-ID" smtClean="0"/>
              <a:pPr/>
              <a:t>18</a:t>
            </a:fld>
            <a:endParaRPr lang="id-ID"/>
          </a:p>
        </p:txBody>
      </p:sp>
      <p:pic>
        <p:nvPicPr>
          <p:cNvPr id="5" name="Picture 4">
            <a:extLst>
              <a:ext uri="{FF2B5EF4-FFF2-40B4-BE49-F238E27FC236}">
                <a16:creationId xmlns:a16="http://schemas.microsoft.com/office/drawing/2014/main" id="{7EF5E4C0-2487-C5E1-7CC5-FBA99FFD92C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314" t="3981" r="4314" b="4988"/>
          <a:stretch/>
        </p:blipFill>
        <p:spPr>
          <a:xfrm>
            <a:off x="1978296" y="1194733"/>
            <a:ext cx="4343998" cy="2460914"/>
          </a:xfrm>
          <a:prstGeom prst="rect">
            <a:avLst/>
          </a:prstGeom>
        </p:spPr>
      </p:pic>
      <p:pic>
        <p:nvPicPr>
          <p:cNvPr id="7" name="Picture 6">
            <a:extLst>
              <a:ext uri="{FF2B5EF4-FFF2-40B4-BE49-F238E27FC236}">
                <a16:creationId xmlns:a16="http://schemas.microsoft.com/office/drawing/2014/main" id="{EB9A8D07-D9BB-0893-4CE3-6AAA0C1F094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631" t="4686" r="2631" b="5194"/>
          <a:stretch/>
        </p:blipFill>
        <p:spPr>
          <a:xfrm>
            <a:off x="7180814" y="1194731"/>
            <a:ext cx="4665746" cy="2460916"/>
          </a:xfrm>
          <a:prstGeom prst="rect">
            <a:avLst/>
          </a:prstGeom>
        </p:spPr>
      </p:pic>
      <p:sp>
        <p:nvSpPr>
          <p:cNvPr id="8" name="Arrow: Up 7">
            <a:extLst>
              <a:ext uri="{FF2B5EF4-FFF2-40B4-BE49-F238E27FC236}">
                <a16:creationId xmlns:a16="http://schemas.microsoft.com/office/drawing/2014/main" id="{034956D0-2782-BDAB-1650-0ED6D24DD7F8}"/>
              </a:ext>
            </a:extLst>
          </p:cNvPr>
          <p:cNvSpPr/>
          <p:nvPr/>
        </p:nvSpPr>
        <p:spPr>
          <a:xfrm>
            <a:off x="11537061" y="1429131"/>
            <a:ext cx="149733" cy="239808"/>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Arrow: Up 8">
            <a:extLst>
              <a:ext uri="{FF2B5EF4-FFF2-40B4-BE49-F238E27FC236}">
                <a16:creationId xmlns:a16="http://schemas.microsoft.com/office/drawing/2014/main" id="{2FAECF21-03EA-54C6-B1E6-D47690B7D64C}"/>
              </a:ext>
            </a:extLst>
          </p:cNvPr>
          <p:cNvSpPr/>
          <p:nvPr/>
        </p:nvSpPr>
        <p:spPr>
          <a:xfrm>
            <a:off x="3048480" y="2895841"/>
            <a:ext cx="133662" cy="19405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3" name="Picture 2">
            <a:extLst>
              <a:ext uri="{FF2B5EF4-FFF2-40B4-BE49-F238E27FC236}">
                <a16:creationId xmlns:a16="http://schemas.microsoft.com/office/drawing/2014/main" id="{2136ADFB-9644-4F36-AFB6-BDFEDFC3A36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99" t="5631" r="99" b="4403"/>
          <a:stretch/>
        </p:blipFill>
        <p:spPr>
          <a:xfrm>
            <a:off x="4439761" y="3727450"/>
            <a:ext cx="4337420" cy="2346604"/>
          </a:xfrm>
          <a:prstGeom prst="rect">
            <a:avLst/>
          </a:prstGeom>
        </p:spPr>
      </p:pic>
      <p:sp>
        <p:nvSpPr>
          <p:cNvPr id="10" name="TextBox 9">
            <a:extLst>
              <a:ext uri="{FF2B5EF4-FFF2-40B4-BE49-F238E27FC236}">
                <a16:creationId xmlns:a16="http://schemas.microsoft.com/office/drawing/2014/main" id="{19B3A254-72AD-6DFF-9863-85752E665CAF}"/>
              </a:ext>
            </a:extLst>
          </p:cNvPr>
          <p:cNvSpPr txBox="1"/>
          <p:nvPr/>
        </p:nvSpPr>
        <p:spPr>
          <a:xfrm>
            <a:off x="2211019" y="2765036"/>
            <a:ext cx="671569" cy="261610"/>
          </a:xfrm>
          <a:prstGeom prst="rect">
            <a:avLst/>
          </a:prstGeom>
          <a:noFill/>
        </p:spPr>
        <p:txBody>
          <a:bodyPr wrap="square">
            <a:spAutoFit/>
          </a:bodyPr>
          <a:lstStyle/>
          <a:p>
            <a:r>
              <a:rPr lang="en-US" sz="1100" b="1" dirty="0" err="1">
                <a:solidFill>
                  <a:schemeClr val="bg1"/>
                </a:solidFill>
                <a:latin typeface="Arial" panose="020B0604020202020204" pitchFamily="34" charset="0"/>
                <a:cs typeface="Arial" panose="020B0604020202020204" pitchFamily="34" charset="0"/>
              </a:rPr>
              <a:t>Ketiga</a:t>
            </a:r>
            <a:endParaRPr lang="id-ID" sz="1100" b="1" dirty="0">
              <a:solidFill>
                <a:schemeClr val="bg1"/>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D9A450DC-779B-BDC3-9CEC-88449E4777A2}"/>
              </a:ext>
            </a:extLst>
          </p:cNvPr>
          <p:cNvSpPr txBox="1"/>
          <p:nvPr/>
        </p:nvSpPr>
        <p:spPr>
          <a:xfrm>
            <a:off x="10614660" y="1346223"/>
            <a:ext cx="1478280" cy="261610"/>
          </a:xfrm>
          <a:prstGeom prst="rect">
            <a:avLst/>
          </a:prstGeom>
          <a:noFill/>
        </p:spPr>
        <p:txBody>
          <a:bodyPr wrap="square">
            <a:spAutoFit/>
          </a:bodyPr>
          <a:lstStyle/>
          <a:p>
            <a:r>
              <a:rPr lang="en-US" sz="1100" b="1" dirty="0" err="1">
                <a:solidFill>
                  <a:schemeClr val="bg1"/>
                </a:solidFill>
                <a:latin typeface="Arial" panose="020B0604020202020204" pitchFamily="34" charset="0"/>
                <a:cs typeface="Arial" panose="020B0604020202020204" pitchFamily="34" charset="0"/>
              </a:rPr>
              <a:t>Keempat</a:t>
            </a:r>
            <a:endParaRPr lang="id-ID" sz="1100" b="1" dirty="0">
              <a:solidFill>
                <a:schemeClr val="bg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9EF532C-8527-A6EB-12F0-0741D7DFF43B}"/>
              </a:ext>
            </a:extLst>
          </p:cNvPr>
          <p:cNvSpPr txBox="1"/>
          <p:nvPr/>
        </p:nvSpPr>
        <p:spPr>
          <a:xfrm>
            <a:off x="4439761" y="5180948"/>
            <a:ext cx="6096000" cy="430887"/>
          </a:xfrm>
          <a:prstGeom prst="rect">
            <a:avLst/>
          </a:prstGeom>
          <a:noFill/>
        </p:spPr>
        <p:txBody>
          <a:bodyPr wrap="square">
            <a:spAutoFit/>
          </a:bodyPr>
          <a:lstStyle/>
          <a:p>
            <a:r>
              <a:rPr lang="en-US" sz="1100" b="1" dirty="0" err="1">
                <a:solidFill>
                  <a:schemeClr val="bg1"/>
                </a:solidFill>
                <a:latin typeface="Arial" panose="020B0604020202020204" pitchFamily="34" charset="0"/>
                <a:cs typeface="Arial" panose="020B0604020202020204" pitchFamily="34" charset="0"/>
              </a:rPr>
              <a:t>Kelima</a:t>
            </a:r>
            <a:endParaRPr lang="en-US" sz="1100" b="1" dirty="0">
              <a:solidFill>
                <a:schemeClr val="bg1"/>
              </a:solidFill>
              <a:latin typeface="Arial" panose="020B0604020202020204" pitchFamily="34" charset="0"/>
              <a:cs typeface="Arial" panose="020B0604020202020204" pitchFamily="34" charset="0"/>
            </a:endParaRPr>
          </a:p>
          <a:p>
            <a:r>
              <a:rPr lang="en-US" sz="1100" b="1" dirty="0" err="1">
                <a:solidFill>
                  <a:schemeClr val="bg1"/>
                </a:solidFill>
                <a:latin typeface="Arial" panose="020B0604020202020204" pitchFamily="34" charset="0"/>
                <a:cs typeface="Arial" panose="020B0604020202020204" pitchFamily="34" charset="0"/>
              </a:rPr>
              <a:t>Succesful</a:t>
            </a:r>
            <a:endParaRPr lang="id-ID" sz="11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6626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Arial" panose="020B0604020202020204" pitchFamily="34" charset="0"/>
                <a:cs typeface="Arial" panose="020B0604020202020204" pitchFamily="34" charset="0"/>
              </a:rPr>
              <a:t>Kesimpulan</a:t>
            </a:r>
            <a:endParaRPr lang="id-ID" sz="2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23"/>
          </p:nvPr>
        </p:nvSpPr>
        <p:spPr/>
        <p:txBody>
          <a:bodyPr/>
          <a:lstStyle/>
          <a:p>
            <a:fld id="{C05D9349-9402-440B-B8CA-5E26FDD5747A}" type="slidenum">
              <a:rPr lang="id-ID" smtClean="0"/>
              <a:pPr/>
              <a:t>19</a:t>
            </a:fld>
            <a:endParaRPr lang="id-ID"/>
          </a:p>
        </p:txBody>
      </p:sp>
      <p:sp>
        <p:nvSpPr>
          <p:cNvPr id="11" name="TextBox 10">
            <a:extLst>
              <a:ext uri="{FF2B5EF4-FFF2-40B4-BE49-F238E27FC236}">
                <a16:creationId xmlns:a16="http://schemas.microsoft.com/office/drawing/2014/main" id="{E208381F-B45F-F555-10F0-6A8F7A31BB2B}"/>
              </a:ext>
            </a:extLst>
          </p:cNvPr>
          <p:cNvSpPr txBox="1"/>
          <p:nvPr/>
        </p:nvSpPr>
        <p:spPr>
          <a:xfrm>
            <a:off x="838200" y="1120676"/>
            <a:ext cx="6096000" cy="2308324"/>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Kedua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praktik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tersebut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saling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terkait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dimana</a:t>
            </a:r>
            <a:r>
              <a:rPr lang="en-US" sz="1800" dirty="0">
                <a:latin typeface="Arial" panose="020B0604020202020204" pitchFamily="34" charset="0"/>
                <a:cs typeface="Arial" panose="020B0604020202020204" pitchFamily="34" charset="0"/>
              </a:rPr>
              <a:t> white-box unit testing </a:t>
            </a:r>
            <a:r>
              <a:rPr lang="en-US" sz="1800" dirty="0" err="1">
                <a:latin typeface="Arial" panose="020B0604020202020204" pitchFamily="34" charset="0"/>
                <a:cs typeface="Arial" panose="020B0604020202020204" pitchFamily="34" charset="0"/>
              </a:rPr>
              <a:t>membantu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memastikan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bahwa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perubahan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kode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tidak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memperkenalkan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kesalahan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sedangkan</a:t>
            </a:r>
            <a:r>
              <a:rPr lang="en-US" sz="1800" dirty="0">
                <a:latin typeface="Arial" panose="020B0604020202020204" pitchFamily="34" charset="0"/>
                <a:cs typeface="Arial" panose="020B0604020202020204" pitchFamily="34" charset="0"/>
              </a:rPr>
              <a:t> CI/CD </a:t>
            </a:r>
            <a:r>
              <a:rPr lang="en-US" sz="1800" dirty="0" err="1">
                <a:latin typeface="Arial" panose="020B0604020202020204" pitchFamily="34" charset="0"/>
                <a:cs typeface="Arial" panose="020B0604020202020204" pitchFamily="34" charset="0"/>
              </a:rPr>
              <a:t>memastikan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bahwa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perubahan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tersebut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dapat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segera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diintegrasikan</a:t>
            </a:r>
            <a:r>
              <a:rPr lang="en-US" sz="1800" dirty="0">
                <a:latin typeface="Arial" panose="020B0604020202020204" pitchFamily="34" charset="0"/>
                <a:cs typeface="Arial" panose="020B0604020202020204" pitchFamily="34" charset="0"/>
              </a:rPr>
              <a:t> dan </a:t>
            </a:r>
            <a:r>
              <a:rPr lang="en-US" sz="1800" dirty="0" err="1">
                <a:latin typeface="Arial" panose="020B0604020202020204" pitchFamily="34" charset="0"/>
                <a:cs typeface="Arial" panose="020B0604020202020204" pitchFamily="34" charset="0"/>
              </a:rPr>
              <a:t>dideploy</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lingkungan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produksi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Implementasi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keduanya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secara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bersama-sama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dapat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meningkatkan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kualitas</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perangkat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lunak</a:t>
            </a:r>
            <a:r>
              <a:rPr lang="en-US" sz="1800" dirty="0">
                <a:latin typeface="Arial" panose="020B0604020202020204" pitchFamily="34" charset="0"/>
                <a:cs typeface="Arial" panose="020B0604020202020204" pitchFamily="34" charset="0"/>
              </a:rPr>
              <a:t> dan </a:t>
            </a:r>
            <a:r>
              <a:rPr lang="en-US" sz="1800" dirty="0" err="1">
                <a:latin typeface="Arial" panose="020B0604020202020204" pitchFamily="34" charset="0"/>
                <a:cs typeface="Arial" panose="020B0604020202020204" pitchFamily="34" charset="0"/>
              </a:rPr>
              <a:t>mempercepat</a:t>
            </a:r>
            <a:r>
              <a:rPr lang="en-US" sz="1800" dirty="0">
                <a:latin typeface="Arial" panose="020B0604020202020204" pitchFamily="34" charset="0"/>
                <a:cs typeface="Arial" panose="020B0604020202020204" pitchFamily="34" charset="0"/>
              </a:rPr>
              <a:t> proses </a:t>
            </a:r>
            <a:r>
              <a:rPr lang="en-US" sz="1800" dirty="0" err="1">
                <a:latin typeface="Arial" panose="020B0604020202020204" pitchFamily="34" charset="0"/>
                <a:cs typeface="Arial" panose="020B0604020202020204" pitchFamily="34" charset="0"/>
              </a:rPr>
              <a:t>pengembangan</a:t>
            </a:r>
            <a:r>
              <a:rPr lang="en-US" sz="1800" dirty="0">
                <a:latin typeface="Arial" panose="020B0604020202020204" pitchFamily="34" charset="0"/>
                <a:cs typeface="Arial" panose="020B0604020202020204" pitchFamily="34" charset="0"/>
              </a:rPr>
              <a:t>.</a:t>
            </a:r>
            <a:endParaRPr lang="id-ID" dirty="0"/>
          </a:p>
        </p:txBody>
      </p:sp>
      <p:sp>
        <p:nvSpPr>
          <p:cNvPr id="15" name="TextBox 14">
            <a:extLst>
              <a:ext uri="{FF2B5EF4-FFF2-40B4-BE49-F238E27FC236}">
                <a16:creationId xmlns:a16="http://schemas.microsoft.com/office/drawing/2014/main" id="{93804E02-2F0A-E391-CFE7-40DA68FC4836}"/>
              </a:ext>
            </a:extLst>
          </p:cNvPr>
          <p:cNvSpPr txBox="1"/>
          <p:nvPr/>
        </p:nvSpPr>
        <p:spPr>
          <a:xfrm>
            <a:off x="838200" y="4700955"/>
            <a:ext cx="6096000" cy="1200329"/>
          </a:xfrm>
          <a:prstGeom prst="rect">
            <a:avLst/>
          </a:prstGeom>
          <a:noFill/>
        </p:spPr>
        <p:txBody>
          <a:bodyPr wrap="square">
            <a:spAutoFit/>
          </a:bodyPr>
          <a:lstStyle/>
          <a:p>
            <a:r>
              <a:rPr lang="fr-FR" sz="1200" b="0" i="0" strike="noStrike"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https://docs.python.org/3/library/unittest.html</a:t>
            </a:r>
            <a:endParaRPr lang="fr-FR" sz="1200" b="0" i="0" strike="noStrike" dirty="0">
              <a:effectLst/>
              <a:latin typeface="Arial" panose="020B0604020202020204" pitchFamily="34" charset="0"/>
              <a:cs typeface="Arial" panose="020B0604020202020204" pitchFamily="34" charset="0"/>
            </a:endParaRPr>
          </a:p>
          <a:p>
            <a:r>
              <a:rPr lang="en-US" sz="1200" dirty="0">
                <a:latin typeface="Arial" panose="020B0604020202020204" pitchFamily="34" charset="0"/>
                <a:ea typeface="Source Code Pro"/>
                <a:cs typeface="Arial" panose="020B0604020202020204" pitchFamily="34" charset="0"/>
                <a:sym typeface="Source Code Pro"/>
                <a:hlinkClick r:id="rId4">
                  <a:extLst>
                    <a:ext uri="{A12FA001-AC4F-418D-AE19-62706E023703}">
                      <ahyp:hlinkClr xmlns:ahyp="http://schemas.microsoft.com/office/drawing/2018/hyperlinkcolor" val="tx"/>
                    </a:ext>
                  </a:extLst>
                </a:hlinkClick>
              </a:rPr>
              <a:t>https://www.dicoding.com/blog/apa-itu-ci-cd/</a:t>
            </a:r>
            <a:endParaRPr lang="en-US" sz="1200" dirty="0">
              <a:latin typeface="Arial" panose="020B0604020202020204" pitchFamily="34" charset="0"/>
              <a:ea typeface="Source Code Pro"/>
              <a:cs typeface="Arial" panose="020B0604020202020204" pitchFamily="34" charset="0"/>
              <a:sym typeface="Source Code Pro"/>
            </a:endParaRPr>
          </a:p>
          <a:p>
            <a:r>
              <a:rPr lang="en-ID" sz="1200" noProof="0" dirty="0">
                <a:ln>
                  <a:noFill/>
                </a:ln>
                <a:effectLst/>
                <a:uLnTx/>
                <a:uFillTx/>
                <a:latin typeface="Arial" panose="020B0604020202020204" pitchFamily="34" charset="0"/>
                <a:cs typeface="Arial" panose="020B0604020202020204" pitchFamily="34" charset="0"/>
                <a:sym typeface="+mn-ea"/>
              </a:rPr>
              <a:t>https://www.dicoding.com/blog/white-box-testing/</a:t>
            </a:r>
          </a:p>
          <a:p>
            <a:endParaRPr lang="en-US" sz="1800" dirty="0">
              <a:solidFill>
                <a:schemeClr val="dk1"/>
              </a:solidFill>
              <a:latin typeface="Source Code Pro"/>
              <a:ea typeface="Source Code Pro"/>
              <a:cs typeface="Source Code Pro"/>
              <a:sym typeface="Source Code Pro"/>
            </a:endParaRPr>
          </a:p>
          <a:p>
            <a:endParaRPr lang="id-ID"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2927FF61-16D1-265A-34FC-F2CA373320D8}"/>
              </a:ext>
            </a:extLst>
          </p:cNvPr>
          <p:cNvSpPr txBox="1"/>
          <p:nvPr/>
        </p:nvSpPr>
        <p:spPr>
          <a:xfrm>
            <a:off x="838200" y="4336018"/>
            <a:ext cx="6096000" cy="369332"/>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Reference</a:t>
            </a:r>
            <a:endParaRPr lang="id-ID" b="1" dirty="0"/>
          </a:p>
        </p:txBody>
      </p:sp>
    </p:spTree>
    <p:extLst>
      <p:ext uri="{BB962C8B-B14F-4D97-AF65-F5344CB8AC3E}">
        <p14:creationId xmlns:p14="http://schemas.microsoft.com/office/powerpoint/2010/main" val="1937207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Agenda Presentasi</a:t>
            </a:r>
          </a:p>
        </p:txBody>
      </p:sp>
      <p:sp>
        <p:nvSpPr>
          <p:cNvPr id="4" name="Slide Number Placeholder 3"/>
          <p:cNvSpPr>
            <a:spLocks noGrp="1"/>
          </p:cNvSpPr>
          <p:nvPr>
            <p:ph type="sldNum" sz="quarter" idx="13"/>
          </p:nvPr>
        </p:nvSpPr>
        <p:spPr/>
        <p:txBody>
          <a:bodyPr/>
          <a:lstStyle/>
          <a:p>
            <a:fld id="{C05D9349-9402-440B-B8CA-5E26FDD5747A}" type="slidenum">
              <a:rPr lang="id-ID" smtClean="0"/>
              <a:t>2</a:t>
            </a:fld>
            <a:endParaRPr lang="id-ID"/>
          </a:p>
        </p:txBody>
      </p:sp>
      <p:pic>
        <p:nvPicPr>
          <p:cNvPr id="7" name="Picture Placeholder 6"/>
          <p:cNvPicPr>
            <a:picLocks noGrp="1" noChangeAspect="1"/>
          </p:cNvPicPr>
          <p:nvPr>
            <p:ph type="pic" sz="quarter" idx="10"/>
          </p:nvPr>
        </p:nvPicPr>
        <p:blipFill>
          <a:blip r:embed="rId6">
            <a:extLst>
              <a:ext uri="{28A0092B-C50C-407E-A947-70E740481C1C}">
                <a14:useLocalDpi xmlns:a14="http://schemas.microsoft.com/office/drawing/2010/main" val="0"/>
              </a:ext>
            </a:extLst>
          </a:blip>
          <a:srcRect l="20667" r="20667"/>
          <a:stretch>
            <a:fillRect/>
          </a:stretch>
        </p:blipFill>
        <p:spPr/>
      </p:pic>
      <p:grpSp>
        <p:nvGrpSpPr>
          <p:cNvPr id="5" name="Group 4"/>
          <p:cNvGrpSpPr/>
          <p:nvPr>
            <p:custDataLst>
              <p:custData r:id="rId1"/>
            </p:custDataLst>
          </p:nvPr>
        </p:nvGrpSpPr>
        <p:grpSpPr>
          <a:xfrm>
            <a:off x="6414007" y="1944825"/>
            <a:ext cx="1008000" cy="1008000"/>
            <a:chOff x="1222376" y="3105150"/>
            <a:chExt cx="647700" cy="647700"/>
          </a:xfrm>
        </p:grpSpPr>
        <p:sp>
          <p:nvSpPr>
            <p:cNvPr id="6" name="Oval 403"/>
            <p:cNvSpPr>
              <a:spLocks noChangeArrowheads="1"/>
            </p:cNvSpPr>
            <p:nvPr/>
          </p:nvSpPr>
          <p:spPr bwMode="auto">
            <a:xfrm>
              <a:off x="1222376" y="3105150"/>
              <a:ext cx="647700" cy="647700"/>
            </a:xfrm>
            <a:prstGeom prst="ellipse">
              <a:avLst/>
            </a:prstGeom>
            <a:solidFill>
              <a:srgbClr val="418AB3"/>
            </a:solidFill>
            <a:ln w="38100">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 name="Freeform 404"/>
            <p:cNvSpPr>
              <a:spLocks/>
            </p:cNvSpPr>
            <p:nvPr/>
          </p:nvSpPr>
          <p:spPr bwMode="auto">
            <a:xfrm>
              <a:off x="1404938" y="3240088"/>
              <a:ext cx="292100" cy="377825"/>
            </a:xfrm>
            <a:custGeom>
              <a:avLst/>
              <a:gdLst/>
              <a:ahLst/>
              <a:cxnLst>
                <a:cxn ang="0">
                  <a:pos x="1874" y="2266"/>
                </a:cxn>
                <a:cxn ang="0">
                  <a:pos x="1726" y="2413"/>
                </a:cxn>
                <a:cxn ang="0">
                  <a:pos x="148" y="2413"/>
                </a:cxn>
                <a:cxn ang="0">
                  <a:pos x="0" y="2266"/>
                </a:cxn>
                <a:cxn ang="0">
                  <a:pos x="0" y="147"/>
                </a:cxn>
                <a:cxn ang="0">
                  <a:pos x="148" y="0"/>
                </a:cxn>
                <a:cxn ang="0">
                  <a:pos x="1726" y="0"/>
                </a:cxn>
                <a:cxn ang="0">
                  <a:pos x="1874" y="147"/>
                </a:cxn>
                <a:cxn ang="0">
                  <a:pos x="1874" y="2266"/>
                </a:cxn>
              </a:cxnLst>
              <a:rect l="0" t="0" r="r" b="b"/>
              <a:pathLst>
                <a:path w="1874" h="2413">
                  <a:moveTo>
                    <a:pt x="1874" y="2266"/>
                  </a:moveTo>
                  <a:cubicBezTo>
                    <a:pt x="1874" y="2347"/>
                    <a:pt x="1808" y="2413"/>
                    <a:pt x="1726" y="2413"/>
                  </a:cubicBezTo>
                  <a:lnTo>
                    <a:pt x="148" y="2413"/>
                  </a:lnTo>
                  <a:cubicBezTo>
                    <a:pt x="66" y="2413"/>
                    <a:pt x="0" y="2347"/>
                    <a:pt x="0" y="2266"/>
                  </a:cubicBezTo>
                  <a:lnTo>
                    <a:pt x="0" y="147"/>
                  </a:lnTo>
                  <a:cubicBezTo>
                    <a:pt x="0" y="66"/>
                    <a:pt x="66" y="0"/>
                    <a:pt x="148" y="0"/>
                  </a:cubicBezTo>
                  <a:lnTo>
                    <a:pt x="1726" y="0"/>
                  </a:lnTo>
                  <a:cubicBezTo>
                    <a:pt x="1808" y="0"/>
                    <a:pt x="1874" y="66"/>
                    <a:pt x="1874" y="147"/>
                  </a:cubicBezTo>
                  <a:lnTo>
                    <a:pt x="1874" y="2266"/>
                  </a:lnTo>
                  <a:close/>
                </a:path>
              </a:pathLst>
            </a:custGeom>
            <a:solidFill>
              <a:srgbClr val="0F2F41"/>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9" name="Freeform 405"/>
            <p:cNvSpPr>
              <a:spLocks/>
            </p:cNvSpPr>
            <p:nvPr/>
          </p:nvSpPr>
          <p:spPr bwMode="auto">
            <a:xfrm>
              <a:off x="1436688" y="3282950"/>
              <a:ext cx="228600" cy="293688"/>
            </a:xfrm>
            <a:custGeom>
              <a:avLst/>
              <a:gdLst/>
              <a:ahLst/>
              <a:cxnLst>
                <a:cxn ang="0">
                  <a:pos x="1456" y="1761"/>
                </a:cxn>
                <a:cxn ang="0">
                  <a:pos x="1342" y="1875"/>
                </a:cxn>
                <a:cxn ang="0">
                  <a:pos x="114" y="1875"/>
                </a:cxn>
                <a:cxn ang="0">
                  <a:pos x="0" y="1761"/>
                </a:cxn>
                <a:cxn ang="0">
                  <a:pos x="0" y="114"/>
                </a:cxn>
                <a:cxn ang="0">
                  <a:pos x="114" y="0"/>
                </a:cxn>
                <a:cxn ang="0">
                  <a:pos x="1342" y="0"/>
                </a:cxn>
                <a:cxn ang="0">
                  <a:pos x="1456" y="114"/>
                </a:cxn>
                <a:cxn ang="0">
                  <a:pos x="1456" y="1761"/>
                </a:cxn>
              </a:cxnLst>
              <a:rect l="0" t="0" r="r" b="b"/>
              <a:pathLst>
                <a:path w="1456" h="1875">
                  <a:moveTo>
                    <a:pt x="1456" y="1761"/>
                  </a:moveTo>
                  <a:cubicBezTo>
                    <a:pt x="1456" y="1824"/>
                    <a:pt x="1405" y="1875"/>
                    <a:pt x="1342" y="1875"/>
                  </a:cubicBezTo>
                  <a:lnTo>
                    <a:pt x="114" y="1875"/>
                  </a:lnTo>
                  <a:cubicBezTo>
                    <a:pt x="51" y="1875"/>
                    <a:pt x="0" y="1824"/>
                    <a:pt x="0" y="1761"/>
                  </a:cubicBezTo>
                  <a:lnTo>
                    <a:pt x="0" y="114"/>
                  </a:lnTo>
                  <a:cubicBezTo>
                    <a:pt x="0" y="51"/>
                    <a:pt x="51" y="0"/>
                    <a:pt x="114" y="0"/>
                  </a:cubicBezTo>
                  <a:lnTo>
                    <a:pt x="1342" y="0"/>
                  </a:lnTo>
                  <a:cubicBezTo>
                    <a:pt x="1405" y="0"/>
                    <a:pt x="1456" y="51"/>
                    <a:pt x="1456" y="114"/>
                  </a:cubicBezTo>
                  <a:lnTo>
                    <a:pt x="1456" y="1761"/>
                  </a:lnTo>
                  <a:close/>
                </a:path>
              </a:pathLst>
            </a:custGeom>
            <a:solidFill>
              <a:srgbClr val="F6F0E6"/>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406"/>
            <p:cNvSpPr>
              <a:spLocks/>
            </p:cNvSpPr>
            <p:nvPr/>
          </p:nvSpPr>
          <p:spPr bwMode="auto">
            <a:xfrm>
              <a:off x="1506538" y="3343275"/>
              <a:ext cx="133350" cy="15875"/>
            </a:xfrm>
            <a:custGeom>
              <a:avLst/>
              <a:gdLst/>
              <a:ahLst/>
              <a:cxnLst>
                <a:cxn ang="0">
                  <a:pos x="855" y="70"/>
                </a:cxn>
                <a:cxn ang="0">
                  <a:pos x="820" y="104"/>
                </a:cxn>
                <a:cxn ang="0">
                  <a:pos x="34" y="104"/>
                </a:cxn>
                <a:cxn ang="0">
                  <a:pos x="0" y="70"/>
                </a:cxn>
                <a:cxn ang="0">
                  <a:pos x="0" y="35"/>
                </a:cxn>
                <a:cxn ang="0">
                  <a:pos x="34" y="0"/>
                </a:cxn>
                <a:cxn ang="0">
                  <a:pos x="820" y="0"/>
                </a:cxn>
                <a:cxn ang="0">
                  <a:pos x="855" y="35"/>
                </a:cxn>
                <a:cxn ang="0">
                  <a:pos x="855" y="70"/>
                </a:cxn>
              </a:cxnLst>
              <a:rect l="0" t="0" r="r" b="b"/>
              <a:pathLst>
                <a:path w="855" h="104">
                  <a:moveTo>
                    <a:pt x="855" y="70"/>
                  </a:moveTo>
                  <a:cubicBezTo>
                    <a:pt x="855" y="89"/>
                    <a:pt x="839" y="104"/>
                    <a:pt x="820" y="104"/>
                  </a:cubicBezTo>
                  <a:lnTo>
                    <a:pt x="34" y="104"/>
                  </a:lnTo>
                  <a:cubicBezTo>
                    <a:pt x="15" y="104"/>
                    <a:pt x="0" y="89"/>
                    <a:pt x="0" y="70"/>
                  </a:cubicBezTo>
                  <a:lnTo>
                    <a:pt x="0" y="35"/>
                  </a:lnTo>
                  <a:cubicBezTo>
                    <a:pt x="0" y="16"/>
                    <a:pt x="15" y="0"/>
                    <a:pt x="34" y="0"/>
                  </a:cubicBezTo>
                  <a:lnTo>
                    <a:pt x="820" y="0"/>
                  </a:lnTo>
                  <a:cubicBezTo>
                    <a:pt x="839" y="0"/>
                    <a:pt x="855" y="16"/>
                    <a:pt x="855" y="35"/>
                  </a:cubicBezTo>
                  <a:lnTo>
                    <a:pt x="855" y="70"/>
                  </a:lnTo>
                  <a:close/>
                </a:path>
              </a:pathLst>
            </a:custGeom>
            <a:solidFill>
              <a:srgbClr val="0F2F41"/>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407"/>
            <p:cNvSpPr>
              <a:spLocks/>
            </p:cNvSpPr>
            <p:nvPr/>
          </p:nvSpPr>
          <p:spPr bwMode="auto">
            <a:xfrm>
              <a:off x="1465263" y="3336925"/>
              <a:ext cx="30163" cy="30163"/>
            </a:xfrm>
            <a:custGeom>
              <a:avLst/>
              <a:gdLst/>
              <a:ahLst/>
              <a:cxnLst>
                <a:cxn ang="0">
                  <a:pos x="194" y="158"/>
                </a:cxn>
                <a:cxn ang="0">
                  <a:pos x="158" y="194"/>
                </a:cxn>
                <a:cxn ang="0">
                  <a:pos x="36" y="194"/>
                </a:cxn>
                <a:cxn ang="0">
                  <a:pos x="0" y="158"/>
                </a:cxn>
                <a:cxn ang="0">
                  <a:pos x="0" y="36"/>
                </a:cxn>
                <a:cxn ang="0">
                  <a:pos x="36" y="0"/>
                </a:cxn>
                <a:cxn ang="0">
                  <a:pos x="158" y="0"/>
                </a:cxn>
                <a:cxn ang="0">
                  <a:pos x="194" y="36"/>
                </a:cxn>
                <a:cxn ang="0">
                  <a:pos x="194" y="158"/>
                </a:cxn>
              </a:cxnLst>
              <a:rect l="0" t="0" r="r" b="b"/>
              <a:pathLst>
                <a:path w="194" h="194">
                  <a:moveTo>
                    <a:pt x="194" y="158"/>
                  </a:moveTo>
                  <a:cubicBezTo>
                    <a:pt x="194" y="178"/>
                    <a:pt x="178" y="194"/>
                    <a:pt x="158" y="194"/>
                  </a:cubicBezTo>
                  <a:lnTo>
                    <a:pt x="36" y="194"/>
                  </a:lnTo>
                  <a:cubicBezTo>
                    <a:pt x="16" y="194"/>
                    <a:pt x="0" y="178"/>
                    <a:pt x="0" y="158"/>
                  </a:cubicBezTo>
                  <a:lnTo>
                    <a:pt x="0" y="36"/>
                  </a:lnTo>
                  <a:cubicBezTo>
                    <a:pt x="0" y="16"/>
                    <a:pt x="16" y="0"/>
                    <a:pt x="36" y="0"/>
                  </a:cubicBezTo>
                  <a:lnTo>
                    <a:pt x="158" y="0"/>
                  </a:lnTo>
                  <a:cubicBezTo>
                    <a:pt x="178" y="0"/>
                    <a:pt x="194" y="16"/>
                    <a:pt x="194" y="36"/>
                  </a:cubicBezTo>
                  <a:lnTo>
                    <a:pt x="194" y="158"/>
                  </a:lnTo>
                  <a:close/>
                </a:path>
              </a:pathLst>
            </a:custGeom>
            <a:solidFill>
              <a:srgbClr val="0F2F41"/>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408"/>
            <p:cNvSpPr>
              <a:spLocks/>
            </p:cNvSpPr>
            <p:nvPr/>
          </p:nvSpPr>
          <p:spPr bwMode="auto">
            <a:xfrm>
              <a:off x="1506538" y="3384550"/>
              <a:ext cx="133350" cy="15875"/>
            </a:xfrm>
            <a:custGeom>
              <a:avLst/>
              <a:gdLst/>
              <a:ahLst/>
              <a:cxnLst>
                <a:cxn ang="0">
                  <a:pos x="855" y="69"/>
                </a:cxn>
                <a:cxn ang="0">
                  <a:pos x="820" y="103"/>
                </a:cxn>
                <a:cxn ang="0">
                  <a:pos x="34" y="103"/>
                </a:cxn>
                <a:cxn ang="0">
                  <a:pos x="0" y="69"/>
                </a:cxn>
                <a:cxn ang="0">
                  <a:pos x="0" y="34"/>
                </a:cxn>
                <a:cxn ang="0">
                  <a:pos x="34" y="0"/>
                </a:cxn>
                <a:cxn ang="0">
                  <a:pos x="820" y="0"/>
                </a:cxn>
                <a:cxn ang="0">
                  <a:pos x="855" y="34"/>
                </a:cxn>
                <a:cxn ang="0">
                  <a:pos x="855" y="69"/>
                </a:cxn>
              </a:cxnLst>
              <a:rect l="0" t="0" r="r" b="b"/>
              <a:pathLst>
                <a:path w="855" h="103">
                  <a:moveTo>
                    <a:pt x="855" y="69"/>
                  </a:moveTo>
                  <a:cubicBezTo>
                    <a:pt x="855" y="88"/>
                    <a:pt x="839" y="103"/>
                    <a:pt x="820" y="103"/>
                  </a:cubicBezTo>
                  <a:lnTo>
                    <a:pt x="34" y="103"/>
                  </a:lnTo>
                  <a:cubicBezTo>
                    <a:pt x="15" y="103"/>
                    <a:pt x="0" y="88"/>
                    <a:pt x="0" y="69"/>
                  </a:cubicBezTo>
                  <a:lnTo>
                    <a:pt x="0" y="34"/>
                  </a:lnTo>
                  <a:cubicBezTo>
                    <a:pt x="0" y="15"/>
                    <a:pt x="15" y="0"/>
                    <a:pt x="34" y="0"/>
                  </a:cubicBezTo>
                  <a:lnTo>
                    <a:pt x="820" y="0"/>
                  </a:lnTo>
                  <a:cubicBezTo>
                    <a:pt x="839" y="0"/>
                    <a:pt x="855" y="15"/>
                    <a:pt x="855" y="34"/>
                  </a:cubicBezTo>
                  <a:lnTo>
                    <a:pt x="855" y="69"/>
                  </a:lnTo>
                  <a:close/>
                </a:path>
              </a:pathLst>
            </a:custGeom>
            <a:solidFill>
              <a:srgbClr val="0F2F41"/>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409"/>
            <p:cNvSpPr>
              <a:spLocks/>
            </p:cNvSpPr>
            <p:nvPr/>
          </p:nvSpPr>
          <p:spPr bwMode="auto">
            <a:xfrm>
              <a:off x="1465263" y="3378200"/>
              <a:ext cx="30163" cy="30163"/>
            </a:xfrm>
            <a:custGeom>
              <a:avLst/>
              <a:gdLst/>
              <a:ahLst/>
              <a:cxnLst>
                <a:cxn ang="0">
                  <a:pos x="194" y="157"/>
                </a:cxn>
                <a:cxn ang="0">
                  <a:pos x="158" y="193"/>
                </a:cxn>
                <a:cxn ang="0">
                  <a:pos x="36" y="193"/>
                </a:cxn>
                <a:cxn ang="0">
                  <a:pos x="0" y="157"/>
                </a:cxn>
                <a:cxn ang="0">
                  <a:pos x="0" y="36"/>
                </a:cxn>
                <a:cxn ang="0">
                  <a:pos x="36" y="0"/>
                </a:cxn>
                <a:cxn ang="0">
                  <a:pos x="158" y="0"/>
                </a:cxn>
                <a:cxn ang="0">
                  <a:pos x="194" y="36"/>
                </a:cxn>
                <a:cxn ang="0">
                  <a:pos x="194" y="157"/>
                </a:cxn>
              </a:cxnLst>
              <a:rect l="0" t="0" r="r" b="b"/>
              <a:pathLst>
                <a:path w="194" h="193">
                  <a:moveTo>
                    <a:pt x="194" y="157"/>
                  </a:moveTo>
                  <a:cubicBezTo>
                    <a:pt x="194" y="177"/>
                    <a:pt x="178" y="193"/>
                    <a:pt x="158" y="193"/>
                  </a:cubicBezTo>
                  <a:lnTo>
                    <a:pt x="36" y="193"/>
                  </a:lnTo>
                  <a:cubicBezTo>
                    <a:pt x="16" y="193"/>
                    <a:pt x="0" y="177"/>
                    <a:pt x="0" y="157"/>
                  </a:cubicBezTo>
                  <a:lnTo>
                    <a:pt x="0" y="36"/>
                  </a:lnTo>
                  <a:cubicBezTo>
                    <a:pt x="0" y="16"/>
                    <a:pt x="16" y="0"/>
                    <a:pt x="36" y="0"/>
                  </a:cubicBezTo>
                  <a:lnTo>
                    <a:pt x="158" y="0"/>
                  </a:lnTo>
                  <a:cubicBezTo>
                    <a:pt x="178" y="0"/>
                    <a:pt x="194" y="16"/>
                    <a:pt x="194" y="36"/>
                  </a:cubicBezTo>
                  <a:lnTo>
                    <a:pt x="194" y="157"/>
                  </a:lnTo>
                  <a:close/>
                </a:path>
              </a:pathLst>
            </a:custGeom>
            <a:solidFill>
              <a:srgbClr val="0F2F41"/>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410"/>
            <p:cNvSpPr>
              <a:spLocks/>
            </p:cNvSpPr>
            <p:nvPr/>
          </p:nvSpPr>
          <p:spPr bwMode="auto">
            <a:xfrm>
              <a:off x="1506538" y="3427413"/>
              <a:ext cx="133350" cy="15875"/>
            </a:xfrm>
            <a:custGeom>
              <a:avLst/>
              <a:gdLst/>
              <a:ahLst/>
              <a:cxnLst>
                <a:cxn ang="0">
                  <a:pos x="855" y="70"/>
                </a:cxn>
                <a:cxn ang="0">
                  <a:pos x="820" y="104"/>
                </a:cxn>
                <a:cxn ang="0">
                  <a:pos x="34" y="104"/>
                </a:cxn>
                <a:cxn ang="0">
                  <a:pos x="0" y="70"/>
                </a:cxn>
                <a:cxn ang="0">
                  <a:pos x="0" y="34"/>
                </a:cxn>
                <a:cxn ang="0">
                  <a:pos x="34" y="0"/>
                </a:cxn>
                <a:cxn ang="0">
                  <a:pos x="820" y="0"/>
                </a:cxn>
                <a:cxn ang="0">
                  <a:pos x="855" y="34"/>
                </a:cxn>
                <a:cxn ang="0">
                  <a:pos x="855" y="70"/>
                </a:cxn>
              </a:cxnLst>
              <a:rect l="0" t="0" r="r" b="b"/>
              <a:pathLst>
                <a:path w="855" h="104">
                  <a:moveTo>
                    <a:pt x="855" y="70"/>
                  </a:moveTo>
                  <a:cubicBezTo>
                    <a:pt x="855" y="88"/>
                    <a:pt x="839" y="104"/>
                    <a:pt x="820" y="104"/>
                  </a:cubicBezTo>
                  <a:lnTo>
                    <a:pt x="34" y="104"/>
                  </a:lnTo>
                  <a:cubicBezTo>
                    <a:pt x="15" y="104"/>
                    <a:pt x="0" y="88"/>
                    <a:pt x="0" y="70"/>
                  </a:cubicBezTo>
                  <a:lnTo>
                    <a:pt x="0" y="34"/>
                  </a:lnTo>
                  <a:cubicBezTo>
                    <a:pt x="0" y="15"/>
                    <a:pt x="15" y="0"/>
                    <a:pt x="34" y="0"/>
                  </a:cubicBezTo>
                  <a:lnTo>
                    <a:pt x="820" y="0"/>
                  </a:lnTo>
                  <a:cubicBezTo>
                    <a:pt x="839" y="0"/>
                    <a:pt x="855" y="15"/>
                    <a:pt x="855" y="34"/>
                  </a:cubicBezTo>
                  <a:lnTo>
                    <a:pt x="855" y="70"/>
                  </a:lnTo>
                  <a:close/>
                </a:path>
              </a:pathLst>
            </a:custGeom>
            <a:solidFill>
              <a:srgbClr val="0F2F41"/>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411"/>
            <p:cNvSpPr>
              <a:spLocks/>
            </p:cNvSpPr>
            <p:nvPr/>
          </p:nvSpPr>
          <p:spPr bwMode="auto">
            <a:xfrm>
              <a:off x="1465263" y="3419475"/>
              <a:ext cx="30163" cy="30163"/>
            </a:xfrm>
            <a:custGeom>
              <a:avLst/>
              <a:gdLst/>
              <a:ahLst/>
              <a:cxnLst>
                <a:cxn ang="0">
                  <a:pos x="194" y="158"/>
                </a:cxn>
                <a:cxn ang="0">
                  <a:pos x="158" y="194"/>
                </a:cxn>
                <a:cxn ang="0">
                  <a:pos x="36" y="194"/>
                </a:cxn>
                <a:cxn ang="0">
                  <a:pos x="0" y="158"/>
                </a:cxn>
                <a:cxn ang="0">
                  <a:pos x="0" y="36"/>
                </a:cxn>
                <a:cxn ang="0">
                  <a:pos x="36" y="0"/>
                </a:cxn>
                <a:cxn ang="0">
                  <a:pos x="158" y="0"/>
                </a:cxn>
                <a:cxn ang="0">
                  <a:pos x="194" y="36"/>
                </a:cxn>
                <a:cxn ang="0">
                  <a:pos x="194" y="158"/>
                </a:cxn>
              </a:cxnLst>
              <a:rect l="0" t="0" r="r" b="b"/>
              <a:pathLst>
                <a:path w="194" h="194">
                  <a:moveTo>
                    <a:pt x="194" y="158"/>
                  </a:moveTo>
                  <a:cubicBezTo>
                    <a:pt x="194" y="178"/>
                    <a:pt x="178" y="194"/>
                    <a:pt x="158" y="194"/>
                  </a:cubicBezTo>
                  <a:lnTo>
                    <a:pt x="36" y="194"/>
                  </a:lnTo>
                  <a:cubicBezTo>
                    <a:pt x="16" y="194"/>
                    <a:pt x="0" y="178"/>
                    <a:pt x="0" y="158"/>
                  </a:cubicBezTo>
                  <a:lnTo>
                    <a:pt x="0" y="36"/>
                  </a:lnTo>
                  <a:cubicBezTo>
                    <a:pt x="0" y="16"/>
                    <a:pt x="16" y="0"/>
                    <a:pt x="36" y="0"/>
                  </a:cubicBezTo>
                  <a:lnTo>
                    <a:pt x="158" y="0"/>
                  </a:lnTo>
                  <a:cubicBezTo>
                    <a:pt x="178" y="0"/>
                    <a:pt x="194" y="16"/>
                    <a:pt x="194" y="36"/>
                  </a:cubicBezTo>
                  <a:lnTo>
                    <a:pt x="194" y="158"/>
                  </a:lnTo>
                  <a:close/>
                </a:path>
              </a:pathLst>
            </a:custGeom>
            <a:solidFill>
              <a:srgbClr val="0F2F41"/>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412"/>
            <p:cNvSpPr>
              <a:spLocks/>
            </p:cNvSpPr>
            <p:nvPr/>
          </p:nvSpPr>
          <p:spPr bwMode="auto">
            <a:xfrm>
              <a:off x="1506538" y="3468688"/>
              <a:ext cx="133350" cy="15875"/>
            </a:xfrm>
            <a:custGeom>
              <a:avLst/>
              <a:gdLst/>
              <a:ahLst/>
              <a:cxnLst>
                <a:cxn ang="0">
                  <a:pos x="855" y="69"/>
                </a:cxn>
                <a:cxn ang="0">
                  <a:pos x="820" y="103"/>
                </a:cxn>
                <a:cxn ang="0">
                  <a:pos x="34" y="103"/>
                </a:cxn>
                <a:cxn ang="0">
                  <a:pos x="0" y="69"/>
                </a:cxn>
                <a:cxn ang="0">
                  <a:pos x="0" y="34"/>
                </a:cxn>
                <a:cxn ang="0">
                  <a:pos x="34" y="0"/>
                </a:cxn>
                <a:cxn ang="0">
                  <a:pos x="820" y="0"/>
                </a:cxn>
                <a:cxn ang="0">
                  <a:pos x="855" y="34"/>
                </a:cxn>
                <a:cxn ang="0">
                  <a:pos x="855" y="69"/>
                </a:cxn>
              </a:cxnLst>
              <a:rect l="0" t="0" r="r" b="b"/>
              <a:pathLst>
                <a:path w="855" h="103">
                  <a:moveTo>
                    <a:pt x="855" y="69"/>
                  </a:moveTo>
                  <a:cubicBezTo>
                    <a:pt x="855" y="88"/>
                    <a:pt x="839" y="103"/>
                    <a:pt x="820" y="103"/>
                  </a:cubicBezTo>
                  <a:lnTo>
                    <a:pt x="34" y="103"/>
                  </a:lnTo>
                  <a:cubicBezTo>
                    <a:pt x="15" y="103"/>
                    <a:pt x="0" y="88"/>
                    <a:pt x="0" y="69"/>
                  </a:cubicBezTo>
                  <a:lnTo>
                    <a:pt x="0" y="34"/>
                  </a:lnTo>
                  <a:cubicBezTo>
                    <a:pt x="0" y="15"/>
                    <a:pt x="15" y="0"/>
                    <a:pt x="34" y="0"/>
                  </a:cubicBezTo>
                  <a:lnTo>
                    <a:pt x="820" y="0"/>
                  </a:lnTo>
                  <a:cubicBezTo>
                    <a:pt x="839" y="0"/>
                    <a:pt x="855" y="15"/>
                    <a:pt x="855" y="34"/>
                  </a:cubicBezTo>
                  <a:lnTo>
                    <a:pt x="855" y="69"/>
                  </a:lnTo>
                  <a:close/>
                </a:path>
              </a:pathLst>
            </a:custGeom>
            <a:solidFill>
              <a:srgbClr val="0F2F41"/>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413"/>
            <p:cNvSpPr>
              <a:spLocks/>
            </p:cNvSpPr>
            <p:nvPr/>
          </p:nvSpPr>
          <p:spPr bwMode="auto">
            <a:xfrm>
              <a:off x="1465263" y="3460750"/>
              <a:ext cx="30163" cy="30163"/>
            </a:xfrm>
            <a:custGeom>
              <a:avLst/>
              <a:gdLst/>
              <a:ahLst/>
              <a:cxnLst>
                <a:cxn ang="0">
                  <a:pos x="194" y="157"/>
                </a:cxn>
                <a:cxn ang="0">
                  <a:pos x="158" y="193"/>
                </a:cxn>
                <a:cxn ang="0">
                  <a:pos x="36" y="193"/>
                </a:cxn>
                <a:cxn ang="0">
                  <a:pos x="0" y="157"/>
                </a:cxn>
                <a:cxn ang="0">
                  <a:pos x="0" y="35"/>
                </a:cxn>
                <a:cxn ang="0">
                  <a:pos x="36" y="0"/>
                </a:cxn>
                <a:cxn ang="0">
                  <a:pos x="158" y="0"/>
                </a:cxn>
                <a:cxn ang="0">
                  <a:pos x="194" y="35"/>
                </a:cxn>
                <a:cxn ang="0">
                  <a:pos x="194" y="157"/>
                </a:cxn>
              </a:cxnLst>
              <a:rect l="0" t="0" r="r" b="b"/>
              <a:pathLst>
                <a:path w="194" h="193">
                  <a:moveTo>
                    <a:pt x="194" y="157"/>
                  </a:moveTo>
                  <a:cubicBezTo>
                    <a:pt x="194" y="177"/>
                    <a:pt x="178" y="193"/>
                    <a:pt x="158" y="193"/>
                  </a:cubicBezTo>
                  <a:lnTo>
                    <a:pt x="36" y="193"/>
                  </a:lnTo>
                  <a:cubicBezTo>
                    <a:pt x="16" y="193"/>
                    <a:pt x="0" y="177"/>
                    <a:pt x="0" y="157"/>
                  </a:cubicBezTo>
                  <a:lnTo>
                    <a:pt x="0" y="35"/>
                  </a:lnTo>
                  <a:cubicBezTo>
                    <a:pt x="0" y="16"/>
                    <a:pt x="16" y="0"/>
                    <a:pt x="36" y="0"/>
                  </a:cubicBezTo>
                  <a:lnTo>
                    <a:pt x="158" y="0"/>
                  </a:lnTo>
                  <a:cubicBezTo>
                    <a:pt x="178" y="0"/>
                    <a:pt x="194" y="16"/>
                    <a:pt x="194" y="35"/>
                  </a:cubicBezTo>
                  <a:lnTo>
                    <a:pt x="194" y="157"/>
                  </a:lnTo>
                  <a:close/>
                </a:path>
              </a:pathLst>
            </a:custGeom>
            <a:solidFill>
              <a:srgbClr val="0F2F41"/>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414"/>
            <p:cNvSpPr>
              <a:spLocks/>
            </p:cNvSpPr>
            <p:nvPr/>
          </p:nvSpPr>
          <p:spPr bwMode="auto">
            <a:xfrm>
              <a:off x="1506538" y="3509963"/>
              <a:ext cx="133350" cy="15875"/>
            </a:xfrm>
            <a:custGeom>
              <a:avLst/>
              <a:gdLst/>
              <a:ahLst/>
              <a:cxnLst>
                <a:cxn ang="0">
                  <a:pos x="855" y="69"/>
                </a:cxn>
                <a:cxn ang="0">
                  <a:pos x="820" y="104"/>
                </a:cxn>
                <a:cxn ang="0">
                  <a:pos x="34" y="104"/>
                </a:cxn>
                <a:cxn ang="0">
                  <a:pos x="0" y="69"/>
                </a:cxn>
                <a:cxn ang="0">
                  <a:pos x="0" y="34"/>
                </a:cxn>
                <a:cxn ang="0">
                  <a:pos x="34" y="0"/>
                </a:cxn>
                <a:cxn ang="0">
                  <a:pos x="820" y="0"/>
                </a:cxn>
                <a:cxn ang="0">
                  <a:pos x="855" y="34"/>
                </a:cxn>
                <a:cxn ang="0">
                  <a:pos x="855" y="69"/>
                </a:cxn>
              </a:cxnLst>
              <a:rect l="0" t="0" r="r" b="b"/>
              <a:pathLst>
                <a:path w="855" h="104">
                  <a:moveTo>
                    <a:pt x="855" y="69"/>
                  </a:moveTo>
                  <a:cubicBezTo>
                    <a:pt x="855" y="88"/>
                    <a:pt x="839" y="104"/>
                    <a:pt x="820" y="104"/>
                  </a:cubicBezTo>
                  <a:lnTo>
                    <a:pt x="34" y="104"/>
                  </a:lnTo>
                  <a:cubicBezTo>
                    <a:pt x="15" y="104"/>
                    <a:pt x="0" y="88"/>
                    <a:pt x="0" y="69"/>
                  </a:cubicBezTo>
                  <a:lnTo>
                    <a:pt x="0" y="34"/>
                  </a:lnTo>
                  <a:cubicBezTo>
                    <a:pt x="0" y="15"/>
                    <a:pt x="15" y="0"/>
                    <a:pt x="34" y="0"/>
                  </a:cubicBezTo>
                  <a:lnTo>
                    <a:pt x="820" y="0"/>
                  </a:lnTo>
                  <a:cubicBezTo>
                    <a:pt x="839" y="0"/>
                    <a:pt x="855" y="15"/>
                    <a:pt x="855" y="34"/>
                  </a:cubicBezTo>
                  <a:lnTo>
                    <a:pt x="855" y="69"/>
                  </a:lnTo>
                  <a:close/>
                </a:path>
              </a:pathLst>
            </a:custGeom>
            <a:solidFill>
              <a:srgbClr val="0F2F41"/>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415"/>
            <p:cNvSpPr>
              <a:spLocks/>
            </p:cNvSpPr>
            <p:nvPr/>
          </p:nvSpPr>
          <p:spPr bwMode="auto">
            <a:xfrm>
              <a:off x="1465263" y="3503613"/>
              <a:ext cx="30163" cy="30163"/>
            </a:xfrm>
            <a:custGeom>
              <a:avLst/>
              <a:gdLst/>
              <a:ahLst/>
              <a:cxnLst>
                <a:cxn ang="0">
                  <a:pos x="194" y="158"/>
                </a:cxn>
                <a:cxn ang="0">
                  <a:pos x="158" y="194"/>
                </a:cxn>
                <a:cxn ang="0">
                  <a:pos x="36" y="194"/>
                </a:cxn>
                <a:cxn ang="0">
                  <a:pos x="0" y="158"/>
                </a:cxn>
                <a:cxn ang="0">
                  <a:pos x="0" y="36"/>
                </a:cxn>
                <a:cxn ang="0">
                  <a:pos x="36" y="0"/>
                </a:cxn>
                <a:cxn ang="0">
                  <a:pos x="158" y="0"/>
                </a:cxn>
                <a:cxn ang="0">
                  <a:pos x="194" y="36"/>
                </a:cxn>
                <a:cxn ang="0">
                  <a:pos x="194" y="158"/>
                </a:cxn>
              </a:cxnLst>
              <a:rect l="0" t="0" r="r" b="b"/>
              <a:pathLst>
                <a:path w="194" h="194">
                  <a:moveTo>
                    <a:pt x="194" y="158"/>
                  </a:moveTo>
                  <a:cubicBezTo>
                    <a:pt x="194" y="178"/>
                    <a:pt x="178" y="194"/>
                    <a:pt x="158" y="194"/>
                  </a:cubicBezTo>
                  <a:lnTo>
                    <a:pt x="36" y="194"/>
                  </a:lnTo>
                  <a:cubicBezTo>
                    <a:pt x="16" y="194"/>
                    <a:pt x="0" y="178"/>
                    <a:pt x="0" y="158"/>
                  </a:cubicBezTo>
                  <a:lnTo>
                    <a:pt x="0" y="36"/>
                  </a:lnTo>
                  <a:cubicBezTo>
                    <a:pt x="0" y="16"/>
                    <a:pt x="16" y="0"/>
                    <a:pt x="36" y="0"/>
                  </a:cubicBezTo>
                  <a:lnTo>
                    <a:pt x="158" y="0"/>
                  </a:lnTo>
                  <a:cubicBezTo>
                    <a:pt x="178" y="0"/>
                    <a:pt x="194" y="16"/>
                    <a:pt x="194" y="36"/>
                  </a:cubicBezTo>
                  <a:lnTo>
                    <a:pt x="194" y="158"/>
                  </a:lnTo>
                  <a:close/>
                </a:path>
              </a:pathLst>
            </a:custGeom>
            <a:solidFill>
              <a:srgbClr val="0F2F41"/>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416"/>
            <p:cNvSpPr>
              <a:spLocks/>
            </p:cNvSpPr>
            <p:nvPr/>
          </p:nvSpPr>
          <p:spPr bwMode="auto">
            <a:xfrm>
              <a:off x="1495426" y="3257550"/>
              <a:ext cx="106363" cy="53975"/>
            </a:xfrm>
            <a:custGeom>
              <a:avLst/>
              <a:gdLst/>
              <a:ahLst/>
              <a:cxnLst>
                <a:cxn ang="0">
                  <a:pos x="675" y="223"/>
                </a:cxn>
                <a:cxn ang="0">
                  <a:pos x="553" y="345"/>
                </a:cxn>
                <a:cxn ang="0">
                  <a:pos x="122" y="345"/>
                </a:cxn>
                <a:cxn ang="0">
                  <a:pos x="0" y="223"/>
                </a:cxn>
                <a:cxn ang="0">
                  <a:pos x="0" y="122"/>
                </a:cxn>
                <a:cxn ang="0">
                  <a:pos x="122" y="0"/>
                </a:cxn>
                <a:cxn ang="0">
                  <a:pos x="553" y="0"/>
                </a:cxn>
                <a:cxn ang="0">
                  <a:pos x="675" y="122"/>
                </a:cxn>
                <a:cxn ang="0">
                  <a:pos x="675" y="223"/>
                </a:cxn>
              </a:cxnLst>
              <a:rect l="0" t="0" r="r" b="b"/>
              <a:pathLst>
                <a:path w="675" h="345">
                  <a:moveTo>
                    <a:pt x="675" y="223"/>
                  </a:moveTo>
                  <a:cubicBezTo>
                    <a:pt x="675" y="290"/>
                    <a:pt x="620" y="345"/>
                    <a:pt x="553" y="345"/>
                  </a:cubicBezTo>
                  <a:lnTo>
                    <a:pt x="122" y="345"/>
                  </a:lnTo>
                  <a:cubicBezTo>
                    <a:pt x="55" y="345"/>
                    <a:pt x="0" y="290"/>
                    <a:pt x="0" y="223"/>
                  </a:cubicBezTo>
                  <a:lnTo>
                    <a:pt x="0" y="122"/>
                  </a:lnTo>
                  <a:cubicBezTo>
                    <a:pt x="0" y="54"/>
                    <a:pt x="55" y="0"/>
                    <a:pt x="122" y="0"/>
                  </a:cubicBezTo>
                  <a:lnTo>
                    <a:pt x="553" y="0"/>
                  </a:lnTo>
                  <a:cubicBezTo>
                    <a:pt x="620" y="0"/>
                    <a:pt x="675" y="54"/>
                    <a:pt x="675" y="122"/>
                  </a:cubicBezTo>
                  <a:lnTo>
                    <a:pt x="675" y="223"/>
                  </a:lnTo>
                  <a:close/>
                </a:path>
              </a:pathLst>
            </a:custGeom>
            <a:solidFill>
              <a:srgbClr val="058385"/>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grpSp>
      <p:grpSp>
        <p:nvGrpSpPr>
          <p:cNvPr id="21" name="Group 20"/>
          <p:cNvGrpSpPr/>
          <p:nvPr>
            <p:custDataLst>
              <p:custData r:id="rId2"/>
            </p:custDataLst>
          </p:nvPr>
        </p:nvGrpSpPr>
        <p:grpSpPr>
          <a:xfrm>
            <a:off x="6414007" y="3441469"/>
            <a:ext cx="1008000" cy="1008000"/>
            <a:chOff x="8107363" y="4591051"/>
            <a:chExt cx="620713" cy="622300"/>
          </a:xfrm>
        </p:grpSpPr>
        <p:sp>
          <p:nvSpPr>
            <p:cNvPr id="22" name="Oval 706"/>
            <p:cNvSpPr>
              <a:spLocks noChangeArrowheads="1"/>
            </p:cNvSpPr>
            <p:nvPr/>
          </p:nvSpPr>
          <p:spPr bwMode="auto">
            <a:xfrm>
              <a:off x="8107363" y="4591051"/>
              <a:ext cx="620713" cy="622300"/>
            </a:xfrm>
            <a:prstGeom prst="ellipse">
              <a:avLst/>
            </a:prstGeom>
            <a:solidFill>
              <a:srgbClr val="418AB3"/>
            </a:solidFill>
            <a:ln w="38100">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708"/>
            <p:cNvSpPr>
              <a:spLocks/>
            </p:cNvSpPr>
            <p:nvPr/>
          </p:nvSpPr>
          <p:spPr bwMode="auto">
            <a:xfrm>
              <a:off x="8237538" y="4779963"/>
              <a:ext cx="215900" cy="285750"/>
            </a:xfrm>
            <a:custGeom>
              <a:avLst/>
              <a:gdLst/>
              <a:ahLst/>
              <a:cxnLst>
                <a:cxn ang="0">
                  <a:pos x="1378" y="1735"/>
                </a:cxn>
                <a:cxn ang="0">
                  <a:pos x="1280" y="1833"/>
                </a:cxn>
                <a:cxn ang="0">
                  <a:pos x="98" y="1833"/>
                </a:cxn>
                <a:cxn ang="0">
                  <a:pos x="0" y="1735"/>
                </a:cxn>
                <a:cxn ang="0">
                  <a:pos x="0" y="98"/>
                </a:cxn>
                <a:cxn ang="0">
                  <a:pos x="98" y="0"/>
                </a:cxn>
                <a:cxn ang="0">
                  <a:pos x="1280" y="0"/>
                </a:cxn>
                <a:cxn ang="0">
                  <a:pos x="1378" y="98"/>
                </a:cxn>
                <a:cxn ang="0">
                  <a:pos x="1378" y="1735"/>
                </a:cxn>
              </a:cxnLst>
              <a:rect l="0" t="0" r="r" b="b"/>
              <a:pathLst>
                <a:path w="1378" h="1833">
                  <a:moveTo>
                    <a:pt x="1378" y="1735"/>
                  </a:moveTo>
                  <a:cubicBezTo>
                    <a:pt x="1378" y="1789"/>
                    <a:pt x="1335" y="1833"/>
                    <a:pt x="1280" y="1833"/>
                  </a:cubicBezTo>
                  <a:lnTo>
                    <a:pt x="98" y="1833"/>
                  </a:lnTo>
                  <a:cubicBezTo>
                    <a:pt x="44" y="1833"/>
                    <a:pt x="0" y="1789"/>
                    <a:pt x="0" y="1735"/>
                  </a:cubicBezTo>
                  <a:lnTo>
                    <a:pt x="0" y="98"/>
                  </a:lnTo>
                  <a:cubicBezTo>
                    <a:pt x="0" y="44"/>
                    <a:pt x="44" y="0"/>
                    <a:pt x="98" y="0"/>
                  </a:cubicBezTo>
                  <a:lnTo>
                    <a:pt x="1280" y="0"/>
                  </a:lnTo>
                  <a:cubicBezTo>
                    <a:pt x="1335" y="0"/>
                    <a:pt x="1378" y="44"/>
                    <a:pt x="1378" y="98"/>
                  </a:cubicBezTo>
                  <a:lnTo>
                    <a:pt x="1378" y="173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Rectangle 709"/>
            <p:cNvSpPr>
              <a:spLocks noChangeArrowheads="1"/>
            </p:cNvSpPr>
            <p:nvPr/>
          </p:nvSpPr>
          <p:spPr bwMode="auto">
            <a:xfrm>
              <a:off x="8267701" y="4810126"/>
              <a:ext cx="117475" cy="7938"/>
            </a:xfrm>
            <a:prstGeom prst="rect">
              <a:avLst/>
            </a:prstGeom>
            <a:solidFill>
              <a:srgbClr val="BCBCBC"/>
            </a:solidFill>
            <a:ln w="9525">
              <a:noFill/>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25" name="Rectangle 710"/>
            <p:cNvSpPr>
              <a:spLocks noChangeArrowheads="1"/>
            </p:cNvSpPr>
            <p:nvPr/>
          </p:nvSpPr>
          <p:spPr bwMode="auto">
            <a:xfrm>
              <a:off x="8267701" y="4837113"/>
              <a:ext cx="142875" cy="6350"/>
            </a:xfrm>
            <a:prstGeom prst="rect">
              <a:avLst/>
            </a:prstGeom>
            <a:solidFill>
              <a:srgbClr val="BCBCBC"/>
            </a:solidFill>
            <a:ln w="9525">
              <a:noFill/>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26" name="Rectangle 711"/>
            <p:cNvSpPr>
              <a:spLocks noChangeArrowheads="1"/>
            </p:cNvSpPr>
            <p:nvPr/>
          </p:nvSpPr>
          <p:spPr bwMode="auto">
            <a:xfrm>
              <a:off x="8267701" y="4849813"/>
              <a:ext cx="80963" cy="7938"/>
            </a:xfrm>
            <a:prstGeom prst="rect">
              <a:avLst/>
            </a:prstGeom>
            <a:solidFill>
              <a:srgbClr val="BCBCBC"/>
            </a:solidFill>
            <a:ln w="9525">
              <a:noFill/>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27" name="Rectangle 712"/>
            <p:cNvSpPr>
              <a:spLocks noChangeArrowheads="1"/>
            </p:cNvSpPr>
            <p:nvPr/>
          </p:nvSpPr>
          <p:spPr bwMode="auto">
            <a:xfrm>
              <a:off x="8267701" y="4868863"/>
              <a:ext cx="153988" cy="7938"/>
            </a:xfrm>
            <a:prstGeom prst="rect">
              <a:avLst/>
            </a:prstGeom>
            <a:solidFill>
              <a:srgbClr val="BCBCBC"/>
            </a:solidFill>
            <a:ln w="9525">
              <a:noFill/>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28" name="Oval 713"/>
            <p:cNvSpPr>
              <a:spLocks noChangeArrowheads="1"/>
            </p:cNvSpPr>
            <p:nvPr/>
          </p:nvSpPr>
          <p:spPr bwMode="auto">
            <a:xfrm>
              <a:off x="8258176" y="4911726"/>
              <a:ext cx="127000" cy="127000"/>
            </a:xfrm>
            <a:prstGeom prst="ellipse">
              <a:avLst/>
            </a:prstGeom>
            <a:solidFill>
              <a:srgbClr val="F6C108"/>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714"/>
            <p:cNvSpPr>
              <a:spLocks/>
            </p:cNvSpPr>
            <p:nvPr/>
          </p:nvSpPr>
          <p:spPr bwMode="auto">
            <a:xfrm>
              <a:off x="8277226" y="4905376"/>
              <a:ext cx="87313" cy="74613"/>
            </a:xfrm>
            <a:custGeom>
              <a:avLst/>
              <a:gdLst/>
              <a:ahLst/>
              <a:cxnLst>
                <a:cxn ang="0">
                  <a:pos x="555" y="141"/>
                </a:cxn>
                <a:cxn ang="0">
                  <a:pos x="0" y="156"/>
                </a:cxn>
                <a:cxn ang="0">
                  <a:pos x="289" y="475"/>
                </a:cxn>
                <a:cxn ang="0">
                  <a:pos x="322" y="425"/>
                </a:cxn>
                <a:cxn ang="0">
                  <a:pos x="555" y="141"/>
                </a:cxn>
              </a:cxnLst>
              <a:rect l="0" t="0" r="r" b="b"/>
              <a:pathLst>
                <a:path w="555" h="475">
                  <a:moveTo>
                    <a:pt x="555" y="141"/>
                  </a:moveTo>
                  <a:cubicBezTo>
                    <a:pt x="396" y="0"/>
                    <a:pt x="153" y="5"/>
                    <a:pt x="0" y="156"/>
                  </a:cubicBezTo>
                  <a:lnTo>
                    <a:pt x="289" y="475"/>
                  </a:lnTo>
                  <a:lnTo>
                    <a:pt x="322" y="425"/>
                  </a:lnTo>
                  <a:lnTo>
                    <a:pt x="555" y="141"/>
                  </a:lnTo>
                  <a:close/>
                </a:path>
              </a:pathLst>
            </a:custGeom>
            <a:solidFill>
              <a:srgbClr val="ED69AF"/>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715"/>
            <p:cNvSpPr>
              <a:spLocks noEditPoints="1"/>
            </p:cNvSpPr>
            <p:nvPr/>
          </p:nvSpPr>
          <p:spPr bwMode="auto">
            <a:xfrm>
              <a:off x="8283576" y="4822826"/>
              <a:ext cx="236538" cy="236538"/>
            </a:xfrm>
            <a:custGeom>
              <a:avLst/>
              <a:gdLst/>
              <a:ahLst/>
              <a:cxnLst>
                <a:cxn ang="0">
                  <a:pos x="1246" y="270"/>
                </a:cxn>
                <a:cxn ang="0">
                  <a:pos x="1246" y="1247"/>
                </a:cxn>
                <a:cxn ang="0">
                  <a:pos x="269" y="1247"/>
                </a:cxn>
                <a:cxn ang="0">
                  <a:pos x="269" y="270"/>
                </a:cxn>
                <a:cxn ang="0">
                  <a:pos x="1246" y="270"/>
                </a:cxn>
                <a:cxn ang="0">
                  <a:pos x="367" y="1149"/>
                </a:cxn>
                <a:cxn ang="0">
                  <a:pos x="367" y="1149"/>
                </a:cxn>
                <a:cxn ang="0">
                  <a:pos x="1149" y="1149"/>
                </a:cxn>
                <a:cxn ang="0">
                  <a:pos x="1149" y="367"/>
                </a:cxn>
                <a:cxn ang="0">
                  <a:pos x="367" y="367"/>
                </a:cxn>
                <a:cxn ang="0">
                  <a:pos x="367" y="1149"/>
                </a:cxn>
              </a:cxnLst>
              <a:rect l="0" t="0" r="r" b="b"/>
              <a:pathLst>
                <a:path w="1516" h="1516">
                  <a:moveTo>
                    <a:pt x="1246" y="270"/>
                  </a:moveTo>
                  <a:cubicBezTo>
                    <a:pt x="1516" y="539"/>
                    <a:pt x="1516" y="977"/>
                    <a:pt x="1246" y="1247"/>
                  </a:cubicBezTo>
                  <a:cubicBezTo>
                    <a:pt x="977" y="1516"/>
                    <a:pt x="539" y="1516"/>
                    <a:pt x="269" y="1247"/>
                  </a:cubicBezTo>
                  <a:cubicBezTo>
                    <a:pt x="0" y="977"/>
                    <a:pt x="0" y="539"/>
                    <a:pt x="269" y="270"/>
                  </a:cubicBezTo>
                  <a:cubicBezTo>
                    <a:pt x="539" y="0"/>
                    <a:pt x="977" y="0"/>
                    <a:pt x="1246" y="270"/>
                  </a:cubicBezTo>
                  <a:close/>
                  <a:moveTo>
                    <a:pt x="367" y="1149"/>
                  </a:moveTo>
                  <a:lnTo>
                    <a:pt x="367" y="1149"/>
                  </a:lnTo>
                  <a:cubicBezTo>
                    <a:pt x="583" y="1365"/>
                    <a:pt x="933" y="1365"/>
                    <a:pt x="1149" y="1149"/>
                  </a:cubicBezTo>
                  <a:cubicBezTo>
                    <a:pt x="1364" y="934"/>
                    <a:pt x="1364" y="583"/>
                    <a:pt x="1149" y="367"/>
                  </a:cubicBezTo>
                  <a:cubicBezTo>
                    <a:pt x="933" y="152"/>
                    <a:pt x="583" y="152"/>
                    <a:pt x="367" y="367"/>
                  </a:cubicBezTo>
                  <a:cubicBezTo>
                    <a:pt x="152" y="583"/>
                    <a:pt x="152" y="934"/>
                    <a:pt x="367" y="1149"/>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716"/>
            <p:cNvSpPr>
              <a:spLocks/>
            </p:cNvSpPr>
            <p:nvPr/>
          </p:nvSpPr>
          <p:spPr bwMode="auto">
            <a:xfrm>
              <a:off x="8458201" y="4827588"/>
              <a:ext cx="55563" cy="55563"/>
            </a:xfrm>
            <a:custGeom>
              <a:avLst/>
              <a:gdLst/>
              <a:ahLst/>
              <a:cxnLst>
                <a:cxn ang="0">
                  <a:pos x="194" y="0"/>
                </a:cxn>
                <a:cxn ang="0">
                  <a:pos x="352" y="158"/>
                </a:cxn>
                <a:cxn ang="0">
                  <a:pos x="158" y="352"/>
                </a:cxn>
                <a:cxn ang="0">
                  <a:pos x="0" y="194"/>
                </a:cxn>
                <a:cxn ang="0">
                  <a:pos x="194" y="0"/>
                </a:cxn>
              </a:cxnLst>
              <a:rect l="0" t="0" r="r" b="b"/>
              <a:pathLst>
                <a:path w="352" h="352">
                  <a:moveTo>
                    <a:pt x="194" y="0"/>
                  </a:moveTo>
                  <a:lnTo>
                    <a:pt x="352" y="158"/>
                  </a:lnTo>
                  <a:lnTo>
                    <a:pt x="158" y="352"/>
                  </a:lnTo>
                  <a:lnTo>
                    <a:pt x="0" y="194"/>
                  </a:lnTo>
                  <a:lnTo>
                    <a:pt x="194" y="0"/>
                  </a:ln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717"/>
            <p:cNvSpPr>
              <a:spLocks/>
            </p:cNvSpPr>
            <p:nvPr/>
          </p:nvSpPr>
          <p:spPr bwMode="auto">
            <a:xfrm>
              <a:off x="8469313" y="4840288"/>
              <a:ext cx="44450" cy="42863"/>
            </a:xfrm>
            <a:custGeom>
              <a:avLst/>
              <a:gdLst/>
              <a:ahLst/>
              <a:cxnLst>
                <a:cxn ang="0">
                  <a:pos x="194" y="0"/>
                </a:cxn>
                <a:cxn ang="0">
                  <a:pos x="277" y="83"/>
                </a:cxn>
                <a:cxn ang="0">
                  <a:pos x="83" y="277"/>
                </a:cxn>
                <a:cxn ang="0">
                  <a:pos x="0" y="194"/>
                </a:cxn>
                <a:cxn ang="0">
                  <a:pos x="194" y="0"/>
                </a:cxn>
              </a:cxnLst>
              <a:rect l="0" t="0" r="r" b="b"/>
              <a:pathLst>
                <a:path w="277" h="277">
                  <a:moveTo>
                    <a:pt x="194" y="0"/>
                  </a:moveTo>
                  <a:lnTo>
                    <a:pt x="277" y="83"/>
                  </a:lnTo>
                  <a:lnTo>
                    <a:pt x="83" y="277"/>
                  </a:lnTo>
                  <a:lnTo>
                    <a:pt x="0" y="194"/>
                  </a:lnTo>
                  <a:lnTo>
                    <a:pt x="19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718"/>
            <p:cNvSpPr>
              <a:spLocks/>
            </p:cNvSpPr>
            <p:nvPr/>
          </p:nvSpPr>
          <p:spPr bwMode="auto">
            <a:xfrm>
              <a:off x="8472488" y="4706938"/>
              <a:ext cx="158750" cy="160338"/>
            </a:xfrm>
            <a:custGeom>
              <a:avLst/>
              <a:gdLst/>
              <a:ahLst/>
              <a:cxnLst>
                <a:cxn ang="0">
                  <a:pos x="322" y="1018"/>
                </a:cxn>
                <a:cxn ang="0">
                  <a:pos x="354" y="995"/>
                </a:cxn>
                <a:cxn ang="0">
                  <a:pos x="954" y="395"/>
                </a:cxn>
                <a:cxn ang="0">
                  <a:pos x="916" y="127"/>
                </a:cxn>
                <a:cxn ang="0">
                  <a:pos x="891" y="101"/>
                </a:cxn>
                <a:cxn ang="0">
                  <a:pos x="622" y="64"/>
                </a:cxn>
                <a:cxn ang="0">
                  <a:pos x="23" y="664"/>
                </a:cxn>
                <a:cxn ang="0">
                  <a:pos x="0" y="696"/>
                </a:cxn>
                <a:cxn ang="0">
                  <a:pos x="322" y="1018"/>
                </a:cxn>
              </a:cxnLst>
              <a:rect l="0" t="0" r="r" b="b"/>
              <a:pathLst>
                <a:path w="1017" h="1018">
                  <a:moveTo>
                    <a:pt x="322" y="1018"/>
                  </a:moveTo>
                  <a:cubicBezTo>
                    <a:pt x="334" y="1012"/>
                    <a:pt x="344" y="1004"/>
                    <a:pt x="354" y="995"/>
                  </a:cubicBezTo>
                  <a:lnTo>
                    <a:pt x="954" y="395"/>
                  </a:lnTo>
                  <a:cubicBezTo>
                    <a:pt x="1017" y="331"/>
                    <a:pt x="1001" y="211"/>
                    <a:pt x="916" y="127"/>
                  </a:cubicBezTo>
                  <a:lnTo>
                    <a:pt x="891" y="101"/>
                  </a:lnTo>
                  <a:cubicBezTo>
                    <a:pt x="806" y="17"/>
                    <a:pt x="686" y="0"/>
                    <a:pt x="622" y="64"/>
                  </a:cubicBezTo>
                  <a:lnTo>
                    <a:pt x="23" y="664"/>
                  </a:lnTo>
                  <a:cubicBezTo>
                    <a:pt x="13" y="673"/>
                    <a:pt x="6" y="684"/>
                    <a:pt x="0" y="696"/>
                  </a:cubicBezTo>
                  <a:lnTo>
                    <a:pt x="322" y="1018"/>
                  </a:lnTo>
                  <a:close/>
                </a:path>
              </a:pathLst>
            </a:custGeom>
            <a:solidFill>
              <a:srgbClr val="F49E21"/>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719"/>
            <p:cNvSpPr>
              <a:spLocks/>
            </p:cNvSpPr>
            <p:nvPr/>
          </p:nvSpPr>
          <p:spPr bwMode="auto">
            <a:xfrm>
              <a:off x="8472488" y="4706938"/>
              <a:ext cx="141288" cy="134938"/>
            </a:xfrm>
            <a:custGeom>
              <a:avLst/>
              <a:gdLst/>
              <a:ahLst/>
              <a:cxnLst>
                <a:cxn ang="0">
                  <a:pos x="911" y="121"/>
                </a:cxn>
                <a:cxn ang="0">
                  <a:pos x="891" y="101"/>
                </a:cxn>
                <a:cxn ang="0">
                  <a:pos x="622" y="64"/>
                </a:cxn>
                <a:cxn ang="0">
                  <a:pos x="23" y="664"/>
                </a:cxn>
                <a:cxn ang="0">
                  <a:pos x="0" y="696"/>
                </a:cxn>
                <a:cxn ang="0">
                  <a:pos x="168" y="864"/>
                </a:cxn>
                <a:cxn ang="0">
                  <a:pos x="911" y="121"/>
                </a:cxn>
              </a:cxnLst>
              <a:rect l="0" t="0" r="r" b="b"/>
              <a:pathLst>
                <a:path w="911" h="864">
                  <a:moveTo>
                    <a:pt x="911" y="121"/>
                  </a:moveTo>
                  <a:lnTo>
                    <a:pt x="891" y="101"/>
                  </a:lnTo>
                  <a:cubicBezTo>
                    <a:pt x="806" y="17"/>
                    <a:pt x="686" y="0"/>
                    <a:pt x="622" y="64"/>
                  </a:cubicBezTo>
                  <a:lnTo>
                    <a:pt x="23" y="664"/>
                  </a:lnTo>
                  <a:cubicBezTo>
                    <a:pt x="13" y="673"/>
                    <a:pt x="6" y="684"/>
                    <a:pt x="0" y="696"/>
                  </a:cubicBezTo>
                  <a:lnTo>
                    <a:pt x="168" y="864"/>
                  </a:lnTo>
                  <a:lnTo>
                    <a:pt x="911" y="121"/>
                  </a:lnTo>
                  <a:close/>
                </a:path>
              </a:pathLst>
            </a:custGeom>
            <a:solidFill>
              <a:srgbClr val="F6C108"/>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720"/>
            <p:cNvSpPr>
              <a:spLocks/>
            </p:cNvSpPr>
            <p:nvPr/>
          </p:nvSpPr>
          <p:spPr bwMode="auto">
            <a:xfrm>
              <a:off x="8324851" y="4862513"/>
              <a:ext cx="195263" cy="196850"/>
            </a:xfrm>
            <a:custGeom>
              <a:avLst/>
              <a:gdLst/>
              <a:ahLst/>
              <a:cxnLst>
                <a:cxn ang="0">
                  <a:pos x="879" y="97"/>
                </a:cxn>
                <a:cxn ang="0">
                  <a:pos x="889" y="106"/>
                </a:cxn>
                <a:cxn ang="0">
                  <a:pos x="889" y="888"/>
                </a:cxn>
                <a:cxn ang="0">
                  <a:pos x="107" y="888"/>
                </a:cxn>
                <a:cxn ang="0">
                  <a:pos x="98" y="879"/>
                </a:cxn>
                <a:cxn ang="0">
                  <a:pos x="0" y="976"/>
                </a:cxn>
                <a:cxn ang="0">
                  <a:pos x="9" y="986"/>
                </a:cxn>
                <a:cxn ang="0">
                  <a:pos x="986" y="986"/>
                </a:cxn>
                <a:cxn ang="0">
                  <a:pos x="986" y="9"/>
                </a:cxn>
                <a:cxn ang="0">
                  <a:pos x="977" y="0"/>
                </a:cxn>
                <a:cxn ang="0">
                  <a:pos x="879" y="97"/>
                </a:cxn>
              </a:cxnLst>
              <a:rect l="0" t="0" r="r" b="b"/>
              <a:pathLst>
                <a:path w="1256" h="1255">
                  <a:moveTo>
                    <a:pt x="879" y="97"/>
                  </a:moveTo>
                  <a:cubicBezTo>
                    <a:pt x="882" y="100"/>
                    <a:pt x="886" y="103"/>
                    <a:pt x="889" y="106"/>
                  </a:cubicBezTo>
                  <a:cubicBezTo>
                    <a:pt x="1104" y="322"/>
                    <a:pt x="1104" y="673"/>
                    <a:pt x="889" y="888"/>
                  </a:cubicBezTo>
                  <a:cubicBezTo>
                    <a:pt x="673" y="1104"/>
                    <a:pt x="323" y="1104"/>
                    <a:pt x="107" y="888"/>
                  </a:cubicBezTo>
                  <a:cubicBezTo>
                    <a:pt x="104" y="885"/>
                    <a:pt x="101" y="882"/>
                    <a:pt x="98" y="879"/>
                  </a:cubicBezTo>
                  <a:lnTo>
                    <a:pt x="0" y="976"/>
                  </a:lnTo>
                  <a:cubicBezTo>
                    <a:pt x="3" y="979"/>
                    <a:pt x="6" y="983"/>
                    <a:pt x="9" y="986"/>
                  </a:cubicBezTo>
                  <a:cubicBezTo>
                    <a:pt x="279" y="1255"/>
                    <a:pt x="717" y="1255"/>
                    <a:pt x="986" y="986"/>
                  </a:cubicBezTo>
                  <a:cubicBezTo>
                    <a:pt x="1256" y="716"/>
                    <a:pt x="1256" y="278"/>
                    <a:pt x="986" y="9"/>
                  </a:cubicBezTo>
                  <a:cubicBezTo>
                    <a:pt x="983" y="6"/>
                    <a:pt x="980" y="3"/>
                    <a:pt x="977" y="0"/>
                  </a:cubicBezTo>
                  <a:lnTo>
                    <a:pt x="879" y="9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grpSp>
      <p:grpSp>
        <p:nvGrpSpPr>
          <p:cNvPr id="36" name="Group 35"/>
          <p:cNvGrpSpPr/>
          <p:nvPr>
            <p:custDataLst>
              <p:custData r:id="rId3"/>
            </p:custDataLst>
          </p:nvPr>
        </p:nvGrpSpPr>
        <p:grpSpPr>
          <a:xfrm>
            <a:off x="6414007" y="4938112"/>
            <a:ext cx="1008000" cy="1008000"/>
            <a:chOff x="5289551" y="3095625"/>
            <a:chExt cx="631825" cy="631825"/>
          </a:xfrm>
        </p:grpSpPr>
        <p:sp>
          <p:nvSpPr>
            <p:cNvPr id="37" name="Oval 954"/>
            <p:cNvSpPr>
              <a:spLocks noChangeArrowheads="1"/>
            </p:cNvSpPr>
            <p:nvPr/>
          </p:nvSpPr>
          <p:spPr bwMode="auto">
            <a:xfrm>
              <a:off x="5289551" y="3095625"/>
              <a:ext cx="631825" cy="631825"/>
            </a:xfrm>
            <a:prstGeom prst="ellipse">
              <a:avLst/>
            </a:prstGeom>
            <a:solidFill>
              <a:srgbClr val="418AB3"/>
            </a:solidFill>
            <a:ln w="38100">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Oval 956"/>
            <p:cNvSpPr>
              <a:spLocks noChangeArrowheads="1"/>
            </p:cNvSpPr>
            <p:nvPr/>
          </p:nvSpPr>
          <p:spPr bwMode="auto">
            <a:xfrm>
              <a:off x="5424488" y="3249613"/>
              <a:ext cx="360363" cy="360363"/>
            </a:xfrm>
            <a:prstGeom prst="ellipse">
              <a:avLst/>
            </a:prstGeom>
            <a:solidFill>
              <a:srgbClr val="F6C108"/>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Oval 957"/>
            <p:cNvSpPr>
              <a:spLocks noChangeArrowheads="1"/>
            </p:cNvSpPr>
            <p:nvPr/>
          </p:nvSpPr>
          <p:spPr bwMode="auto">
            <a:xfrm>
              <a:off x="5456238" y="3281363"/>
              <a:ext cx="296863" cy="296863"/>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Oval 958"/>
            <p:cNvSpPr>
              <a:spLocks noChangeArrowheads="1"/>
            </p:cNvSpPr>
            <p:nvPr/>
          </p:nvSpPr>
          <p:spPr bwMode="auto">
            <a:xfrm>
              <a:off x="5489576" y="3314700"/>
              <a:ext cx="230188" cy="230188"/>
            </a:xfrm>
            <a:prstGeom prst="ellipse">
              <a:avLst/>
            </a:prstGeom>
            <a:solidFill>
              <a:srgbClr val="F6C108"/>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Oval 959"/>
            <p:cNvSpPr>
              <a:spLocks noChangeArrowheads="1"/>
            </p:cNvSpPr>
            <p:nvPr/>
          </p:nvSpPr>
          <p:spPr bwMode="auto">
            <a:xfrm>
              <a:off x="5532438" y="3357563"/>
              <a:ext cx="144463" cy="144463"/>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Oval 960"/>
            <p:cNvSpPr>
              <a:spLocks noChangeArrowheads="1"/>
            </p:cNvSpPr>
            <p:nvPr/>
          </p:nvSpPr>
          <p:spPr bwMode="auto">
            <a:xfrm>
              <a:off x="5565776" y="3390900"/>
              <a:ext cx="77788" cy="77788"/>
            </a:xfrm>
            <a:prstGeom prst="ellipse">
              <a:avLst/>
            </a:prstGeom>
            <a:solidFill>
              <a:srgbClr val="F6C108"/>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961"/>
            <p:cNvSpPr>
              <a:spLocks/>
            </p:cNvSpPr>
            <p:nvPr/>
          </p:nvSpPr>
          <p:spPr bwMode="auto">
            <a:xfrm>
              <a:off x="5603876" y="3249613"/>
              <a:ext cx="180975" cy="360363"/>
            </a:xfrm>
            <a:custGeom>
              <a:avLst/>
              <a:gdLst/>
              <a:ahLst/>
              <a:cxnLst>
                <a:cxn ang="0">
                  <a:pos x="7" y="0"/>
                </a:cxn>
                <a:cxn ang="0">
                  <a:pos x="0" y="0"/>
                </a:cxn>
                <a:cxn ang="0">
                  <a:pos x="0" y="2301"/>
                </a:cxn>
                <a:cxn ang="0">
                  <a:pos x="7" y="2301"/>
                </a:cxn>
                <a:cxn ang="0">
                  <a:pos x="1158" y="1150"/>
                </a:cxn>
                <a:cxn ang="0">
                  <a:pos x="7" y="0"/>
                </a:cxn>
              </a:cxnLst>
              <a:rect l="0" t="0" r="r" b="b"/>
              <a:pathLst>
                <a:path w="1158" h="2301">
                  <a:moveTo>
                    <a:pt x="7" y="0"/>
                  </a:moveTo>
                  <a:cubicBezTo>
                    <a:pt x="4" y="0"/>
                    <a:pt x="2" y="0"/>
                    <a:pt x="0" y="0"/>
                  </a:cubicBezTo>
                  <a:lnTo>
                    <a:pt x="0" y="2301"/>
                  </a:lnTo>
                  <a:cubicBezTo>
                    <a:pt x="2" y="2301"/>
                    <a:pt x="4" y="2301"/>
                    <a:pt x="7" y="2301"/>
                  </a:cubicBezTo>
                  <a:cubicBezTo>
                    <a:pt x="642" y="2301"/>
                    <a:pt x="1158" y="1786"/>
                    <a:pt x="1158" y="1150"/>
                  </a:cubicBezTo>
                  <a:cubicBezTo>
                    <a:pt x="1158" y="515"/>
                    <a:pt x="642" y="0"/>
                    <a:pt x="7" y="0"/>
                  </a:cubicBezTo>
                  <a:close/>
                </a:path>
              </a:pathLst>
            </a:custGeom>
            <a:solidFill>
              <a:srgbClr val="F49E21"/>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962"/>
            <p:cNvSpPr>
              <a:spLocks/>
            </p:cNvSpPr>
            <p:nvPr/>
          </p:nvSpPr>
          <p:spPr bwMode="auto">
            <a:xfrm>
              <a:off x="5603876" y="3281363"/>
              <a:ext cx="149225" cy="296863"/>
            </a:xfrm>
            <a:custGeom>
              <a:avLst/>
              <a:gdLst/>
              <a:ahLst/>
              <a:cxnLst>
                <a:cxn ang="0">
                  <a:pos x="7" y="0"/>
                </a:cxn>
                <a:cxn ang="0">
                  <a:pos x="0" y="0"/>
                </a:cxn>
                <a:cxn ang="0">
                  <a:pos x="0" y="1892"/>
                </a:cxn>
                <a:cxn ang="0">
                  <a:pos x="7" y="1893"/>
                </a:cxn>
                <a:cxn ang="0">
                  <a:pos x="953" y="946"/>
                </a:cxn>
                <a:cxn ang="0">
                  <a:pos x="7" y="0"/>
                </a:cxn>
              </a:cxnLst>
              <a:rect l="0" t="0" r="r" b="b"/>
              <a:pathLst>
                <a:path w="953" h="1893">
                  <a:moveTo>
                    <a:pt x="7" y="0"/>
                  </a:moveTo>
                  <a:cubicBezTo>
                    <a:pt x="4" y="0"/>
                    <a:pt x="2" y="0"/>
                    <a:pt x="0" y="0"/>
                  </a:cubicBezTo>
                  <a:lnTo>
                    <a:pt x="0" y="1892"/>
                  </a:lnTo>
                  <a:cubicBezTo>
                    <a:pt x="2" y="1892"/>
                    <a:pt x="4" y="1893"/>
                    <a:pt x="7" y="1893"/>
                  </a:cubicBezTo>
                  <a:cubicBezTo>
                    <a:pt x="529" y="1893"/>
                    <a:pt x="953" y="1469"/>
                    <a:pt x="953" y="946"/>
                  </a:cubicBezTo>
                  <a:cubicBezTo>
                    <a:pt x="953" y="424"/>
                    <a:pt x="529" y="0"/>
                    <a:pt x="7"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963"/>
            <p:cNvSpPr>
              <a:spLocks/>
            </p:cNvSpPr>
            <p:nvPr/>
          </p:nvSpPr>
          <p:spPr bwMode="auto">
            <a:xfrm>
              <a:off x="5603876" y="3314700"/>
              <a:ext cx="115888" cy="230188"/>
            </a:xfrm>
            <a:custGeom>
              <a:avLst/>
              <a:gdLst/>
              <a:ahLst/>
              <a:cxnLst>
                <a:cxn ang="0">
                  <a:pos x="7" y="0"/>
                </a:cxn>
                <a:cxn ang="0">
                  <a:pos x="0" y="1"/>
                </a:cxn>
                <a:cxn ang="0">
                  <a:pos x="0" y="1472"/>
                </a:cxn>
                <a:cxn ang="0">
                  <a:pos x="7" y="1472"/>
                </a:cxn>
                <a:cxn ang="0">
                  <a:pos x="743" y="736"/>
                </a:cxn>
                <a:cxn ang="0">
                  <a:pos x="7" y="0"/>
                </a:cxn>
              </a:cxnLst>
              <a:rect l="0" t="0" r="r" b="b"/>
              <a:pathLst>
                <a:path w="743" h="1472">
                  <a:moveTo>
                    <a:pt x="7" y="0"/>
                  </a:moveTo>
                  <a:cubicBezTo>
                    <a:pt x="4" y="0"/>
                    <a:pt x="2" y="1"/>
                    <a:pt x="0" y="1"/>
                  </a:cubicBezTo>
                  <a:lnTo>
                    <a:pt x="0" y="1472"/>
                  </a:lnTo>
                  <a:cubicBezTo>
                    <a:pt x="2" y="1472"/>
                    <a:pt x="4" y="1472"/>
                    <a:pt x="7" y="1472"/>
                  </a:cubicBezTo>
                  <a:cubicBezTo>
                    <a:pt x="413" y="1472"/>
                    <a:pt x="743" y="1143"/>
                    <a:pt x="743" y="736"/>
                  </a:cubicBezTo>
                  <a:cubicBezTo>
                    <a:pt x="743" y="330"/>
                    <a:pt x="413" y="0"/>
                    <a:pt x="7" y="0"/>
                  </a:cubicBezTo>
                  <a:close/>
                </a:path>
              </a:pathLst>
            </a:custGeom>
            <a:solidFill>
              <a:srgbClr val="F49E21"/>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964"/>
            <p:cNvSpPr>
              <a:spLocks/>
            </p:cNvSpPr>
            <p:nvPr/>
          </p:nvSpPr>
          <p:spPr bwMode="auto">
            <a:xfrm>
              <a:off x="5603876" y="3357563"/>
              <a:ext cx="73025" cy="144463"/>
            </a:xfrm>
            <a:custGeom>
              <a:avLst/>
              <a:gdLst/>
              <a:ahLst/>
              <a:cxnLst>
                <a:cxn ang="0">
                  <a:pos x="7" y="0"/>
                </a:cxn>
                <a:cxn ang="0">
                  <a:pos x="0" y="1"/>
                </a:cxn>
                <a:cxn ang="0">
                  <a:pos x="0" y="918"/>
                </a:cxn>
                <a:cxn ang="0">
                  <a:pos x="7" y="918"/>
                </a:cxn>
                <a:cxn ang="0">
                  <a:pos x="466" y="459"/>
                </a:cxn>
                <a:cxn ang="0">
                  <a:pos x="7" y="0"/>
                </a:cxn>
              </a:cxnLst>
              <a:rect l="0" t="0" r="r" b="b"/>
              <a:pathLst>
                <a:path w="466" h="918">
                  <a:moveTo>
                    <a:pt x="7" y="0"/>
                  </a:moveTo>
                  <a:cubicBezTo>
                    <a:pt x="4" y="0"/>
                    <a:pt x="2" y="1"/>
                    <a:pt x="0" y="1"/>
                  </a:cubicBezTo>
                  <a:lnTo>
                    <a:pt x="0" y="918"/>
                  </a:lnTo>
                  <a:cubicBezTo>
                    <a:pt x="2" y="918"/>
                    <a:pt x="4" y="918"/>
                    <a:pt x="7" y="918"/>
                  </a:cubicBezTo>
                  <a:cubicBezTo>
                    <a:pt x="260" y="918"/>
                    <a:pt x="466" y="713"/>
                    <a:pt x="466" y="459"/>
                  </a:cubicBezTo>
                  <a:cubicBezTo>
                    <a:pt x="466" y="206"/>
                    <a:pt x="260" y="0"/>
                    <a:pt x="7"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965"/>
            <p:cNvSpPr>
              <a:spLocks/>
            </p:cNvSpPr>
            <p:nvPr/>
          </p:nvSpPr>
          <p:spPr bwMode="auto">
            <a:xfrm>
              <a:off x="5603876" y="3390900"/>
              <a:ext cx="39688" cy="77788"/>
            </a:xfrm>
            <a:custGeom>
              <a:avLst/>
              <a:gdLst/>
              <a:ahLst/>
              <a:cxnLst>
                <a:cxn ang="0">
                  <a:pos x="7" y="0"/>
                </a:cxn>
                <a:cxn ang="0">
                  <a:pos x="0" y="0"/>
                </a:cxn>
                <a:cxn ang="0">
                  <a:pos x="0" y="492"/>
                </a:cxn>
                <a:cxn ang="0">
                  <a:pos x="7" y="493"/>
                </a:cxn>
                <a:cxn ang="0">
                  <a:pos x="253" y="246"/>
                </a:cxn>
                <a:cxn ang="0">
                  <a:pos x="7" y="0"/>
                </a:cxn>
              </a:cxnLst>
              <a:rect l="0" t="0" r="r" b="b"/>
              <a:pathLst>
                <a:path w="253" h="493">
                  <a:moveTo>
                    <a:pt x="7" y="0"/>
                  </a:moveTo>
                  <a:cubicBezTo>
                    <a:pt x="4" y="0"/>
                    <a:pt x="2" y="0"/>
                    <a:pt x="0" y="0"/>
                  </a:cubicBezTo>
                  <a:lnTo>
                    <a:pt x="0" y="492"/>
                  </a:lnTo>
                  <a:cubicBezTo>
                    <a:pt x="2" y="492"/>
                    <a:pt x="4" y="493"/>
                    <a:pt x="7" y="493"/>
                  </a:cubicBezTo>
                  <a:cubicBezTo>
                    <a:pt x="143" y="493"/>
                    <a:pt x="253" y="383"/>
                    <a:pt x="253" y="246"/>
                  </a:cubicBezTo>
                  <a:cubicBezTo>
                    <a:pt x="253" y="110"/>
                    <a:pt x="143" y="0"/>
                    <a:pt x="7" y="0"/>
                  </a:cubicBezTo>
                  <a:close/>
                </a:path>
              </a:pathLst>
            </a:custGeom>
            <a:solidFill>
              <a:srgbClr val="F49E21"/>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966"/>
            <p:cNvSpPr>
              <a:spLocks/>
            </p:cNvSpPr>
            <p:nvPr/>
          </p:nvSpPr>
          <p:spPr bwMode="auto">
            <a:xfrm>
              <a:off x="5605463" y="3203575"/>
              <a:ext cx="230188" cy="228600"/>
            </a:xfrm>
            <a:custGeom>
              <a:avLst/>
              <a:gdLst/>
              <a:ahLst/>
              <a:cxnLst>
                <a:cxn ang="0">
                  <a:pos x="1268" y="670"/>
                </a:cxn>
                <a:cxn ang="0">
                  <a:pos x="1475" y="462"/>
                </a:cxn>
                <a:cxn ang="0">
                  <a:pos x="1090" y="386"/>
                </a:cxn>
                <a:cxn ang="0">
                  <a:pos x="1014" y="0"/>
                </a:cxn>
                <a:cxn ang="0">
                  <a:pos x="806" y="208"/>
                </a:cxn>
                <a:cxn ang="0">
                  <a:pos x="863" y="501"/>
                </a:cxn>
                <a:cxn ang="0">
                  <a:pos x="181" y="1183"/>
                </a:cxn>
                <a:cxn ang="0">
                  <a:pos x="110" y="894"/>
                </a:cxn>
                <a:cxn ang="0">
                  <a:pos x="0" y="1462"/>
                </a:cxn>
                <a:cxn ang="0">
                  <a:pos x="572" y="1356"/>
                </a:cxn>
                <a:cxn ang="0">
                  <a:pos x="284" y="1283"/>
                </a:cxn>
                <a:cxn ang="0">
                  <a:pos x="957" y="610"/>
                </a:cxn>
                <a:cxn ang="0">
                  <a:pos x="1268" y="670"/>
                </a:cxn>
              </a:cxnLst>
              <a:rect l="0" t="0" r="r" b="b"/>
              <a:pathLst>
                <a:path w="1475" h="1462">
                  <a:moveTo>
                    <a:pt x="1268" y="670"/>
                  </a:moveTo>
                  <a:lnTo>
                    <a:pt x="1475" y="462"/>
                  </a:lnTo>
                  <a:lnTo>
                    <a:pt x="1090" y="386"/>
                  </a:lnTo>
                  <a:lnTo>
                    <a:pt x="1014" y="0"/>
                  </a:lnTo>
                  <a:lnTo>
                    <a:pt x="806" y="208"/>
                  </a:lnTo>
                  <a:lnTo>
                    <a:pt x="863" y="501"/>
                  </a:lnTo>
                  <a:lnTo>
                    <a:pt x="181" y="1183"/>
                  </a:lnTo>
                  <a:lnTo>
                    <a:pt x="110" y="894"/>
                  </a:lnTo>
                  <a:lnTo>
                    <a:pt x="0" y="1462"/>
                  </a:lnTo>
                  <a:lnTo>
                    <a:pt x="572" y="1356"/>
                  </a:lnTo>
                  <a:lnTo>
                    <a:pt x="284" y="1283"/>
                  </a:lnTo>
                  <a:lnTo>
                    <a:pt x="957" y="610"/>
                  </a:lnTo>
                  <a:lnTo>
                    <a:pt x="1268" y="670"/>
                  </a:lnTo>
                  <a:close/>
                </a:path>
              </a:pathLst>
            </a:custGeom>
            <a:solidFill>
              <a:srgbClr val="AEED00"/>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967"/>
            <p:cNvSpPr>
              <a:spLocks/>
            </p:cNvSpPr>
            <p:nvPr/>
          </p:nvSpPr>
          <p:spPr bwMode="auto">
            <a:xfrm>
              <a:off x="5607051" y="3262313"/>
              <a:ext cx="230188" cy="169863"/>
            </a:xfrm>
            <a:custGeom>
              <a:avLst/>
              <a:gdLst/>
              <a:ahLst/>
              <a:cxnLst>
                <a:cxn ang="0">
                  <a:pos x="1268" y="299"/>
                </a:cxn>
                <a:cxn ang="0">
                  <a:pos x="1476" y="91"/>
                </a:cxn>
                <a:cxn ang="0">
                  <a:pos x="1090" y="15"/>
                </a:cxn>
                <a:cxn ang="0">
                  <a:pos x="1087" y="0"/>
                </a:cxn>
                <a:cxn ang="0">
                  <a:pos x="1" y="1086"/>
                </a:cxn>
                <a:cxn ang="0">
                  <a:pos x="0" y="1091"/>
                </a:cxn>
                <a:cxn ang="0">
                  <a:pos x="572" y="985"/>
                </a:cxn>
                <a:cxn ang="0">
                  <a:pos x="285" y="912"/>
                </a:cxn>
                <a:cxn ang="0">
                  <a:pos x="958" y="239"/>
                </a:cxn>
                <a:cxn ang="0">
                  <a:pos x="1268" y="299"/>
                </a:cxn>
              </a:cxnLst>
              <a:rect l="0" t="0" r="r" b="b"/>
              <a:pathLst>
                <a:path w="1476" h="1091">
                  <a:moveTo>
                    <a:pt x="1268" y="299"/>
                  </a:moveTo>
                  <a:lnTo>
                    <a:pt x="1476" y="91"/>
                  </a:lnTo>
                  <a:lnTo>
                    <a:pt x="1090" y="15"/>
                  </a:lnTo>
                  <a:lnTo>
                    <a:pt x="1087" y="0"/>
                  </a:lnTo>
                  <a:lnTo>
                    <a:pt x="1" y="1086"/>
                  </a:lnTo>
                  <a:lnTo>
                    <a:pt x="0" y="1091"/>
                  </a:lnTo>
                  <a:lnTo>
                    <a:pt x="572" y="985"/>
                  </a:lnTo>
                  <a:lnTo>
                    <a:pt x="285" y="912"/>
                  </a:lnTo>
                  <a:lnTo>
                    <a:pt x="958" y="239"/>
                  </a:lnTo>
                  <a:lnTo>
                    <a:pt x="1268" y="299"/>
                  </a:lnTo>
                  <a:close/>
                </a:path>
              </a:pathLst>
            </a:custGeom>
            <a:solidFill>
              <a:srgbClr val="99BA0F"/>
            </a:solidFill>
            <a:ln w="9525">
              <a:noFill/>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50" name="TextBox 49"/>
          <p:cNvSpPr txBox="1"/>
          <p:nvPr/>
        </p:nvSpPr>
        <p:spPr>
          <a:xfrm>
            <a:off x="7559493" y="2041973"/>
            <a:ext cx="3544817" cy="830997"/>
          </a:xfrm>
          <a:prstGeom prst="rect">
            <a:avLst/>
          </a:prstGeom>
          <a:noFill/>
        </p:spPr>
        <p:txBody>
          <a:bodyPr wrap="none" rtlCol="0">
            <a:spAutoFit/>
          </a:bodyPr>
          <a:lstStyle/>
          <a:p>
            <a:r>
              <a:rPr lang="en-US" sz="2400" b="1" dirty="0"/>
              <a:t>Whitebox Testing dan </a:t>
            </a:r>
          </a:p>
          <a:p>
            <a:r>
              <a:rPr lang="en-US" sz="2400" b="1" dirty="0"/>
              <a:t>Unit Test</a:t>
            </a:r>
          </a:p>
        </p:txBody>
      </p:sp>
      <p:sp>
        <p:nvSpPr>
          <p:cNvPr id="51" name="TextBox 50"/>
          <p:cNvSpPr txBox="1"/>
          <p:nvPr/>
        </p:nvSpPr>
        <p:spPr>
          <a:xfrm>
            <a:off x="7559493" y="3732895"/>
            <a:ext cx="1032655" cy="461665"/>
          </a:xfrm>
          <a:prstGeom prst="rect">
            <a:avLst/>
          </a:prstGeom>
          <a:noFill/>
        </p:spPr>
        <p:txBody>
          <a:bodyPr wrap="none" rtlCol="0">
            <a:spAutoFit/>
          </a:bodyPr>
          <a:lstStyle/>
          <a:p>
            <a:r>
              <a:rPr lang="en-US" sz="2400" b="1" dirty="0"/>
              <a:t>CI/CD</a:t>
            </a:r>
          </a:p>
        </p:txBody>
      </p:sp>
      <p:sp>
        <p:nvSpPr>
          <p:cNvPr id="52" name="TextBox 51"/>
          <p:cNvSpPr txBox="1"/>
          <p:nvPr/>
        </p:nvSpPr>
        <p:spPr>
          <a:xfrm>
            <a:off x="7559493" y="5055244"/>
            <a:ext cx="4372672" cy="707886"/>
          </a:xfrm>
          <a:prstGeom prst="rect">
            <a:avLst/>
          </a:prstGeom>
          <a:noFill/>
        </p:spPr>
        <p:txBody>
          <a:bodyPr wrap="none" rtlCol="0">
            <a:spAutoFit/>
          </a:bodyPr>
          <a:lstStyle/>
          <a:p>
            <a:r>
              <a:rPr lang="en-US" sz="2000" b="1" dirty="0"/>
              <a:t>Langkah-</a:t>
            </a:r>
            <a:r>
              <a:rPr lang="en-US" sz="2000" b="1" dirty="0" err="1"/>
              <a:t>langkah</a:t>
            </a:r>
            <a:r>
              <a:rPr lang="en-US" sz="2000" b="1" dirty="0"/>
              <a:t> </a:t>
            </a:r>
            <a:r>
              <a:rPr lang="en-US" sz="2000" b="1" dirty="0" err="1"/>
              <a:t>konfigurasinya</a:t>
            </a:r>
            <a:endParaRPr lang="en-US" sz="2000" b="1" dirty="0"/>
          </a:p>
          <a:p>
            <a:r>
              <a:rPr lang="en-US" sz="2000" b="1" dirty="0" err="1"/>
              <a:t>untuk</a:t>
            </a:r>
            <a:r>
              <a:rPr lang="en-US" sz="2000" b="1" dirty="0"/>
              <a:t> Project Python</a:t>
            </a:r>
          </a:p>
        </p:txBody>
      </p:sp>
    </p:spTree>
    <p:extLst>
      <p:ext uri="{BB962C8B-B14F-4D97-AF65-F5344CB8AC3E}">
        <p14:creationId xmlns:p14="http://schemas.microsoft.com/office/powerpoint/2010/main" val="2024915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7796" b="7796"/>
          <a:stretch/>
        </p:blipFill>
        <p:spPr>
          <a:xfrm>
            <a:off x="0" y="0"/>
            <a:ext cx="12192000" cy="6858000"/>
          </a:xfrm>
          <a:prstGeom prst="rect">
            <a:avLst/>
          </a:prstGeom>
        </p:spPr>
      </p:pic>
      <p:sp>
        <p:nvSpPr>
          <p:cNvPr id="5" name="Rectangle 4"/>
          <p:cNvSpPr/>
          <p:nvPr/>
        </p:nvSpPr>
        <p:spPr>
          <a:xfrm>
            <a:off x="0" y="0"/>
            <a:ext cx="12192000" cy="6896781"/>
          </a:xfrm>
          <a:prstGeom prst="rect">
            <a:avLst/>
          </a:prstGeom>
          <a:gradFill flip="none" rotWithShape="1">
            <a:gsLst>
              <a:gs pos="0">
                <a:schemeClr val="accent3">
                  <a:lumMod val="75000"/>
                  <a:alpha val="85000"/>
                </a:schemeClr>
              </a:gs>
              <a:gs pos="74000">
                <a:schemeClr val="accent6">
                  <a:alpha val="85000"/>
                </a:schemeClr>
              </a:gs>
              <a:gs pos="100000">
                <a:schemeClr val="accent3">
                  <a:lumMod val="75000"/>
                  <a:alpha val="8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itle 2"/>
          <p:cNvSpPr>
            <a:spLocks noGrp="1"/>
          </p:cNvSpPr>
          <p:nvPr>
            <p:ph type="title"/>
          </p:nvPr>
        </p:nvSpPr>
        <p:spPr>
          <a:xfrm>
            <a:off x="2798916" y="3433762"/>
            <a:ext cx="6594168" cy="978581"/>
          </a:xfrm>
          <a:solidFill>
            <a:schemeClr val="bg1">
              <a:alpha val="50000"/>
            </a:schemeClr>
          </a:solidFill>
        </p:spPr>
        <p:txBody>
          <a:bodyPr anchor="ctr">
            <a:normAutofit fontScale="90000"/>
          </a:bodyPr>
          <a:lstStyle/>
          <a:p>
            <a:br>
              <a:rPr lang="en-US" sz="4400" b="1" dirty="0"/>
            </a:br>
            <a:r>
              <a:rPr lang="en-US" sz="4400" b="1" dirty="0"/>
              <a:t>Whitebox Testing dan </a:t>
            </a:r>
            <a:br>
              <a:rPr lang="en-US" sz="4400" b="1" dirty="0"/>
            </a:br>
            <a:r>
              <a:rPr lang="en-US" sz="4400" b="1" dirty="0"/>
              <a:t>Unit Test</a:t>
            </a:r>
            <a:br>
              <a:rPr lang="en-US" sz="4400" b="1" dirty="0"/>
            </a:br>
            <a:endParaRPr lang="id-ID" sz="4400" dirty="0"/>
          </a:p>
        </p:txBody>
      </p:sp>
      <p:sp>
        <p:nvSpPr>
          <p:cNvPr id="6" name="Oval 309"/>
          <p:cNvSpPr>
            <a:spLocks noChangeArrowheads="1"/>
          </p:cNvSpPr>
          <p:nvPr/>
        </p:nvSpPr>
        <p:spPr bwMode="auto">
          <a:xfrm>
            <a:off x="5641085" y="2314191"/>
            <a:ext cx="900000" cy="900000"/>
          </a:xfrm>
          <a:prstGeom prst="ellipse">
            <a:avLst/>
          </a:prstGeom>
          <a:solidFill>
            <a:schemeClr val="bg1">
              <a:alpha val="50000"/>
            </a:schemeClr>
          </a:solidFill>
        </p:spPr>
        <p:txBody>
          <a:bodyPr vert="horz" lIns="91440" tIns="45720" rIns="91440" bIns="45720" rtlCol="0" anchor="b">
            <a:normAutofit fontScale="77500" lnSpcReduction="20000"/>
          </a:bodyPr>
          <a:lstStyle/>
          <a:p>
            <a:pPr algn="ctr">
              <a:lnSpc>
                <a:spcPct val="90000"/>
              </a:lnSpc>
              <a:spcBef>
                <a:spcPct val="0"/>
              </a:spcBef>
            </a:pPr>
            <a:endParaRPr lang="id-ID" sz="6000">
              <a:latin typeface="+mj-lt"/>
              <a:ea typeface="+mj-ea"/>
              <a:cs typeface="+mj-cs"/>
            </a:endParaRPr>
          </a:p>
        </p:txBody>
      </p:sp>
      <p:grpSp>
        <p:nvGrpSpPr>
          <p:cNvPr id="7" name="Group 6"/>
          <p:cNvGrpSpPr>
            <a:grpSpLocks noChangeAspect="1"/>
          </p:cNvGrpSpPr>
          <p:nvPr/>
        </p:nvGrpSpPr>
        <p:grpSpPr>
          <a:xfrm>
            <a:off x="5785085" y="2502838"/>
            <a:ext cx="612000" cy="510586"/>
            <a:chOff x="7400925" y="-271463"/>
            <a:chExt cx="2490788" cy="2078038"/>
          </a:xfrm>
          <a:solidFill>
            <a:schemeClr val="bg1"/>
          </a:solidFill>
        </p:grpSpPr>
        <p:sp>
          <p:nvSpPr>
            <p:cNvPr id="8" name="Freeform 13"/>
            <p:cNvSpPr>
              <a:spLocks noEditPoints="1"/>
            </p:cNvSpPr>
            <p:nvPr/>
          </p:nvSpPr>
          <p:spPr bwMode="auto">
            <a:xfrm>
              <a:off x="7400925" y="-271463"/>
              <a:ext cx="2014538" cy="2057400"/>
            </a:xfrm>
            <a:custGeom>
              <a:avLst/>
              <a:gdLst>
                <a:gd name="T0" fmla="*/ 725 w 3806"/>
                <a:gd name="T1" fmla="*/ 2129 h 3888"/>
                <a:gd name="T2" fmla="*/ 656 w 3806"/>
                <a:gd name="T3" fmla="*/ 2197 h 3888"/>
                <a:gd name="T4" fmla="*/ 645 w 3806"/>
                <a:gd name="T5" fmla="*/ 2299 h 3888"/>
                <a:gd name="T6" fmla="*/ 697 w 3806"/>
                <a:gd name="T7" fmla="*/ 2381 h 3888"/>
                <a:gd name="T8" fmla="*/ 792 w 3806"/>
                <a:gd name="T9" fmla="*/ 2414 h 3888"/>
                <a:gd name="T10" fmla="*/ 3081 w 3806"/>
                <a:gd name="T11" fmla="*/ 2399 h 3888"/>
                <a:gd name="T12" fmla="*/ 3149 w 3806"/>
                <a:gd name="T13" fmla="*/ 2330 h 3888"/>
                <a:gd name="T14" fmla="*/ 3161 w 3806"/>
                <a:gd name="T15" fmla="*/ 2230 h 3888"/>
                <a:gd name="T16" fmla="*/ 3108 w 3806"/>
                <a:gd name="T17" fmla="*/ 2147 h 3888"/>
                <a:gd name="T18" fmla="*/ 3014 w 3806"/>
                <a:gd name="T19" fmla="*/ 2113 h 3888"/>
                <a:gd name="T20" fmla="*/ 757 w 3806"/>
                <a:gd name="T21" fmla="*/ 1467 h 3888"/>
                <a:gd name="T22" fmla="*/ 673 w 3806"/>
                <a:gd name="T23" fmla="*/ 1519 h 3888"/>
                <a:gd name="T24" fmla="*/ 640 w 3806"/>
                <a:gd name="T25" fmla="*/ 1612 h 3888"/>
                <a:gd name="T26" fmla="*/ 673 w 3806"/>
                <a:gd name="T27" fmla="*/ 1706 h 3888"/>
                <a:gd name="T28" fmla="*/ 757 w 3806"/>
                <a:gd name="T29" fmla="*/ 1759 h 3888"/>
                <a:gd name="T30" fmla="*/ 3050 w 3806"/>
                <a:gd name="T31" fmla="*/ 1759 h 3888"/>
                <a:gd name="T32" fmla="*/ 3132 w 3806"/>
                <a:gd name="T33" fmla="*/ 1706 h 3888"/>
                <a:gd name="T34" fmla="*/ 3165 w 3806"/>
                <a:gd name="T35" fmla="*/ 1612 h 3888"/>
                <a:gd name="T36" fmla="*/ 3132 w 3806"/>
                <a:gd name="T37" fmla="*/ 1519 h 3888"/>
                <a:gd name="T38" fmla="*/ 3050 w 3806"/>
                <a:gd name="T39" fmla="*/ 1467 h 3888"/>
                <a:gd name="T40" fmla="*/ 792 w 3806"/>
                <a:gd name="T41" fmla="*/ 812 h 3888"/>
                <a:gd name="T42" fmla="*/ 697 w 3806"/>
                <a:gd name="T43" fmla="*/ 844 h 3888"/>
                <a:gd name="T44" fmla="*/ 645 w 3806"/>
                <a:gd name="T45" fmla="*/ 927 h 3888"/>
                <a:gd name="T46" fmla="*/ 656 w 3806"/>
                <a:gd name="T47" fmla="*/ 1027 h 3888"/>
                <a:gd name="T48" fmla="*/ 725 w 3806"/>
                <a:gd name="T49" fmla="*/ 1097 h 3888"/>
                <a:gd name="T50" fmla="*/ 3014 w 3806"/>
                <a:gd name="T51" fmla="*/ 1111 h 3888"/>
                <a:gd name="T52" fmla="*/ 3108 w 3806"/>
                <a:gd name="T53" fmla="*/ 1078 h 3888"/>
                <a:gd name="T54" fmla="*/ 3161 w 3806"/>
                <a:gd name="T55" fmla="*/ 996 h 3888"/>
                <a:gd name="T56" fmla="*/ 3149 w 3806"/>
                <a:gd name="T57" fmla="*/ 896 h 3888"/>
                <a:gd name="T58" fmla="*/ 3081 w 3806"/>
                <a:gd name="T59" fmla="*/ 826 h 3888"/>
                <a:gd name="T60" fmla="*/ 792 w 3806"/>
                <a:gd name="T61" fmla="*/ 812 h 3888"/>
                <a:gd name="T62" fmla="*/ 3479 w 3806"/>
                <a:gd name="T63" fmla="*/ 4 h 3888"/>
                <a:gd name="T64" fmla="*/ 3630 w 3806"/>
                <a:gd name="T65" fmla="*/ 61 h 3888"/>
                <a:gd name="T66" fmla="*/ 3744 w 3806"/>
                <a:gd name="T67" fmla="*/ 175 h 3888"/>
                <a:gd name="T68" fmla="*/ 3801 w 3806"/>
                <a:gd name="T69" fmla="*/ 328 h 3888"/>
                <a:gd name="T70" fmla="*/ 3801 w 3806"/>
                <a:gd name="T71" fmla="*/ 2898 h 3888"/>
                <a:gd name="T72" fmla="*/ 3744 w 3806"/>
                <a:gd name="T73" fmla="*/ 3051 h 3888"/>
                <a:gd name="T74" fmla="*/ 3630 w 3806"/>
                <a:gd name="T75" fmla="*/ 3163 h 3888"/>
                <a:gd name="T76" fmla="*/ 3479 w 3806"/>
                <a:gd name="T77" fmla="*/ 3222 h 3888"/>
                <a:gd name="T78" fmla="*/ 819 w 3806"/>
                <a:gd name="T79" fmla="*/ 3873 h 3888"/>
                <a:gd name="T80" fmla="*/ 719 w 3806"/>
                <a:gd name="T81" fmla="*/ 3884 h 3888"/>
                <a:gd name="T82" fmla="*/ 638 w 3806"/>
                <a:gd name="T83" fmla="*/ 3834 h 3888"/>
                <a:gd name="T84" fmla="*/ 602 w 3806"/>
                <a:gd name="T85" fmla="*/ 3744 h 3888"/>
                <a:gd name="T86" fmla="*/ 826 w 3806"/>
                <a:gd name="T87" fmla="*/ 3226 h 3888"/>
                <a:gd name="T88" fmla="*/ 274 w 3806"/>
                <a:gd name="T89" fmla="*/ 3209 h 3888"/>
                <a:gd name="T90" fmla="*/ 133 w 3806"/>
                <a:gd name="T91" fmla="*/ 3132 h 3888"/>
                <a:gd name="T92" fmla="*/ 36 w 3806"/>
                <a:gd name="T93" fmla="*/ 3004 h 3888"/>
                <a:gd name="T94" fmla="*/ 0 w 3806"/>
                <a:gd name="T95" fmla="*/ 2841 h 3888"/>
                <a:gd name="T96" fmla="*/ 16 w 3806"/>
                <a:gd name="T97" fmla="*/ 274 h 3888"/>
                <a:gd name="T98" fmla="*/ 94 w 3806"/>
                <a:gd name="T99" fmla="*/ 132 h 3888"/>
                <a:gd name="T100" fmla="*/ 223 w 3806"/>
                <a:gd name="T101" fmla="*/ 35 h 3888"/>
                <a:gd name="T102" fmla="*/ 384 w 3806"/>
                <a:gd name="T103" fmla="*/ 0 h 3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06" h="3888">
                  <a:moveTo>
                    <a:pt x="792" y="2113"/>
                  </a:moveTo>
                  <a:lnTo>
                    <a:pt x="757" y="2117"/>
                  </a:lnTo>
                  <a:lnTo>
                    <a:pt x="725" y="2129"/>
                  </a:lnTo>
                  <a:lnTo>
                    <a:pt x="697" y="2147"/>
                  </a:lnTo>
                  <a:lnTo>
                    <a:pt x="673" y="2170"/>
                  </a:lnTo>
                  <a:lnTo>
                    <a:pt x="656" y="2197"/>
                  </a:lnTo>
                  <a:lnTo>
                    <a:pt x="645" y="2230"/>
                  </a:lnTo>
                  <a:lnTo>
                    <a:pt x="640" y="2264"/>
                  </a:lnTo>
                  <a:lnTo>
                    <a:pt x="645" y="2299"/>
                  </a:lnTo>
                  <a:lnTo>
                    <a:pt x="656" y="2330"/>
                  </a:lnTo>
                  <a:lnTo>
                    <a:pt x="673" y="2359"/>
                  </a:lnTo>
                  <a:lnTo>
                    <a:pt x="697" y="2381"/>
                  </a:lnTo>
                  <a:lnTo>
                    <a:pt x="725" y="2399"/>
                  </a:lnTo>
                  <a:lnTo>
                    <a:pt x="757" y="2410"/>
                  </a:lnTo>
                  <a:lnTo>
                    <a:pt x="792" y="2414"/>
                  </a:lnTo>
                  <a:lnTo>
                    <a:pt x="3014" y="2414"/>
                  </a:lnTo>
                  <a:lnTo>
                    <a:pt x="3050" y="2410"/>
                  </a:lnTo>
                  <a:lnTo>
                    <a:pt x="3081" y="2399"/>
                  </a:lnTo>
                  <a:lnTo>
                    <a:pt x="3108" y="2381"/>
                  </a:lnTo>
                  <a:lnTo>
                    <a:pt x="3132" y="2359"/>
                  </a:lnTo>
                  <a:lnTo>
                    <a:pt x="3149" y="2330"/>
                  </a:lnTo>
                  <a:lnTo>
                    <a:pt x="3161" y="2299"/>
                  </a:lnTo>
                  <a:lnTo>
                    <a:pt x="3165" y="2264"/>
                  </a:lnTo>
                  <a:lnTo>
                    <a:pt x="3161" y="2230"/>
                  </a:lnTo>
                  <a:lnTo>
                    <a:pt x="3149" y="2197"/>
                  </a:lnTo>
                  <a:lnTo>
                    <a:pt x="3132" y="2170"/>
                  </a:lnTo>
                  <a:lnTo>
                    <a:pt x="3108" y="2147"/>
                  </a:lnTo>
                  <a:lnTo>
                    <a:pt x="3081" y="2129"/>
                  </a:lnTo>
                  <a:lnTo>
                    <a:pt x="3050" y="2117"/>
                  </a:lnTo>
                  <a:lnTo>
                    <a:pt x="3014" y="2113"/>
                  </a:lnTo>
                  <a:lnTo>
                    <a:pt x="792" y="2113"/>
                  </a:lnTo>
                  <a:close/>
                  <a:moveTo>
                    <a:pt x="792" y="1462"/>
                  </a:moveTo>
                  <a:lnTo>
                    <a:pt x="757" y="1467"/>
                  </a:lnTo>
                  <a:lnTo>
                    <a:pt x="725" y="1478"/>
                  </a:lnTo>
                  <a:lnTo>
                    <a:pt x="697" y="1495"/>
                  </a:lnTo>
                  <a:lnTo>
                    <a:pt x="673" y="1519"/>
                  </a:lnTo>
                  <a:lnTo>
                    <a:pt x="656" y="1547"/>
                  </a:lnTo>
                  <a:lnTo>
                    <a:pt x="645" y="1578"/>
                  </a:lnTo>
                  <a:lnTo>
                    <a:pt x="640" y="1612"/>
                  </a:lnTo>
                  <a:lnTo>
                    <a:pt x="645" y="1648"/>
                  </a:lnTo>
                  <a:lnTo>
                    <a:pt x="656" y="1679"/>
                  </a:lnTo>
                  <a:lnTo>
                    <a:pt x="673" y="1706"/>
                  </a:lnTo>
                  <a:lnTo>
                    <a:pt x="697" y="1731"/>
                  </a:lnTo>
                  <a:lnTo>
                    <a:pt x="725" y="1748"/>
                  </a:lnTo>
                  <a:lnTo>
                    <a:pt x="757" y="1759"/>
                  </a:lnTo>
                  <a:lnTo>
                    <a:pt x="792" y="1763"/>
                  </a:lnTo>
                  <a:lnTo>
                    <a:pt x="3014" y="1763"/>
                  </a:lnTo>
                  <a:lnTo>
                    <a:pt x="3050" y="1759"/>
                  </a:lnTo>
                  <a:lnTo>
                    <a:pt x="3081" y="1748"/>
                  </a:lnTo>
                  <a:lnTo>
                    <a:pt x="3108" y="1731"/>
                  </a:lnTo>
                  <a:lnTo>
                    <a:pt x="3132" y="1706"/>
                  </a:lnTo>
                  <a:lnTo>
                    <a:pt x="3149" y="1679"/>
                  </a:lnTo>
                  <a:lnTo>
                    <a:pt x="3161" y="1648"/>
                  </a:lnTo>
                  <a:lnTo>
                    <a:pt x="3165" y="1612"/>
                  </a:lnTo>
                  <a:lnTo>
                    <a:pt x="3161" y="1578"/>
                  </a:lnTo>
                  <a:lnTo>
                    <a:pt x="3149" y="1547"/>
                  </a:lnTo>
                  <a:lnTo>
                    <a:pt x="3132" y="1519"/>
                  </a:lnTo>
                  <a:lnTo>
                    <a:pt x="3108" y="1495"/>
                  </a:lnTo>
                  <a:lnTo>
                    <a:pt x="3081" y="1478"/>
                  </a:lnTo>
                  <a:lnTo>
                    <a:pt x="3050" y="1467"/>
                  </a:lnTo>
                  <a:lnTo>
                    <a:pt x="3014" y="1462"/>
                  </a:lnTo>
                  <a:lnTo>
                    <a:pt x="792" y="1462"/>
                  </a:lnTo>
                  <a:close/>
                  <a:moveTo>
                    <a:pt x="792" y="812"/>
                  </a:moveTo>
                  <a:lnTo>
                    <a:pt x="757" y="814"/>
                  </a:lnTo>
                  <a:lnTo>
                    <a:pt x="725" y="826"/>
                  </a:lnTo>
                  <a:lnTo>
                    <a:pt x="697" y="844"/>
                  </a:lnTo>
                  <a:lnTo>
                    <a:pt x="673" y="867"/>
                  </a:lnTo>
                  <a:lnTo>
                    <a:pt x="656" y="896"/>
                  </a:lnTo>
                  <a:lnTo>
                    <a:pt x="645" y="927"/>
                  </a:lnTo>
                  <a:lnTo>
                    <a:pt x="640" y="961"/>
                  </a:lnTo>
                  <a:lnTo>
                    <a:pt x="645" y="996"/>
                  </a:lnTo>
                  <a:lnTo>
                    <a:pt x="656" y="1027"/>
                  </a:lnTo>
                  <a:lnTo>
                    <a:pt x="673" y="1056"/>
                  </a:lnTo>
                  <a:lnTo>
                    <a:pt x="697" y="1078"/>
                  </a:lnTo>
                  <a:lnTo>
                    <a:pt x="725" y="1097"/>
                  </a:lnTo>
                  <a:lnTo>
                    <a:pt x="757" y="1108"/>
                  </a:lnTo>
                  <a:lnTo>
                    <a:pt x="792" y="1111"/>
                  </a:lnTo>
                  <a:lnTo>
                    <a:pt x="3014" y="1111"/>
                  </a:lnTo>
                  <a:lnTo>
                    <a:pt x="3050" y="1108"/>
                  </a:lnTo>
                  <a:lnTo>
                    <a:pt x="3081" y="1097"/>
                  </a:lnTo>
                  <a:lnTo>
                    <a:pt x="3108" y="1078"/>
                  </a:lnTo>
                  <a:lnTo>
                    <a:pt x="3132" y="1056"/>
                  </a:lnTo>
                  <a:lnTo>
                    <a:pt x="3149" y="1027"/>
                  </a:lnTo>
                  <a:lnTo>
                    <a:pt x="3161" y="996"/>
                  </a:lnTo>
                  <a:lnTo>
                    <a:pt x="3165" y="961"/>
                  </a:lnTo>
                  <a:lnTo>
                    <a:pt x="3161" y="927"/>
                  </a:lnTo>
                  <a:lnTo>
                    <a:pt x="3149" y="896"/>
                  </a:lnTo>
                  <a:lnTo>
                    <a:pt x="3132" y="867"/>
                  </a:lnTo>
                  <a:lnTo>
                    <a:pt x="3108" y="844"/>
                  </a:lnTo>
                  <a:lnTo>
                    <a:pt x="3081" y="826"/>
                  </a:lnTo>
                  <a:lnTo>
                    <a:pt x="3050" y="814"/>
                  </a:lnTo>
                  <a:lnTo>
                    <a:pt x="3014" y="812"/>
                  </a:lnTo>
                  <a:lnTo>
                    <a:pt x="792" y="812"/>
                  </a:lnTo>
                  <a:close/>
                  <a:moveTo>
                    <a:pt x="384" y="0"/>
                  </a:moveTo>
                  <a:lnTo>
                    <a:pt x="3422" y="0"/>
                  </a:lnTo>
                  <a:lnTo>
                    <a:pt x="3479" y="4"/>
                  </a:lnTo>
                  <a:lnTo>
                    <a:pt x="3533" y="15"/>
                  </a:lnTo>
                  <a:lnTo>
                    <a:pt x="3583" y="35"/>
                  </a:lnTo>
                  <a:lnTo>
                    <a:pt x="3630" y="61"/>
                  </a:lnTo>
                  <a:lnTo>
                    <a:pt x="3673" y="94"/>
                  </a:lnTo>
                  <a:lnTo>
                    <a:pt x="3711" y="132"/>
                  </a:lnTo>
                  <a:lnTo>
                    <a:pt x="3744" y="175"/>
                  </a:lnTo>
                  <a:lnTo>
                    <a:pt x="3770" y="222"/>
                  </a:lnTo>
                  <a:lnTo>
                    <a:pt x="3790" y="274"/>
                  </a:lnTo>
                  <a:lnTo>
                    <a:pt x="3801" y="328"/>
                  </a:lnTo>
                  <a:lnTo>
                    <a:pt x="3806" y="383"/>
                  </a:lnTo>
                  <a:lnTo>
                    <a:pt x="3806" y="2841"/>
                  </a:lnTo>
                  <a:lnTo>
                    <a:pt x="3801" y="2898"/>
                  </a:lnTo>
                  <a:lnTo>
                    <a:pt x="3790" y="2952"/>
                  </a:lnTo>
                  <a:lnTo>
                    <a:pt x="3770" y="3004"/>
                  </a:lnTo>
                  <a:lnTo>
                    <a:pt x="3744" y="3051"/>
                  </a:lnTo>
                  <a:lnTo>
                    <a:pt x="3711" y="3094"/>
                  </a:lnTo>
                  <a:lnTo>
                    <a:pt x="3673" y="3132"/>
                  </a:lnTo>
                  <a:lnTo>
                    <a:pt x="3630" y="3163"/>
                  </a:lnTo>
                  <a:lnTo>
                    <a:pt x="3583" y="3191"/>
                  </a:lnTo>
                  <a:lnTo>
                    <a:pt x="3533" y="3209"/>
                  </a:lnTo>
                  <a:lnTo>
                    <a:pt x="3479" y="3222"/>
                  </a:lnTo>
                  <a:lnTo>
                    <a:pt x="3422" y="3226"/>
                  </a:lnTo>
                  <a:lnTo>
                    <a:pt x="2145" y="3226"/>
                  </a:lnTo>
                  <a:lnTo>
                    <a:pt x="819" y="3873"/>
                  </a:lnTo>
                  <a:lnTo>
                    <a:pt x="785" y="3886"/>
                  </a:lnTo>
                  <a:lnTo>
                    <a:pt x="750" y="3888"/>
                  </a:lnTo>
                  <a:lnTo>
                    <a:pt x="719" y="3884"/>
                  </a:lnTo>
                  <a:lnTo>
                    <a:pt x="688" y="3873"/>
                  </a:lnTo>
                  <a:lnTo>
                    <a:pt x="660" y="3856"/>
                  </a:lnTo>
                  <a:lnTo>
                    <a:pt x="638" y="3834"/>
                  </a:lnTo>
                  <a:lnTo>
                    <a:pt x="619" y="3807"/>
                  </a:lnTo>
                  <a:lnTo>
                    <a:pt x="608" y="3777"/>
                  </a:lnTo>
                  <a:lnTo>
                    <a:pt x="602" y="3744"/>
                  </a:lnTo>
                  <a:lnTo>
                    <a:pt x="605" y="3710"/>
                  </a:lnTo>
                  <a:lnTo>
                    <a:pt x="618" y="3674"/>
                  </a:lnTo>
                  <a:lnTo>
                    <a:pt x="826" y="3226"/>
                  </a:lnTo>
                  <a:lnTo>
                    <a:pt x="384" y="3226"/>
                  </a:lnTo>
                  <a:lnTo>
                    <a:pt x="327" y="3222"/>
                  </a:lnTo>
                  <a:lnTo>
                    <a:pt x="274" y="3209"/>
                  </a:lnTo>
                  <a:lnTo>
                    <a:pt x="223" y="3191"/>
                  </a:lnTo>
                  <a:lnTo>
                    <a:pt x="175" y="3163"/>
                  </a:lnTo>
                  <a:lnTo>
                    <a:pt x="133" y="3132"/>
                  </a:lnTo>
                  <a:lnTo>
                    <a:pt x="94" y="3094"/>
                  </a:lnTo>
                  <a:lnTo>
                    <a:pt x="61" y="3051"/>
                  </a:lnTo>
                  <a:lnTo>
                    <a:pt x="36" y="3004"/>
                  </a:lnTo>
                  <a:lnTo>
                    <a:pt x="16" y="2952"/>
                  </a:lnTo>
                  <a:lnTo>
                    <a:pt x="4" y="2898"/>
                  </a:lnTo>
                  <a:lnTo>
                    <a:pt x="0" y="2841"/>
                  </a:lnTo>
                  <a:lnTo>
                    <a:pt x="0" y="383"/>
                  </a:lnTo>
                  <a:lnTo>
                    <a:pt x="4" y="328"/>
                  </a:lnTo>
                  <a:lnTo>
                    <a:pt x="16" y="274"/>
                  </a:lnTo>
                  <a:lnTo>
                    <a:pt x="36" y="222"/>
                  </a:lnTo>
                  <a:lnTo>
                    <a:pt x="61" y="175"/>
                  </a:lnTo>
                  <a:lnTo>
                    <a:pt x="94" y="132"/>
                  </a:lnTo>
                  <a:lnTo>
                    <a:pt x="133" y="94"/>
                  </a:lnTo>
                  <a:lnTo>
                    <a:pt x="175" y="61"/>
                  </a:lnTo>
                  <a:lnTo>
                    <a:pt x="223" y="35"/>
                  </a:lnTo>
                  <a:lnTo>
                    <a:pt x="274" y="15"/>
                  </a:lnTo>
                  <a:lnTo>
                    <a:pt x="327" y="4"/>
                  </a:lnTo>
                  <a:lnTo>
                    <a:pt x="3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14"/>
            <p:cNvSpPr>
              <a:spLocks/>
            </p:cNvSpPr>
            <p:nvPr/>
          </p:nvSpPr>
          <p:spPr bwMode="auto">
            <a:xfrm>
              <a:off x="8332788" y="98425"/>
              <a:ext cx="1558925" cy="1708150"/>
            </a:xfrm>
            <a:custGeom>
              <a:avLst/>
              <a:gdLst>
                <a:gd name="T0" fmla="*/ 2394 w 2945"/>
                <a:gd name="T1" fmla="*/ 0 h 3227"/>
                <a:gd name="T2" fmla="*/ 2561 w 2945"/>
                <a:gd name="T3" fmla="*/ 0 h 3227"/>
                <a:gd name="T4" fmla="*/ 2618 w 2945"/>
                <a:gd name="T5" fmla="*/ 5 h 3227"/>
                <a:gd name="T6" fmla="*/ 2673 w 2945"/>
                <a:gd name="T7" fmla="*/ 17 h 3227"/>
                <a:gd name="T8" fmla="*/ 2722 w 2945"/>
                <a:gd name="T9" fmla="*/ 37 h 3227"/>
                <a:gd name="T10" fmla="*/ 2770 w 2945"/>
                <a:gd name="T11" fmla="*/ 63 h 3227"/>
                <a:gd name="T12" fmla="*/ 2812 w 2945"/>
                <a:gd name="T13" fmla="*/ 96 h 3227"/>
                <a:gd name="T14" fmla="*/ 2851 w 2945"/>
                <a:gd name="T15" fmla="*/ 133 h 3227"/>
                <a:gd name="T16" fmla="*/ 2884 w 2945"/>
                <a:gd name="T17" fmla="*/ 176 h 3227"/>
                <a:gd name="T18" fmla="*/ 2909 w 2945"/>
                <a:gd name="T19" fmla="*/ 223 h 3227"/>
                <a:gd name="T20" fmla="*/ 2929 w 2945"/>
                <a:gd name="T21" fmla="*/ 274 h 3227"/>
                <a:gd name="T22" fmla="*/ 2941 w 2945"/>
                <a:gd name="T23" fmla="*/ 329 h 3227"/>
                <a:gd name="T24" fmla="*/ 2945 w 2945"/>
                <a:gd name="T25" fmla="*/ 386 h 3227"/>
                <a:gd name="T26" fmla="*/ 2945 w 2945"/>
                <a:gd name="T27" fmla="*/ 2843 h 3227"/>
                <a:gd name="T28" fmla="*/ 2941 w 2945"/>
                <a:gd name="T29" fmla="*/ 2900 h 3227"/>
                <a:gd name="T30" fmla="*/ 2929 w 2945"/>
                <a:gd name="T31" fmla="*/ 2954 h 3227"/>
                <a:gd name="T32" fmla="*/ 2909 w 2945"/>
                <a:gd name="T33" fmla="*/ 3006 h 3227"/>
                <a:gd name="T34" fmla="*/ 2884 w 2945"/>
                <a:gd name="T35" fmla="*/ 3053 h 3227"/>
                <a:gd name="T36" fmla="*/ 2851 w 2945"/>
                <a:gd name="T37" fmla="*/ 3096 h 3227"/>
                <a:gd name="T38" fmla="*/ 2812 w 2945"/>
                <a:gd name="T39" fmla="*/ 3133 h 3227"/>
                <a:gd name="T40" fmla="*/ 2770 w 2945"/>
                <a:gd name="T41" fmla="*/ 3166 h 3227"/>
                <a:gd name="T42" fmla="*/ 2722 w 2945"/>
                <a:gd name="T43" fmla="*/ 3191 h 3227"/>
                <a:gd name="T44" fmla="*/ 2673 w 2945"/>
                <a:gd name="T45" fmla="*/ 3211 h 3227"/>
                <a:gd name="T46" fmla="*/ 2618 w 2945"/>
                <a:gd name="T47" fmla="*/ 3223 h 3227"/>
                <a:gd name="T48" fmla="*/ 2561 w 2945"/>
                <a:gd name="T49" fmla="*/ 3227 h 3227"/>
                <a:gd name="T50" fmla="*/ 285 w 2945"/>
                <a:gd name="T51" fmla="*/ 3227 h 3227"/>
                <a:gd name="T52" fmla="*/ 232 w 2945"/>
                <a:gd name="T53" fmla="*/ 3224 h 3227"/>
                <a:gd name="T54" fmla="*/ 182 w 2945"/>
                <a:gd name="T55" fmla="*/ 3214 h 3227"/>
                <a:gd name="T56" fmla="*/ 135 w 2945"/>
                <a:gd name="T57" fmla="*/ 3197 h 3227"/>
                <a:gd name="T58" fmla="*/ 91 w 2945"/>
                <a:gd name="T59" fmla="*/ 3176 h 3227"/>
                <a:gd name="T60" fmla="*/ 51 w 2945"/>
                <a:gd name="T61" fmla="*/ 3147 h 3227"/>
                <a:gd name="T62" fmla="*/ 14 w 2945"/>
                <a:gd name="T63" fmla="*/ 3116 h 3227"/>
                <a:gd name="T64" fmla="*/ 4 w 2945"/>
                <a:gd name="T65" fmla="*/ 3101 h 3227"/>
                <a:gd name="T66" fmla="*/ 0 w 2945"/>
                <a:gd name="T67" fmla="*/ 3087 h 3227"/>
                <a:gd name="T68" fmla="*/ 0 w 2945"/>
                <a:gd name="T69" fmla="*/ 3071 h 3227"/>
                <a:gd name="T70" fmla="*/ 4 w 2945"/>
                <a:gd name="T71" fmla="*/ 3057 h 3227"/>
                <a:gd name="T72" fmla="*/ 14 w 2945"/>
                <a:gd name="T73" fmla="*/ 3044 h 3227"/>
                <a:gd name="T74" fmla="*/ 27 w 2945"/>
                <a:gd name="T75" fmla="*/ 3034 h 3227"/>
                <a:gd name="T76" fmla="*/ 443 w 2945"/>
                <a:gd name="T77" fmla="*/ 2832 h 3227"/>
                <a:gd name="T78" fmla="*/ 450 w 2945"/>
                <a:gd name="T79" fmla="*/ 2829 h 3227"/>
                <a:gd name="T80" fmla="*/ 457 w 2945"/>
                <a:gd name="T81" fmla="*/ 2827 h 3227"/>
                <a:gd name="T82" fmla="*/ 465 w 2945"/>
                <a:gd name="T83" fmla="*/ 2826 h 3227"/>
                <a:gd name="T84" fmla="*/ 1660 w 2945"/>
                <a:gd name="T85" fmla="*/ 2826 h 3227"/>
                <a:gd name="T86" fmla="*/ 1734 w 2945"/>
                <a:gd name="T87" fmla="*/ 2823 h 3227"/>
                <a:gd name="T88" fmla="*/ 1807 w 2945"/>
                <a:gd name="T89" fmla="*/ 2810 h 3227"/>
                <a:gd name="T90" fmla="*/ 1875 w 2945"/>
                <a:gd name="T91" fmla="*/ 2792 h 3227"/>
                <a:gd name="T92" fmla="*/ 1942 w 2945"/>
                <a:gd name="T93" fmla="*/ 2766 h 3227"/>
                <a:gd name="T94" fmla="*/ 2005 w 2945"/>
                <a:gd name="T95" fmla="*/ 2733 h 3227"/>
                <a:gd name="T96" fmla="*/ 2064 w 2945"/>
                <a:gd name="T97" fmla="*/ 2695 h 3227"/>
                <a:gd name="T98" fmla="*/ 2118 w 2945"/>
                <a:gd name="T99" fmla="*/ 2650 h 3227"/>
                <a:gd name="T100" fmla="*/ 2168 w 2945"/>
                <a:gd name="T101" fmla="*/ 2600 h 3227"/>
                <a:gd name="T102" fmla="*/ 2212 w 2945"/>
                <a:gd name="T103" fmla="*/ 2546 h 3227"/>
                <a:gd name="T104" fmla="*/ 2250 w 2945"/>
                <a:gd name="T105" fmla="*/ 2488 h 3227"/>
                <a:gd name="T106" fmla="*/ 2283 w 2945"/>
                <a:gd name="T107" fmla="*/ 2425 h 3227"/>
                <a:gd name="T108" fmla="*/ 2309 w 2945"/>
                <a:gd name="T109" fmla="*/ 2358 h 3227"/>
                <a:gd name="T110" fmla="*/ 2329 w 2945"/>
                <a:gd name="T111" fmla="*/ 2288 h 3227"/>
                <a:gd name="T112" fmla="*/ 2340 w 2945"/>
                <a:gd name="T113" fmla="*/ 2217 h 3227"/>
                <a:gd name="T114" fmla="*/ 2345 w 2945"/>
                <a:gd name="T115" fmla="*/ 2141 h 3227"/>
                <a:gd name="T116" fmla="*/ 2345 w 2945"/>
                <a:gd name="T117" fmla="*/ 52 h 3227"/>
                <a:gd name="T118" fmla="*/ 2347 w 2945"/>
                <a:gd name="T119" fmla="*/ 32 h 3227"/>
                <a:gd name="T120" fmla="*/ 2359 w 2945"/>
                <a:gd name="T121" fmla="*/ 16 h 3227"/>
                <a:gd name="T122" fmla="*/ 2374 w 2945"/>
                <a:gd name="T123" fmla="*/ 5 h 3227"/>
                <a:gd name="T124" fmla="*/ 2394 w 2945"/>
                <a:gd name="T125" fmla="*/ 0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45" h="3227">
                  <a:moveTo>
                    <a:pt x="2394" y="0"/>
                  </a:moveTo>
                  <a:lnTo>
                    <a:pt x="2561" y="0"/>
                  </a:lnTo>
                  <a:lnTo>
                    <a:pt x="2618" y="5"/>
                  </a:lnTo>
                  <a:lnTo>
                    <a:pt x="2673" y="17"/>
                  </a:lnTo>
                  <a:lnTo>
                    <a:pt x="2722" y="37"/>
                  </a:lnTo>
                  <a:lnTo>
                    <a:pt x="2770" y="63"/>
                  </a:lnTo>
                  <a:lnTo>
                    <a:pt x="2812" y="96"/>
                  </a:lnTo>
                  <a:lnTo>
                    <a:pt x="2851" y="133"/>
                  </a:lnTo>
                  <a:lnTo>
                    <a:pt x="2884" y="176"/>
                  </a:lnTo>
                  <a:lnTo>
                    <a:pt x="2909" y="223"/>
                  </a:lnTo>
                  <a:lnTo>
                    <a:pt x="2929" y="274"/>
                  </a:lnTo>
                  <a:lnTo>
                    <a:pt x="2941" y="329"/>
                  </a:lnTo>
                  <a:lnTo>
                    <a:pt x="2945" y="386"/>
                  </a:lnTo>
                  <a:lnTo>
                    <a:pt x="2945" y="2843"/>
                  </a:lnTo>
                  <a:lnTo>
                    <a:pt x="2941" y="2900"/>
                  </a:lnTo>
                  <a:lnTo>
                    <a:pt x="2929" y="2954"/>
                  </a:lnTo>
                  <a:lnTo>
                    <a:pt x="2909" y="3006"/>
                  </a:lnTo>
                  <a:lnTo>
                    <a:pt x="2884" y="3053"/>
                  </a:lnTo>
                  <a:lnTo>
                    <a:pt x="2851" y="3096"/>
                  </a:lnTo>
                  <a:lnTo>
                    <a:pt x="2812" y="3133"/>
                  </a:lnTo>
                  <a:lnTo>
                    <a:pt x="2770" y="3166"/>
                  </a:lnTo>
                  <a:lnTo>
                    <a:pt x="2722" y="3191"/>
                  </a:lnTo>
                  <a:lnTo>
                    <a:pt x="2673" y="3211"/>
                  </a:lnTo>
                  <a:lnTo>
                    <a:pt x="2618" y="3223"/>
                  </a:lnTo>
                  <a:lnTo>
                    <a:pt x="2561" y="3227"/>
                  </a:lnTo>
                  <a:lnTo>
                    <a:pt x="285" y="3227"/>
                  </a:lnTo>
                  <a:lnTo>
                    <a:pt x="232" y="3224"/>
                  </a:lnTo>
                  <a:lnTo>
                    <a:pt x="182" y="3214"/>
                  </a:lnTo>
                  <a:lnTo>
                    <a:pt x="135" y="3197"/>
                  </a:lnTo>
                  <a:lnTo>
                    <a:pt x="91" y="3176"/>
                  </a:lnTo>
                  <a:lnTo>
                    <a:pt x="51" y="3147"/>
                  </a:lnTo>
                  <a:lnTo>
                    <a:pt x="14" y="3116"/>
                  </a:lnTo>
                  <a:lnTo>
                    <a:pt x="4" y="3101"/>
                  </a:lnTo>
                  <a:lnTo>
                    <a:pt x="0" y="3087"/>
                  </a:lnTo>
                  <a:lnTo>
                    <a:pt x="0" y="3071"/>
                  </a:lnTo>
                  <a:lnTo>
                    <a:pt x="4" y="3057"/>
                  </a:lnTo>
                  <a:lnTo>
                    <a:pt x="14" y="3044"/>
                  </a:lnTo>
                  <a:lnTo>
                    <a:pt x="27" y="3034"/>
                  </a:lnTo>
                  <a:lnTo>
                    <a:pt x="443" y="2832"/>
                  </a:lnTo>
                  <a:lnTo>
                    <a:pt x="450" y="2829"/>
                  </a:lnTo>
                  <a:lnTo>
                    <a:pt x="457" y="2827"/>
                  </a:lnTo>
                  <a:lnTo>
                    <a:pt x="465" y="2826"/>
                  </a:lnTo>
                  <a:lnTo>
                    <a:pt x="1660" y="2826"/>
                  </a:lnTo>
                  <a:lnTo>
                    <a:pt x="1734" y="2823"/>
                  </a:lnTo>
                  <a:lnTo>
                    <a:pt x="1807" y="2810"/>
                  </a:lnTo>
                  <a:lnTo>
                    <a:pt x="1875" y="2792"/>
                  </a:lnTo>
                  <a:lnTo>
                    <a:pt x="1942" y="2766"/>
                  </a:lnTo>
                  <a:lnTo>
                    <a:pt x="2005" y="2733"/>
                  </a:lnTo>
                  <a:lnTo>
                    <a:pt x="2064" y="2695"/>
                  </a:lnTo>
                  <a:lnTo>
                    <a:pt x="2118" y="2650"/>
                  </a:lnTo>
                  <a:lnTo>
                    <a:pt x="2168" y="2600"/>
                  </a:lnTo>
                  <a:lnTo>
                    <a:pt x="2212" y="2546"/>
                  </a:lnTo>
                  <a:lnTo>
                    <a:pt x="2250" y="2488"/>
                  </a:lnTo>
                  <a:lnTo>
                    <a:pt x="2283" y="2425"/>
                  </a:lnTo>
                  <a:lnTo>
                    <a:pt x="2309" y="2358"/>
                  </a:lnTo>
                  <a:lnTo>
                    <a:pt x="2329" y="2288"/>
                  </a:lnTo>
                  <a:lnTo>
                    <a:pt x="2340" y="2217"/>
                  </a:lnTo>
                  <a:lnTo>
                    <a:pt x="2345" y="2141"/>
                  </a:lnTo>
                  <a:lnTo>
                    <a:pt x="2345" y="52"/>
                  </a:lnTo>
                  <a:lnTo>
                    <a:pt x="2347" y="32"/>
                  </a:lnTo>
                  <a:lnTo>
                    <a:pt x="2359" y="16"/>
                  </a:lnTo>
                  <a:lnTo>
                    <a:pt x="2374" y="5"/>
                  </a:lnTo>
                  <a:lnTo>
                    <a:pt x="23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12792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WHITEBOX TESTING</a:t>
            </a:r>
            <a:endParaRPr lang="id-ID" dirty="0"/>
          </a:p>
        </p:txBody>
      </p:sp>
      <p:sp>
        <p:nvSpPr>
          <p:cNvPr id="3" name="Text Placeholder 2"/>
          <p:cNvSpPr>
            <a:spLocks noGrp="1"/>
          </p:cNvSpPr>
          <p:nvPr>
            <p:ph type="body" sz="quarter" idx="16"/>
          </p:nvPr>
        </p:nvSpPr>
        <p:spPr>
          <a:xfrm>
            <a:off x="1582477" y="4535584"/>
            <a:ext cx="4012095" cy="360000"/>
          </a:xfrm>
        </p:spPr>
        <p:txBody>
          <a:bodyPr/>
          <a:lstStyle/>
          <a:p>
            <a:r>
              <a:rPr lang="en-US" b="1" dirty="0"/>
              <a:t>About Whitebox Testing</a:t>
            </a:r>
            <a:endParaRPr lang="id-ID" b="1" dirty="0"/>
          </a:p>
        </p:txBody>
      </p:sp>
      <p:sp>
        <p:nvSpPr>
          <p:cNvPr id="4" name="Text Placeholder 3"/>
          <p:cNvSpPr>
            <a:spLocks noGrp="1"/>
          </p:cNvSpPr>
          <p:nvPr>
            <p:ph type="body" sz="quarter" idx="17"/>
          </p:nvPr>
        </p:nvSpPr>
        <p:spPr>
          <a:xfrm>
            <a:off x="1311525" y="4924160"/>
            <a:ext cx="4784475" cy="900000"/>
          </a:xfrm>
        </p:spPr>
        <p:txBody>
          <a:bodyPr>
            <a:noAutofit/>
          </a:bodyPr>
          <a:lstStyle/>
          <a:p>
            <a:r>
              <a:rPr lang="ms-MY" sz="1400" dirty="0">
                <a:solidFill>
                  <a:schemeClr val="tx1">
                    <a:lumMod val="75000"/>
                    <a:lumOff val="25000"/>
                  </a:schemeClr>
                </a:solidFill>
              </a:rPr>
              <a:t>White-box testing, juga dikenal sebagai clear box testing, adalah metode pengujian perangkat lunak di mana struktur internal, desain, dan implementasi kode yang diuji dipahami dengan baik. Pada dasarnya, pengujian white-box melibatkan pemeriksaan detail kode sumber untuk menilai keandalan, keamanan, dan kinerja perangkat lunak.</a:t>
            </a:r>
            <a:endParaRPr lang="id-ID" sz="1400" dirty="0"/>
          </a:p>
        </p:txBody>
      </p:sp>
      <p:sp>
        <p:nvSpPr>
          <p:cNvPr id="5" name="Text Placeholder 4"/>
          <p:cNvSpPr>
            <a:spLocks noGrp="1"/>
          </p:cNvSpPr>
          <p:nvPr>
            <p:ph type="body" sz="quarter" idx="18"/>
          </p:nvPr>
        </p:nvSpPr>
        <p:spPr>
          <a:xfrm>
            <a:off x="7341705" y="4535584"/>
            <a:ext cx="4012095" cy="360000"/>
          </a:xfrm>
        </p:spPr>
        <p:txBody>
          <a:bodyPr/>
          <a:lstStyle/>
          <a:p>
            <a:r>
              <a:rPr lang="en-US" b="1" dirty="0" err="1"/>
              <a:t>Tujuan</a:t>
            </a:r>
            <a:r>
              <a:rPr lang="en-US" b="1" dirty="0"/>
              <a:t> Whitebox Testing</a:t>
            </a:r>
            <a:endParaRPr lang="id-ID" b="1" dirty="0"/>
          </a:p>
        </p:txBody>
      </p:sp>
      <p:sp>
        <p:nvSpPr>
          <p:cNvPr id="6" name="Text Placeholder 5"/>
          <p:cNvSpPr>
            <a:spLocks noGrp="1"/>
          </p:cNvSpPr>
          <p:nvPr>
            <p:ph type="body" sz="quarter" idx="19"/>
          </p:nvPr>
        </p:nvSpPr>
        <p:spPr>
          <a:xfrm>
            <a:off x="7105484" y="4924160"/>
            <a:ext cx="5086516" cy="900000"/>
          </a:xfrm>
        </p:spPr>
        <p:txBody>
          <a:bodyPr>
            <a:noAutofit/>
          </a:bodyPr>
          <a:lstStyle/>
          <a:p>
            <a:r>
              <a:rPr lang="ms-MY" sz="1400" dirty="0">
                <a:solidFill>
                  <a:schemeClr val="tx1">
                    <a:lumMod val="75000"/>
                    <a:lumOff val="25000"/>
                  </a:schemeClr>
                </a:solidFill>
              </a:rPr>
              <a:t>Tujuan utama dari white-box testing adalah untuk memastikan bahwa semua jalur kode telah dieksekusi setidaknya satu kali selama pengujian dan memastikan bahwa semua pernyataan telah diuji di bawah kondisi yang berbeda. Metode ini membantu dalam mengidentifikasi kesalahan logika, cacat implementasi, atau bug yang tersembunyi dalam kode sumber.</a:t>
            </a:r>
            <a:endParaRPr lang="id-ID" sz="1400" dirty="0"/>
          </a:p>
        </p:txBody>
      </p:sp>
      <p:sp>
        <p:nvSpPr>
          <p:cNvPr id="8" name="Slide Number Placeholder 7"/>
          <p:cNvSpPr>
            <a:spLocks noGrp="1"/>
          </p:cNvSpPr>
          <p:nvPr>
            <p:ph type="sldNum" sz="quarter" idx="23"/>
          </p:nvPr>
        </p:nvSpPr>
        <p:spPr/>
        <p:txBody>
          <a:bodyPr/>
          <a:lstStyle/>
          <a:p>
            <a:fld id="{C05D9349-9402-440B-B8CA-5E26FDD5747A}" type="slidenum">
              <a:rPr lang="id-ID" smtClean="0"/>
              <a:pPr/>
              <a:t>4</a:t>
            </a:fld>
            <a:endParaRPr lang="id-ID"/>
          </a:p>
        </p:txBody>
      </p:sp>
      <p:pic>
        <p:nvPicPr>
          <p:cNvPr id="13" name="Picture Placeholder 12"/>
          <p:cNvPicPr>
            <a:picLocks noGrp="1" noChangeAspect="1"/>
          </p:cNvPicPr>
          <p:nvPr>
            <p:ph type="pic" sz="quarter" idx="20"/>
          </p:nvPr>
        </p:nvPicPr>
        <p:blipFill>
          <a:blip r:embed="rId3">
            <a:extLst>
              <a:ext uri="{28A0092B-C50C-407E-A947-70E740481C1C}">
                <a14:useLocalDpi xmlns:a14="http://schemas.microsoft.com/office/drawing/2010/main" val="0"/>
              </a:ext>
            </a:extLst>
          </a:blip>
          <a:srcRect t="34371" b="34371"/>
          <a:stretch>
            <a:fillRect/>
          </a:stretch>
        </p:blipFill>
        <p:spPr/>
      </p:pic>
    </p:spTree>
    <p:extLst>
      <p:ext uri="{BB962C8B-B14F-4D97-AF65-F5344CB8AC3E}">
        <p14:creationId xmlns:p14="http://schemas.microsoft.com/office/powerpoint/2010/main" val="621926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normAutofit lnSpcReduction="10000"/>
          </a:bodyPr>
          <a:lstStyle/>
          <a:p>
            <a:r>
              <a:rPr lang="id-ID" dirty="0"/>
              <a:t>01</a:t>
            </a:r>
          </a:p>
        </p:txBody>
      </p:sp>
      <p:sp>
        <p:nvSpPr>
          <p:cNvPr id="3" name="Text Placeholder 2"/>
          <p:cNvSpPr>
            <a:spLocks noGrp="1"/>
          </p:cNvSpPr>
          <p:nvPr>
            <p:ph type="body" sz="quarter" idx="16"/>
          </p:nvPr>
        </p:nvSpPr>
        <p:spPr/>
        <p:txBody>
          <a:bodyPr>
            <a:noAutofit/>
          </a:bodyPr>
          <a:lstStyle/>
          <a:p>
            <a:r>
              <a:rPr lang="ms-MY" b="1" dirty="0">
                <a:solidFill>
                  <a:schemeClr val="tx1">
                    <a:lumMod val="75000"/>
                    <a:lumOff val="25000"/>
                  </a:schemeClr>
                </a:solidFill>
                <a:latin typeface="Arial" panose="020B0604020202020204" pitchFamily="34" charset="0"/>
                <a:cs typeface="Arial" panose="020B0604020202020204" pitchFamily="34" charset="0"/>
              </a:rPr>
              <a:t>Coverage yang Lebih Baik:</a:t>
            </a:r>
          </a:p>
          <a:p>
            <a:r>
              <a:rPr lang="ms-MY" dirty="0">
                <a:solidFill>
                  <a:schemeClr val="tx1">
                    <a:lumMod val="75000"/>
                    <a:lumOff val="25000"/>
                  </a:schemeClr>
                </a:solidFill>
                <a:latin typeface="Arial" panose="020B0604020202020204" pitchFamily="34" charset="0"/>
                <a:cs typeface="Arial" panose="020B0604020202020204" pitchFamily="34" charset="0"/>
              </a:rPr>
              <a:t>Dapat mencapai tingkat cakupan yang lebih baik karena akses langsung ke struktur kode sumber, memungkinkan pengujian semua jalur yang mungkin dalam kode.</a:t>
            </a:r>
            <a:endParaRPr lang="id-ID" dirty="0">
              <a:latin typeface="Arial" panose="020B0604020202020204" pitchFamily="34" charset="0"/>
              <a:cs typeface="Arial" panose="020B0604020202020204" pitchFamily="34" charset="0"/>
            </a:endParaRPr>
          </a:p>
        </p:txBody>
      </p:sp>
      <p:sp>
        <p:nvSpPr>
          <p:cNvPr id="4" name="Text Placeholder 3"/>
          <p:cNvSpPr>
            <a:spLocks noGrp="1"/>
          </p:cNvSpPr>
          <p:nvPr>
            <p:ph type="body" sz="quarter" idx="24"/>
          </p:nvPr>
        </p:nvSpPr>
        <p:spPr/>
        <p:txBody>
          <a:bodyPr>
            <a:normAutofit lnSpcReduction="10000"/>
          </a:bodyPr>
          <a:lstStyle/>
          <a:p>
            <a:r>
              <a:rPr lang="id-ID" dirty="0"/>
              <a:t>02</a:t>
            </a:r>
          </a:p>
        </p:txBody>
      </p:sp>
      <p:sp>
        <p:nvSpPr>
          <p:cNvPr id="5" name="Text Placeholder 4"/>
          <p:cNvSpPr>
            <a:spLocks noGrp="1"/>
          </p:cNvSpPr>
          <p:nvPr>
            <p:ph type="body" sz="quarter" idx="26"/>
          </p:nvPr>
        </p:nvSpPr>
        <p:spPr/>
        <p:txBody>
          <a:bodyPr/>
          <a:lstStyle/>
          <a:p>
            <a:r>
              <a:rPr lang="ms-MY" b="1" dirty="0">
                <a:solidFill>
                  <a:schemeClr val="tx1">
                    <a:lumMod val="75000"/>
                    <a:lumOff val="25000"/>
                  </a:schemeClr>
                </a:solidFill>
                <a:latin typeface="Arial" panose="020B0604020202020204" pitchFamily="34" charset="0"/>
                <a:cs typeface="Arial" panose="020B0604020202020204" pitchFamily="34" charset="0"/>
              </a:rPr>
              <a:t>Pengidentifikasian Defect Lebih Baik:</a:t>
            </a:r>
          </a:p>
          <a:p>
            <a:r>
              <a:rPr lang="ms-MY" dirty="0">
                <a:solidFill>
                  <a:schemeClr val="tx1">
                    <a:lumMod val="75000"/>
                    <a:lumOff val="25000"/>
                  </a:schemeClr>
                </a:solidFill>
                <a:latin typeface="Arial" panose="020B0604020202020204" pitchFamily="34" charset="0"/>
                <a:cs typeface="Arial" panose="020B0604020202020204" pitchFamily="34" charset="0"/>
              </a:rPr>
              <a:t>Mampu mengidentifikasi cacat, kesalahan logika, atau bug yang mungkin sulit terdeteksi melalui metode pengujian lain.</a:t>
            </a:r>
            <a:endParaRPr lang="id-ID" dirty="0">
              <a:latin typeface="Arial" panose="020B0604020202020204" pitchFamily="34" charset="0"/>
              <a:cs typeface="Arial" panose="020B0604020202020204" pitchFamily="34" charset="0"/>
            </a:endParaRPr>
          </a:p>
        </p:txBody>
      </p:sp>
      <p:sp>
        <p:nvSpPr>
          <p:cNvPr id="6" name="Text Placeholder 5"/>
          <p:cNvSpPr>
            <a:spLocks noGrp="1"/>
          </p:cNvSpPr>
          <p:nvPr>
            <p:ph type="body" sz="quarter" idx="30"/>
          </p:nvPr>
        </p:nvSpPr>
        <p:spPr/>
        <p:txBody>
          <a:bodyPr>
            <a:normAutofit lnSpcReduction="10000"/>
          </a:bodyPr>
          <a:lstStyle/>
          <a:p>
            <a:r>
              <a:rPr lang="id-ID" dirty="0"/>
              <a:t>03</a:t>
            </a:r>
          </a:p>
        </p:txBody>
      </p:sp>
      <p:sp>
        <p:nvSpPr>
          <p:cNvPr id="7" name="Text Placeholder 6"/>
          <p:cNvSpPr>
            <a:spLocks noGrp="1"/>
          </p:cNvSpPr>
          <p:nvPr>
            <p:ph type="body" sz="quarter" idx="32"/>
          </p:nvPr>
        </p:nvSpPr>
        <p:spPr/>
        <p:txBody>
          <a:bodyPr/>
          <a:lstStyle/>
          <a:p>
            <a:r>
              <a:rPr lang="id-ID" b="1" i="0" dirty="0">
                <a:effectLst/>
                <a:latin typeface="Arial" panose="020B0604020202020204" pitchFamily="34" charset="0"/>
                <a:cs typeface="Arial" panose="020B0604020202020204" pitchFamily="34" charset="0"/>
              </a:rPr>
              <a:t>Optimasi Kinerja</a:t>
            </a:r>
            <a:r>
              <a:rPr lang="id-ID" b="0" i="0" dirty="0">
                <a:solidFill>
                  <a:srgbClr val="D1D5DB"/>
                </a:solidFill>
                <a:effectLst/>
                <a:latin typeface="Arial" panose="020B0604020202020204" pitchFamily="34" charset="0"/>
                <a:cs typeface="Arial" panose="020B0604020202020204" pitchFamily="34" charset="0"/>
              </a:rPr>
              <a:t>: </a:t>
            </a:r>
            <a:endParaRPr lang="en-US" b="0" i="0" dirty="0">
              <a:solidFill>
                <a:srgbClr val="D1D5DB"/>
              </a:solidFill>
              <a:effectLst/>
              <a:latin typeface="Arial" panose="020B0604020202020204" pitchFamily="34" charset="0"/>
              <a:cs typeface="Arial" panose="020B0604020202020204" pitchFamily="34" charset="0"/>
            </a:endParaRPr>
          </a:p>
          <a:p>
            <a:r>
              <a:rPr lang="id-ID" b="0" i="0" dirty="0">
                <a:effectLst/>
                <a:latin typeface="Arial" panose="020B0604020202020204" pitchFamily="34" charset="0"/>
                <a:cs typeface="Arial" panose="020B0604020202020204" pitchFamily="34" charset="0"/>
              </a:rPr>
              <a:t>Memungkinkan identifikasi masalah kinerja atau masalah sumber daya yang berpotensi sejak tahap pengembangan awal.</a:t>
            </a:r>
            <a:endParaRPr lang="id-ID" dirty="0">
              <a:latin typeface="Arial" panose="020B0604020202020204" pitchFamily="34" charset="0"/>
              <a:cs typeface="Arial" panose="020B0604020202020204" pitchFamily="34" charset="0"/>
            </a:endParaRPr>
          </a:p>
        </p:txBody>
      </p:sp>
      <p:sp>
        <p:nvSpPr>
          <p:cNvPr id="8" name="Title 7"/>
          <p:cNvSpPr>
            <a:spLocks noGrp="1"/>
          </p:cNvSpPr>
          <p:nvPr>
            <p:ph type="title"/>
          </p:nvPr>
        </p:nvSpPr>
        <p:spPr/>
        <p:txBody>
          <a:bodyPr/>
          <a:lstStyle/>
          <a:p>
            <a:r>
              <a:rPr lang="en-US" dirty="0" err="1"/>
              <a:t>Kelebihan</a:t>
            </a:r>
            <a:r>
              <a:rPr lang="en-US" dirty="0"/>
              <a:t> </a:t>
            </a:r>
            <a:r>
              <a:rPr lang="en-US" dirty="0" err="1"/>
              <a:t>dari</a:t>
            </a:r>
            <a:r>
              <a:rPr lang="en-US" dirty="0"/>
              <a:t> Whitebox Testing</a:t>
            </a:r>
            <a:endParaRPr lang="id-ID" dirty="0"/>
          </a:p>
        </p:txBody>
      </p:sp>
      <p:sp>
        <p:nvSpPr>
          <p:cNvPr id="9" name="Slide Number Placeholder 8"/>
          <p:cNvSpPr>
            <a:spLocks noGrp="1"/>
          </p:cNvSpPr>
          <p:nvPr>
            <p:ph type="sldNum" sz="quarter" idx="35"/>
          </p:nvPr>
        </p:nvSpPr>
        <p:spPr/>
        <p:txBody>
          <a:bodyPr/>
          <a:lstStyle/>
          <a:p>
            <a:fld id="{C05D9349-9402-440B-B8CA-5E26FDD5747A}" type="slidenum">
              <a:rPr lang="id-ID" smtClean="0"/>
              <a:pPr/>
              <a:t>5</a:t>
            </a:fld>
            <a:endParaRPr lang="id-ID"/>
          </a:p>
        </p:txBody>
      </p:sp>
      <p:pic>
        <p:nvPicPr>
          <p:cNvPr id="14" name="Picture Placeholder 13">
            <a:extLst>
              <a:ext uri="{FF2B5EF4-FFF2-40B4-BE49-F238E27FC236}">
                <a16:creationId xmlns:a16="http://schemas.microsoft.com/office/drawing/2014/main" id="{D1C92E92-3C99-9CD5-34CD-435D173EE6FB}"/>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9239" r="9239"/>
          <a:stretch>
            <a:fillRect/>
          </a:stretch>
        </p:blipFill>
        <p:spPr/>
      </p:pic>
    </p:spTree>
    <p:extLst>
      <p:ext uri="{BB962C8B-B14F-4D97-AF65-F5344CB8AC3E}">
        <p14:creationId xmlns:p14="http://schemas.microsoft.com/office/powerpoint/2010/main" val="127227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normAutofit lnSpcReduction="10000"/>
          </a:bodyPr>
          <a:lstStyle/>
          <a:p>
            <a:r>
              <a:rPr lang="id-ID" dirty="0"/>
              <a:t>01</a:t>
            </a:r>
          </a:p>
        </p:txBody>
      </p:sp>
      <p:sp>
        <p:nvSpPr>
          <p:cNvPr id="3" name="Text Placeholder 2"/>
          <p:cNvSpPr>
            <a:spLocks noGrp="1"/>
          </p:cNvSpPr>
          <p:nvPr>
            <p:ph type="body" sz="quarter" idx="16"/>
          </p:nvPr>
        </p:nvSpPr>
        <p:spPr/>
        <p:txBody>
          <a:bodyPr>
            <a:noAutofit/>
          </a:bodyPr>
          <a:lstStyle/>
          <a:p>
            <a:r>
              <a:rPr lang="ms-MY" b="1" dirty="0">
                <a:solidFill>
                  <a:schemeClr val="tx1">
                    <a:lumMod val="75000"/>
                    <a:lumOff val="25000"/>
                  </a:schemeClr>
                </a:solidFill>
                <a:latin typeface="Arial" panose="020B0604020202020204" pitchFamily="34" charset="0"/>
                <a:cs typeface="Arial" panose="020B0604020202020204" pitchFamily="34" charset="0"/>
              </a:rPr>
              <a:t>Membutuhkan Pengetahuan Kode yang Mendalam: </a:t>
            </a:r>
            <a:r>
              <a:rPr lang="ms-MY" dirty="0">
                <a:solidFill>
                  <a:schemeClr val="tx1">
                    <a:lumMod val="75000"/>
                    <a:lumOff val="25000"/>
                  </a:schemeClr>
                </a:solidFill>
                <a:latin typeface="Arial" panose="020B0604020202020204" pitchFamily="34" charset="0"/>
                <a:cs typeface="Arial" panose="020B0604020202020204" pitchFamily="34" charset="0"/>
              </a:rPr>
              <a:t>Memerlukan keahlian yang mendalam dalam bahasa pemrograman yang digunakan untuk mengembangkan perangkat lunak, sehingga membutuhkan waktu dan sumber daya yang signifikan.</a:t>
            </a:r>
            <a:endParaRPr lang="id-ID" dirty="0">
              <a:latin typeface="Arial" panose="020B0604020202020204" pitchFamily="34" charset="0"/>
              <a:cs typeface="Arial" panose="020B0604020202020204" pitchFamily="34" charset="0"/>
            </a:endParaRPr>
          </a:p>
        </p:txBody>
      </p:sp>
      <p:sp>
        <p:nvSpPr>
          <p:cNvPr id="4" name="Text Placeholder 3"/>
          <p:cNvSpPr>
            <a:spLocks noGrp="1"/>
          </p:cNvSpPr>
          <p:nvPr>
            <p:ph type="body" sz="quarter" idx="24"/>
          </p:nvPr>
        </p:nvSpPr>
        <p:spPr/>
        <p:txBody>
          <a:bodyPr>
            <a:normAutofit lnSpcReduction="10000"/>
          </a:bodyPr>
          <a:lstStyle/>
          <a:p>
            <a:r>
              <a:rPr lang="id-ID" dirty="0"/>
              <a:t>02</a:t>
            </a:r>
          </a:p>
        </p:txBody>
      </p:sp>
      <p:sp>
        <p:nvSpPr>
          <p:cNvPr id="5" name="Text Placeholder 4"/>
          <p:cNvSpPr>
            <a:spLocks noGrp="1"/>
          </p:cNvSpPr>
          <p:nvPr>
            <p:ph type="body" sz="quarter" idx="26"/>
          </p:nvPr>
        </p:nvSpPr>
        <p:spPr/>
        <p:txBody>
          <a:bodyPr>
            <a:normAutofit/>
          </a:bodyPr>
          <a:lstStyle/>
          <a:p>
            <a:r>
              <a:rPr lang="ms-MY" b="1" dirty="0">
                <a:solidFill>
                  <a:schemeClr val="tx1">
                    <a:lumMod val="75000"/>
                    <a:lumOff val="25000"/>
                  </a:schemeClr>
                </a:solidFill>
                <a:latin typeface="Arial" panose="020B0604020202020204" pitchFamily="34" charset="0"/>
                <a:cs typeface="Arial" panose="020B0604020202020204" pitchFamily="34" charset="0"/>
              </a:rPr>
              <a:t>Keterbatasan pada Pencarian Kesalahan Fungsional: </a:t>
            </a:r>
            <a:r>
              <a:rPr lang="ms-MY" dirty="0">
                <a:solidFill>
                  <a:schemeClr val="tx1">
                    <a:lumMod val="75000"/>
                    <a:lumOff val="25000"/>
                  </a:schemeClr>
                </a:solidFill>
                <a:latin typeface="Arial" panose="020B0604020202020204" pitchFamily="34" charset="0"/>
                <a:cs typeface="Arial" panose="020B0604020202020204" pitchFamily="34" charset="0"/>
              </a:rPr>
              <a:t>Meskipun dapat menemukan kesalahan pada tingkat kode, mungkin tidak efektif dalam menguji kesesuaian fungsi perangkat lunak dengan kebutuhan pengguna</a:t>
            </a:r>
            <a:r>
              <a:rPr lang="ms-MY" b="1" dirty="0">
                <a:solidFill>
                  <a:schemeClr val="tx1">
                    <a:lumMod val="75000"/>
                    <a:lumOff val="25000"/>
                  </a:schemeClr>
                </a:solidFill>
                <a:latin typeface="Arial" panose="020B0604020202020204" pitchFamily="34" charset="0"/>
                <a:cs typeface="Arial" panose="020B0604020202020204" pitchFamily="34" charset="0"/>
              </a:rPr>
              <a:t>.</a:t>
            </a:r>
            <a:endParaRPr lang="id-ID" dirty="0">
              <a:latin typeface="Arial" panose="020B0604020202020204" pitchFamily="34" charset="0"/>
              <a:cs typeface="Arial" panose="020B0604020202020204" pitchFamily="34" charset="0"/>
            </a:endParaRPr>
          </a:p>
        </p:txBody>
      </p:sp>
      <p:sp>
        <p:nvSpPr>
          <p:cNvPr id="6" name="Text Placeholder 5"/>
          <p:cNvSpPr>
            <a:spLocks noGrp="1"/>
          </p:cNvSpPr>
          <p:nvPr>
            <p:ph type="body" sz="quarter" idx="30"/>
          </p:nvPr>
        </p:nvSpPr>
        <p:spPr/>
        <p:txBody>
          <a:bodyPr>
            <a:normAutofit lnSpcReduction="10000"/>
          </a:bodyPr>
          <a:lstStyle/>
          <a:p>
            <a:r>
              <a:rPr lang="id-ID" dirty="0"/>
              <a:t>03</a:t>
            </a:r>
          </a:p>
        </p:txBody>
      </p:sp>
      <p:sp>
        <p:nvSpPr>
          <p:cNvPr id="7" name="Text Placeholder 6"/>
          <p:cNvSpPr>
            <a:spLocks noGrp="1"/>
          </p:cNvSpPr>
          <p:nvPr>
            <p:ph type="body" sz="quarter" idx="32"/>
          </p:nvPr>
        </p:nvSpPr>
        <p:spPr/>
        <p:txBody>
          <a:bodyPr/>
          <a:lstStyle/>
          <a:p>
            <a:r>
              <a:rPr lang="id-ID" b="1" i="0" dirty="0">
                <a:effectLst/>
                <a:latin typeface="Arial" panose="020B0604020202020204" pitchFamily="34" charset="0"/>
                <a:cs typeface="Arial" panose="020B0604020202020204" pitchFamily="34" charset="0"/>
              </a:rPr>
              <a:t>Ketergantungan pada Perubahan Kode: </a:t>
            </a:r>
            <a:endParaRPr lang="en-US" b="1" i="0" dirty="0">
              <a:effectLst/>
              <a:latin typeface="Arial" panose="020B0604020202020204" pitchFamily="34" charset="0"/>
              <a:cs typeface="Arial" panose="020B0604020202020204" pitchFamily="34" charset="0"/>
            </a:endParaRPr>
          </a:p>
          <a:p>
            <a:r>
              <a:rPr lang="id-ID" i="0" dirty="0">
                <a:effectLst/>
                <a:latin typeface="Arial" panose="020B0604020202020204" pitchFamily="34" charset="0"/>
                <a:cs typeface="Arial" panose="020B0604020202020204" pitchFamily="34" charset="0"/>
              </a:rPr>
              <a:t>Dapat memerlukan pengujian ulang yang intensif saat ada perubahan kecil dalam kode, yang dapat memperlambat proses pengembangan.</a:t>
            </a:r>
            <a:endParaRPr lang="id-ID" dirty="0">
              <a:latin typeface="Arial" panose="020B0604020202020204" pitchFamily="34" charset="0"/>
              <a:cs typeface="Arial" panose="020B0604020202020204" pitchFamily="34" charset="0"/>
            </a:endParaRPr>
          </a:p>
        </p:txBody>
      </p:sp>
      <p:sp>
        <p:nvSpPr>
          <p:cNvPr id="8" name="Title 7"/>
          <p:cNvSpPr>
            <a:spLocks noGrp="1"/>
          </p:cNvSpPr>
          <p:nvPr>
            <p:ph type="title"/>
          </p:nvPr>
        </p:nvSpPr>
        <p:spPr/>
        <p:txBody>
          <a:bodyPr/>
          <a:lstStyle/>
          <a:p>
            <a:r>
              <a:rPr lang="en-US" dirty="0" err="1"/>
              <a:t>Kekurangan</a:t>
            </a:r>
            <a:r>
              <a:rPr lang="en-US" dirty="0"/>
              <a:t> </a:t>
            </a:r>
            <a:r>
              <a:rPr lang="en-US" dirty="0" err="1"/>
              <a:t>dari</a:t>
            </a:r>
            <a:r>
              <a:rPr lang="en-US" dirty="0"/>
              <a:t> Whitebox Testing</a:t>
            </a:r>
            <a:endParaRPr lang="id-ID" dirty="0"/>
          </a:p>
        </p:txBody>
      </p:sp>
      <p:sp>
        <p:nvSpPr>
          <p:cNvPr id="9" name="Slide Number Placeholder 8"/>
          <p:cNvSpPr>
            <a:spLocks noGrp="1"/>
          </p:cNvSpPr>
          <p:nvPr>
            <p:ph type="sldNum" sz="quarter" idx="35"/>
          </p:nvPr>
        </p:nvSpPr>
        <p:spPr/>
        <p:txBody>
          <a:bodyPr/>
          <a:lstStyle/>
          <a:p>
            <a:fld id="{C05D9349-9402-440B-B8CA-5E26FDD5747A}" type="slidenum">
              <a:rPr lang="id-ID" smtClean="0"/>
              <a:pPr/>
              <a:t>6</a:t>
            </a:fld>
            <a:endParaRPr lang="id-ID"/>
          </a:p>
        </p:txBody>
      </p:sp>
      <p:pic>
        <p:nvPicPr>
          <p:cNvPr id="14" name="Picture Placeholder 13">
            <a:extLst>
              <a:ext uri="{FF2B5EF4-FFF2-40B4-BE49-F238E27FC236}">
                <a16:creationId xmlns:a16="http://schemas.microsoft.com/office/drawing/2014/main" id="{D1C92E92-3C99-9CD5-34CD-435D173EE6FB}"/>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9239" r="9239"/>
          <a:stretch>
            <a:fillRect/>
          </a:stretch>
        </p:blipFill>
        <p:spPr/>
      </p:pic>
    </p:spTree>
    <p:extLst>
      <p:ext uri="{BB962C8B-B14F-4D97-AF65-F5344CB8AC3E}">
        <p14:creationId xmlns:p14="http://schemas.microsoft.com/office/powerpoint/2010/main" val="34443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90" b="15682"/>
          <a:stretch/>
        </p:blipFill>
        <p:spPr>
          <a:xfrm>
            <a:off x="0" y="-12676"/>
            <a:ext cx="12192000" cy="6883352"/>
          </a:xfrm>
          <a:prstGeom prst="rect">
            <a:avLst/>
          </a:prstGeom>
        </p:spPr>
      </p:pic>
      <p:sp>
        <p:nvSpPr>
          <p:cNvPr id="5" name="Rectangle 4"/>
          <p:cNvSpPr/>
          <p:nvPr/>
        </p:nvSpPr>
        <p:spPr>
          <a:xfrm>
            <a:off x="0" y="-19390"/>
            <a:ext cx="12192000" cy="6896781"/>
          </a:xfrm>
          <a:prstGeom prst="rect">
            <a:avLst/>
          </a:prstGeom>
          <a:gradFill flip="none" rotWithShape="1">
            <a:gsLst>
              <a:gs pos="0">
                <a:schemeClr val="accent3">
                  <a:lumMod val="75000"/>
                  <a:alpha val="85000"/>
                </a:schemeClr>
              </a:gs>
              <a:gs pos="74000">
                <a:schemeClr val="accent6">
                  <a:alpha val="85000"/>
                </a:schemeClr>
              </a:gs>
              <a:gs pos="100000">
                <a:schemeClr val="accent3">
                  <a:lumMod val="75000"/>
                  <a:alpha val="8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itle 2"/>
          <p:cNvSpPr>
            <a:spLocks noGrp="1"/>
          </p:cNvSpPr>
          <p:nvPr>
            <p:ph type="title"/>
          </p:nvPr>
        </p:nvSpPr>
        <p:spPr>
          <a:xfrm>
            <a:off x="2542458" y="3433762"/>
            <a:ext cx="7107084" cy="978581"/>
          </a:xfrm>
          <a:solidFill>
            <a:schemeClr val="bg1">
              <a:alpha val="50000"/>
            </a:schemeClr>
          </a:solidFill>
        </p:spPr>
        <p:txBody>
          <a:bodyPr anchor="ctr">
            <a:normAutofit/>
          </a:bodyPr>
          <a:lstStyle/>
          <a:p>
            <a:r>
              <a:rPr lang="en-US" sz="4400" dirty="0" err="1"/>
              <a:t>Implementasi</a:t>
            </a:r>
            <a:r>
              <a:rPr lang="en-US" sz="4400" dirty="0"/>
              <a:t> Whitebox</a:t>
            </a:r>
            <a:endParaRPr lang="id-ID" sz="4400" dirty="0"/>
          </a:p>
        </p:txBody>
      </p:sp>
      <p:sp>
        <p:nvSpPr>
          <p:cNvPr id="6" name="Oval 309"/>
          <p:cNvSpPr>
            <a:spLocks noChangeArrowheads="1"/>
          </p:cNvSpPr>
          <p:nvPr/>
        </p:nvSpPr>
        <p:spPr bwMode="auto">
          <a:xfrm>
            <a:off x="5641085" y="2314191"/>
            <a:ext cx="900000" cy="900000"/>
          </a:xfrm>
          <a:prstGeom prst="ellipse">
            <a:avLst/>
          </a:prstGeom>
          <a:solidFill>
            <a:schemeClr val="bg1">
              <a:alpha val="50000"/>
            </a:schemeClr>
          </a:solidFill>
        </p:spPr>
        <p:txBody>
          <a:bodyPr vert="horz" lIns="91440" tIns="45720" rIns="91440" bIns="45720" rtlCol="0" anchor="b">
            <a:normAutofit fontScale="77500" lnSpcReduction="20000"/>
          </a:bodyPr>
          <a:lstStyle/>
          <a:p>
            <a:pPr algn="ctr">
              <a:lnSpc>
                <a:spcPct val="90000"/>
              </a:lnSpc>
              <a:spcBef>
                <a:spcPct val="0"/>
              </a:spcBef>
            </a:pPr>
            <a:endParaRPr lang="id-ID" sz="6000">
              <a:latin typeface="+mj-lt"/>
              <a:ea typeface="+mj-ea"/>
              <a:cs typeface="+mj-cs"/>
            </a:endParaRPr>
          </a:p>
        </p:txBody>
      </p:sp>
      <p:sp>
        <p:nvSpPr>
          <p:cNvPr id="12" name="TextBox 11"/>
          <p:cNvSpPr txBox="1">
            <a:spLocks noChangeAspect="1"/>
          </p:cNvSpPr>
          <p:nvPr/>
        </p:nvSpPr>
        <p:spPr>
          <a:xfrm>
            <a:off x="5906420" y="2530191"/>
            <a:ext cx="379159" cy="468000"/>
          </a:xfrm>
          <a:custGeom>
            <a:avLst/>
            <a:gdLst/>
            <a:ahLst/>
            <a:cxnLst/>
            <a:rect l="l" t="t" r="r" b="b"/>
            <a:pathLst>
              <a:path w="116101" h="143304">
                <a:moveTo>
                  <a:pt x="25122" y="116815"/>
                </a:moveTo>
                <a:lnTo>
                  <a:pt x="98752" y="116815"/>
                </a:lnTo>
                <a:lnTo>
                  <a:pt x="98752" y="123216"/>
                </a:lnTo>
                <a:lnTo>
                  <a:pt x="25122" y="123216"/>
                </a:lnTo>
                <a:cubicBezTo>
                  <a:pt x="24060" y="123216"/>
                  <a:pt x="23155" y="122930"/>
                  <a:pt x="22407" y="122358"/>
                </a:cubicBezTo>
                <a:cubicBezTo>
                  <a:pt x="21659" y="121787"/>
                  <a:pt x="21268" y="120930"/>
                  <a:pt x="21235" y="119787"/>
                </a:cubicBezTo>
                <a:cubicBezTo>
                  <a:pt x="21268" y="118863"/>
                  <a:pt x="21659" y="118139"/>
                  <a:pt x="22407" y="117615"/>
                </a:cubicBezTo>
                <a:cubicBezTo>
                  <a:pt x="23155" y="117091"/>
                  <a:pt x="24060" y="116824"/>
                  <a:pt x="25122" y="116815"/>
                </a:cubicBezTo>
                <a:close/>
                <a:moveTo>
                  <a:pt x="13689" y="0"/>
                </a:moveTo>
                <a:lnTo>
                  <a:pt x="98752" y="0"/>
                </a:lnTo>
                <a:lnTo>
                  <a:pt x="98752" y="105385"/>
                </a:lnTo>
                <a:lnTo>
                  <a:pt x="24208" y="105385"/>
                </a:lnTo>
                <a:cubicBezTo>
                  <a:pt x="19439" y="105404"/>
                  <a:pt x="15600" y="106623"/>
                  <a:pt x="12689" y="109042"/>
                </a:cubicBezTo>
                <a:cubicBezTo>
                  <a:pt x="9778" y="111462"/>
                  <a:pt x="8282" y="114967"/>
                  <a:pt x="8201" y="119558"/>
                </a:cubicBezTo>
                <a:lnTo>
                  <a:pt x="8201" y="120015"/>
                </a:lnTo>
                <a:cubicBezTo>
                  <a:pt x="8282" y="124644"/>
                  <a:pt x="9778" y="128302"/>
                  <a:pt x="12689" y="130988"/>
                </a:cubicBezTo>
                <a:cubicBezTo>
                  <a:pt x="15600" y="133674"/>
                  <a:pt x="19439" y="135046"/>
                  <a:pt x="24208" y="135103"/>
                </a:cubicBezTo>
                <a:lnTo>
                  <a:pt x="109728" y="135103"/>
                </a:lnTo>
                <a:lnTo>
                  <a:pt x="109728" y="20574"/>
                </a:lnTo>
                <a:lnTo>
                  <a:pt x="116101" y="20574"/>
                </a:lnTo>
                <a:lnTo>
                  <a:pt x="116101" y="143304"/>
                </a:lnTo>
                <a:lnTo>
                  <a:pt x="24208" y="143304"/>
                </a:lnTo>
                <a:cubicBezTo>
                  <a:pt x="17297" y="143205"/>
                  <a:pt x="11576" y="141067"/>
                  <a:pt x="7045" y="136889"/>
                </a:cubicBezTo>
                <a:cubicBezTo>
                  <a:pt x="2514" y="132711"/>
                  <a:pt x="166" y="127086"/>
                  <a:pt x="0" y="120015"/>
                </a:cubicBezTo>
                <a:lnTo>
                  <a:pt x="0" y="13716"/>
                </a:lnTo>
                <a:cubicBezTo>
                  <a:pt x="100" y="9844"/>
                  <a:pt x="1439" y="6615"/>
                  <a:pt x="4018" y="4029"/>
                </a:cubicBezTo>
                <a:cubicBezTo>
                  <a:pt x="6597" y="1443"/>
                  <a:pt x="9821" y="100"/>
                  <a:pt x="1368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id-ID" dirty="0"/>
          </a:p>
        </p:txBody>
      </p:sp>
    </p:spTree>
    <p:extLst>
      <p:ext uri="{BB962C8B-B14F-4D97-AF65-F5344CB8AC3E}">
        <p14:creationId xmlns:p14="http://schemas.microsoft.com/office/powerpoint/2010/main" val="3237812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Arial" panose="020B0604020202020204" pitchFamily="34" charset="0"/>
                <a:cs typeface="Arial" panose="020B0604020202020204" pitchFamily="34" charset="0"/>
              </a:rPr>
              <a:t>Code &amp; </a:t>
            </a:r>
            <a:r>
              <a:rPr lang="en-US" sz="2800" dirty="0" err="1">
                <a:latin typeface="Arial" panose="020B0604020202020204" pitchFamily="34" charset="0"/>
                <a:cs typeface="Arial" panose="020B0604020202020204" pitchFamily="34" charset="0"/>
              </a:rPr>
              <a:t>Implementasi</a:t>
            </a:r>
            <a:r>
              <a:rPr lang="en-US" sz="2800" dirty="0">
                <a:latin typeface="Arial" panose="020B0604020202020204" pitchFamily="34" charset="0"/>
                <a:cs typeface="Arial" panose="020B0604020202020204" pitchFamily="34" charset="0"/>
              </a:rPr>
              <a:t> Whitebox</a:t>
            </a:r>
            <a:endParaRPr lang="id-ID" sz="2800" dirty="0"/>
          </a:p>
        </p:txBody>
      </p:sp>
      <p:sp>
        <p:nvSpPr>
          <p:cNvPr id="4" name="Slide Number Placeholder 3"/>
          <p:cNvSpPr>
            <a:spLocks noGrp="1"/>
          </p:cNvSpPr>
          <p:nvPr>
            <p:ph type="sldNum" sz="quarter" idx="23"/>
          </p:nvPr>
        </p:nvSpPr>
        <p:spPr/>
        <p:txBody>
          <a:bodyPr/>
          <a:lstStyle/>
          <a:p>
            <a:fld id="{C05D9349-9402-440B-B8CA-5E26FDD5747A}" type="slidenum">
              <a:rPr lang="id-ID" smtClean="0"/>
              <a:pPr/>
              <a:t>8</a:t>
            </a:fld>
            <a:endParaRPr lang="id-ID"/>
          </a:p>
        </p:txBody>
      </p:sp>
      <p:pic>
        <p:nvPicPr>
          <p:cNvPr id="5" name="Picture 4">
            <a:extLst>
              <a:ext uri="{FF2B5EF4-FFF2-40B4-BE49-F238E27FC236}">
                <a16:creationId xmlns:a16="http://schemas.microsoft.com/office/drawing/2014/main" id="{8294F83C-4DCA-E906-F50D-DB97E243D0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415534"/>
            <a:ext cx="4909700" cy="4111584"/>
          </a:xfrm>
          <a:prstGeom prst="rect">
            <a:avLst/>
          </a:prstGeom>
        </p:spPr>
      </p:pic>
      <p:sp>
        <p:nvSpPr>
          <p:cNvPr id="7" name="TextBox 6">
            <a:extLst>
              <a:ext uri="{FF2B5EF4-FFF2-40B4-BE49-F238E27FC236}">
                <a16:creationId xmlns:a16="http://schemas.microsoft.com/office/drawing/2014/main" id="{B2E4CB4D-C4B7-AD87-AE76-A638FBD3E965}"/>
              </a:ext>
            </a:extLst>
          </p:cNvPr>
          <p:cNvSpPr txBox="1"/>
          <p:nvPr/>
        </p:nvSpPr>
        <p:spPr>
          <a:xfrm>
            <a:off x="5747900" y="1330882"/>
            <a:ext cx="6096000" cy="2862322"/>
          </a:xfrm>
          <a:prstGeom prst="rect">
            <a:avLst/>
          </a:prstGeom>
          <a:noFill/>
        </p:spPr>
        <p:txBody>
          <a:bodyPr wrap="square">
            <a:spAutoFit/>
          </a:bodyPr>
          <a:lstStyle/>
          <a:p>
            <a:r>
              <a:rPr lang="id-ID" sz="1800" dirty="0">
                <a:latin typeface="Arial" panose="020B0604020202020204" pitchFamily="34" charset="0"/>
                <a:cs typeface="Arial" panose="020B0604020202020204" pitchFamily="34" charset="0"/>
              </a:rPr>
              <a:t>Tentu saja, white-box testing adalah metode pengujian perangkat lunak di mana struktur internal dari kode yang diuji diketahui oleh penguji. Dalam contoh implementasi Python sebelumnya, kita menguji fungsi </a:t>
            </a:r>
            <a:r>
              <a:rPr lang="en-US" sz="1800" dirty="0">
                <a:latin typeface="Arial" panose="020B0604020202020204" pitchFamily="34" charset="0"/>
                <a:cs typeface="Arial" panose="020B0604020202020204" pitchFamily="34" charset="0"/>
              </a:rPr>
              <a:t>`</a:t>
            </a:r>
            <a:r>
              <a:rPr lang="id-ID" sz="1800" b="1" dirty="0">
                <a:latin typeface="Arial" panose="020B0604020202020204" pitchFamily="34" charset="0"/>
                <a:cs typeface="Arial" panose="020B0604020202020204" pitchFamily="34" charset="0"/>
              </a:rPr>
              <a:t>add</a:t>
            </a:r>
            <a:r>
              <a:rPr lang="en-US" sz="1800" b="1" dirty="0">
                <a:latin typeface="Arial" panose="020B0604020202020204" pitchFamily="34" charset="0"/>
                <a:cs typeface="Arial" panose="020B0604020202020204" pitchFamily="34" charset="0"/>
              </a:rPr>
              <a:t>`</a:t>
            </a:r>
            <a:r>
              <a:rPr lang="id-ID" sz="1800" dirty="0">
                <a:latin typeface="Arial" panose="020B0604020202020204" pitchFamily="34" charset="0"/>
                <a:cs typeface="Arial" panose="020B0604020202020204" pitchFamily="34" charset="0"/>
              </a:rPr>
              <a:t> dan </a:t>
            </a:r>
            <a:r>
              <a:rPr lang="en-US" sz="1800" dirty="0">
                <a:latin typeface="Arial" panose="020B0604020202020204" pitchFamily="34" charset="0"/>
                <a:cs typeface="Arial" panose="020B0604020202020204" pitchFamily="34" charset="0"/>
              </a:rPr>
              <a:t>`</a:t>
            </a:r>
            <a:r>
              <a:rPr lang="id-ID" sz="1800" b="1" dirty="0">
                <a:latin typeface="Arial" panose="020B0604020202020204" pitchFamily="34" charset="0"/>
                <a:cs typeface="Arial" panose="020B0604020202020204" pitchFamily="34" charset="0"/>
              </a:rPr>
              <a:t>subtract</a:t>
            </a:r>
            <a:r>
              <a:rPr lang="en-US" sz="1800" b="1" dirty="0">
                <a:latin typeface="Arial" panose="020B0604020202020204" pitchFamily="34" charset="0"/>
                <a:cs typeface="Arial" panose="020B0604020202020204" pitchFamily="34" charset="0"/>
              </a:rPr>
              <a:t>`</a:t>
            </a:r>
            <a:r>
              <a:rPr lang="id-ID" sz="1800" dirty="0">
                <a:latin typeface="Arial" panose="020B0604020202020204" pitchFamily="34" charset="0"/>
                <a:cs typeface="Arial" panose="020B0604020202020204" pitchFamily="34" charset="0"/>
              </a:rPr>
              <a:t> dari file </a:t>
            </a:r>
            <a:r>
              <a:rPr lang="en-US" sz="1800" dirty="0">
                <a:latin typeface="Arial" panose="020B0604020202020204" pitchFamily="34" charset="0"/>
                <a:cs typeface="Arial" panose="020B0604020202020204" pitchFamily="34" charset="0"/>
              </a:rPr>
              <a:t>`</a:t>
            </a:r>
            <a:r>
              <a:rPr lang="id-ID" sz="1800" b="1" dirty="0">
                <a:latin typeface="Arial" panose="020B0604020202020204" pitchFamily="34" charset="0"/>
                <a:cs typeface="Arial" panose="020B0604020202020204" pitchFamily="34" charset="0"/>
              </a:rPr>
              <a:t>calculation.py</a:t>
            </a:r>
            <a:r>
              <a:rPr lang="en-US" sz="1800" b="1" dirty="0">
                <a:latin typeface="Arial" panose="020B0604020202020204" pitchFamily="34" charset="0"/>
                <a:cs typeface="Arial" panose="020B0604020202020204" pitchFamily="34" charset="0"/>
              </a:rPr>
              <a:t>`</a:t>
            </a:r>
            <a:r>
              <a:rPr lang="id-ID" sz="1800" b="1" dirty="0">
                <a:latin typeface="Arial" panose="020B0604020202020204" pitchFamily="34" charset="0"/>
                <a:cs typeface="Arial" panose="020B0604020202020204" pitchFamily="34" charset="0"/>
              </a:rPr>
              <a:t> </a:t>
            </a:r>
            <a:r>
              <a:rPr lang="id-ID" sz="1800" dirty="0">
                <a:latin typeface="Arial" panose="020B0604020202020204" pitchFamily="34" charset="0"/>
                <a:cs typeface="Arial" panose="020B0604020202020204" pitchFamily="34" charset="0"/>
              </a:rPr>
              <a:t>dengan memastikan bahwa hasilnya sesuai dengan harapan. Melalui penggunaan modul </a:t>
            </a:r>
            <a:r>
              <a:rPr lang="en-US" sz="1800" dirty="0">
                <a:latin typeface="Arial" panose="020B0604020202020204" pitchFamily="34" charset="0"/>
                <a:cs typeface="Arial" panose="020B0604020202020204" pitchFamily="34" charset="0"/>
              </a:rPr>
              <a:t>`</a:t>
            </a:r>
            <a:r>
              <a:rPr lang="id-ID" sz="1800" b="1" dirty="0">
                <a:latin typeface="Arial" panose="020B0604020202020204" pitchFamily="34" charset="0"/>
                <a:cs typeface="Arial" panose="020B0604020202020204" pitchFamily="34" charset="0"/>
              </a:rPr>
              <a:t>unittest</a:t>
            </a:r>
            <a:r>
              <a:rPr lang="en-US" sz="1800" b="1" dirty="0">
                <a:latin typeface="Arial" panose="020B0604020202020204" pitchFamily="34" charset="0"/>
                <a:cs typeface="Arial" panose="020B0604020202020204" pitchFamily="34" charset="0"/>
              </a:rPr>
              <a:t>`</a:t>
            </a:r>
            <a:r>
              <a:rPr lang="id-ID" sz="1800" dirty="0">
                <a:latin typeface="Arial" panose="020B0604020202020204" pitchFamily="34" charset="0"/>
                <a:cs typeface="Arial" panose="020B0604020202020204" pitchFamily="34" charset="0"/>
              </a:rPr>
              <a:t> dan asserstions seperti </a:t>
            </a:r>
            <a:r>
              <a:rPr lang="en-US" sz="1800" dirty="0">
                <a:latin typeface="Arial" panose="020B0604020202020204" pitchFamily="34" charset="0"/>
                <a:cs typeface="Arial" panose="020B0604020202020204" pitchFamily="34" charset="0"/>
              </a:rPr>
              <a:t>`</a:t>
            </a:r>
            <a:r>
              <a:rPr lang="id-ID" sz="1800" b="1" dirty="0">
                <a:latin typeface="Arial" panose="020B0604020202020204" pitchFamily="34" charset="0"/>
                <a:cs typeface="Arial" panose="020B0604020202020204" pitchFamily="34" charset="0"/>
              </a:rPr>
              <a:t>self.assertEqual</a:t>
            </a:r>
            <a:r>
              <a:rPr lang="en-US" sz="1800" b="1" dirty="0">
                <a:latin typeface="Arial" panose="020B0604020202020204" pitchFamily="34" charset="0"/>
                <a:cs typeface="Arial" panose="020B0604020202020204" pitchFamily="34" charset="0"/>
              </a:rPr>
              <a:t>`</a:t>
            </a:r>
            <a:r>
              <a:rPr lang="id-ID" sz="1800" dirty="0">
                <a:latin typeface="Arial" panose="020B0604020202020204" pitchFamily="34" charset="0"/>
                <a:cs typeface="Arial" panose="020B0604020202020204" pitchFamily="34" charset="0"/>
              </a:rPr>
              <a:t>, kita dapat memverifikasi perilaku kode dan menangani pengecualian dengan benar.</a:t>
            </a:r>
          </a:p>
          <a:p>
            <a:endParaRPr lang="id-ID" dirty="0"/>
          </a:p>
        </p:txBody>
      </p:sp>
      <p:sp>
        <p:nvSpPr>
          <p:cNvPr id="9" name="Arrow: Right 8">
            <a:extLst>
              <a:ext uri="{FF2B5EF4-FFF2-40B4-BE49-F238E27FC236}">
                <a16:creationId xmlns:a16="http://schemas.microsoft.com/office/drawing/2014/main" id="{DECF89D4-0CB9-DA65-8318-DF4B676DB695}"/>
              </a:ext>
            </a:extLst>
          </p:cNvPr>
          <p:cNvSpPr/>
          <p:nvPr/>
        </p:nvSpPr>
        <p:spPr>
          <a:xfrm>
            <a:off x="1723390" y="4695190"/>
            <a:ext cx="548640" cy="264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531857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5D9349-9402-440B-B8CA-5E26FDD5747A}" type="slidenum">
              <a:rPr lang="id-ID" smtClean="0"/>
              <a:pPr/>
              <a:t>9</a:t>
            </a:fld>
            <a:endParaRPr lang="id-ID"/>
          </a:p>
        </p:txBody>
      </p:sp>
      <p:sp>
        <p:nvSpPr>
          <p:cNvPr id="3" name="Title 2"/>
          <p:cNvSpPr>
            <a:spLocks noGrp="1"/>
          </p:cNvSpPr>
          <p:nvPr>
            <p:ph type="title"/>
          </p:nvPr>
        </p:nvSpPr>
        <p:spPr/>
        <p:txBody>
          <a:bodyPr/>
          <a:lstStyle/>
          <a:p>
            <a:r>
              <a:rPr lang="en-US" dirty="0"/>
              <a:t>Unit Testing</a:t>
            </a:r>
            <a:endParaRPr lang="id-ID" dirty="0"/>
          </a:p>
        </p:txBody>
      </p:sp>
      <p:graphicFrame>
        <p:nvGraphicFramePr>
          <p:cNvPr id="4" name="Diagram 3"/>
          <p:cNvGraphicFramePr/>
          <p:nvPr>
            <p:extLst>
              <p:ext uri="{D42A27DB-BD31-4B8C-83A1-F6EECF244321}">
                <p14:modId xmlns:p14="http://schemas.microsoft.com/office/powerpoint/2010/main" val="2146035598"/>
              </p:ext>
            </p:extLst>
          </p:nvPr>
        </p:nvGraphicFramePr>
        <p:xfrm>
          <a:off x="850900" y="1485900"/>
          <a:ext cx="4218641" cy="4652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2"/>
          <p:cNvSpPr txBox="1">
            <a:spLocks/>
          </p:cNvSpPr>
          <p:nvPr/>
        </p:nvSpPr>
        <p:spPr>
          <a:xfrm>
            <a:off x="5492028" y="2554816"/>
            <a:ext cx="5507665" cy="2514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ms-MY" sz="2000" dirty="0">
                <a:solidFill>
                  <a:schemeClr val="tx1">
                    <a:lumMod val="75000"/>
                    <a:lumOff val="25000"/>
                  </a:schemeClr>
                </a:solidFill>
                <a:latin typeface="Arial" panose="020B0604020202020204" pitchFamily="34" charset="0"/>
                <a:cs typeface="Arial" panose="020B0604020202020204" pitchFamily="34" charset="0"/>
              </a:rPr>
              <a:t>Unit testing merupakan metode pengujian perangkat lunak di mana unit-unit individu dari perangkat lunak, seperti fungsi, metode, atau kelas, diuji secara terisolasi. Tujuannya adalah untuk memastikan bahwa setiap unit kode berperilaku sesuai dengan yang diharapkan sebelum digabungkan ke dalam sistem secara keseluruhan.</a:t>
            </a:r>
            <a:endParaRPr lang="id-ID" sz="20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106629"/>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Lato - Open Sans">
      <a:majorFont>
        <a:latin typeface="Lato Heavy"/>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039bb5bb-3f55-4967-8c79-20a20b040800" Revision="1" Stencil="c9a22ad8-1f7c-46c5-a429-5494868f1ea1" StencilVersion="1.0"/>
</Control>
</file>

<file path=customXml/item10.xml><?xml version="1.0" encoding="utf-8"?>
<Control xmlns="http://schemas.microsoft.com/VisualStudio/2011/storyboarding/control">
  <Id Name="b6cd8502-9a3d-4f4a-8e44-61a7905995ad" Revision="1" Stencil="a80f4600-cf38-43f6-b0d0-d35bafc04af1" StencilVersion="1.0"/>
</Control>
</file>

<file path=customXml/item11.xml><?xml version="1.0" encoding="utf-8"?>
<Control xmlns="http://schemas.microsoft.com/VisualStudio/2011/storyboarding/control">
  <Id Name="7417d93c-db74-4fac-a43d-3a04672e6b7e" Revision="1" Stencil="45fc28be-1ac8-4bfe-b037-c8ed5b041cec" StencilVersion="1.0"/>
</Control>
</file>

<file path=customXml/item2.xml><?xml version="1.0" encoding="utf-8"?>
<Control xmlns="http://schemas.microsoft.com/VisualStudio/2011/storyboarding/control">
  <Id Name="136e7f9e-b56b-489e-95f6-9ea8e75827f5" Revision="1" Stencil="a80f4600-cf38-43f6-b0d0-d35bafc04af1" StencilVersion="1.0"/>
</Control>
</file>

<file path=customXml/item3.xml><?xml version="1.0" encoding="utf-8"?>
<Control xmlns="http://schemas.microsoft.com/VisualStudio/2011/storyboarding/control">
  <Id Name="430a8aff-33e3-45cb-b9c5-008fde2443d2" Revision="1" Stencil="a80f4600-cf38-43f6-b0d0-d35bafc04af1" StencilVersion="1.0"/>
</Control>
</file>

<file path=customXml/item4.xml><?xml version="1.0" encoding="utf-8"?>
<Control xmlns="http://schemas.microsoft.com/VisualStudio/2011/storyboarding/control">
  <Id Name="26453065-035c-42d2-80a6-34f7314583b0" Revision="1" Stencil="a80f4600-cf38-43f6-b0d0-d35bafc04af1" StencilVersion="1.0"/>
</Control>
</file>

<file path=customXml/item5.xml><?xml version="1.0" encoding="utf-8"?>
<Control xmlns="http://schemas.microsoft.com/VisualStudio/2011/storyboarding/control">
  <Id Name="e2ae48c2-065d-4df5-9c10-97a120360bcf" Revision="1" Stencil="45fc28be-1ac8-4bfe-b037-c8ed5b041cec" StencilVersion="1.0"/>
</Control>
</file>

<file path=customXml/item6.xml><?xml version="1.0" encoding="utf-8"?>
<Control xmlns="http://schemas.microsoft.com/VisualStudio/2011/storyboarding/control">
  <Id Name="9b9ffe0e-adc1-4391-b1b7-3f0e99bc0bb5" Revision="1" Stencil="5652cb65-6fde-4de0-91df-7fe1f581b92a" StencilVersion="1.0"/>
</Control>
</file>

<file path=customXml/item7.xml><?xml version="1.0" encoding="utf-8"?>
<Control xmlns="http://schemas.microsoft.com/VisualStudio/2011/storyboarding/control">
  <Id Name="ccef0695-f78e-43fa-b552-8ab83877594f" Revision="1" Stencil="5652cb65-6fde-4de0-91df-7fe1f581b92a" StencilVersion="1.0"/>
</Control>
</file>

<file path=customXml/item8.xml><?xml version="1.0" encoding="utf-8"?>
<Control xmlns="http://schemas.microsoft.com/VisualStudio/2011/storyboarding/control">
  <Id Name="f7933174-c75a-4562-95ed-2570152e3054" Revision="1" Stencil="45fc28be-1ac8-4bfe-b037-c8ed5b041cec" StencilVersion="1.0"/>
</Control>
</file>

<file path=customXml/item9.xml><?xml version="1.0" encoding="utf-8"?>
<Control xmlns="http://schemas.microsoft.com/VisualStudio/2011/storyboarding/control">
  <Id Name="8ca40110-c72d-40e3-810c-0ffc89752266" Revision="1" Stencil="7e0aea86-76dd-42f3-b9de-503594bcac47" StencilVersion="1.0"/>
</Control>
</file>

<file path=customXml/itemProps1.xml><?xml version="1.0" encoding="utf-8"?>
<ds:datastoreItem xmlns:ds="http://schemas.openxmlformats.org/officeDocument/2006/customXml" ds:itemID="{0F49204C-7E2C-428C-A990-A591E5EB0CBE}">
  <ds:schemaRefs>
    <ds:schemaRef ds:uri="http://schemas.microsoft.com/VisualStudio/2011/storyboarding/control"/>
  </ds:schemaRefs>
</ds:datastoreItem>
</file>

<file path=customXml/itemProps10.xml><?xml version="1.0" encoding="utf-8"?>
<ds:datastoreItem xmlns:ds="http://schemas.openxmlformats.org/officeDocument/2006/customXml" ds:itemID="{D93FD539-C89E-4A24-9FD5-6B3D314183E2}">
  <ds:schemaRefs>
    <ds:schemaRef ds:uri="http://schemas.microsoft.com/VisualStudio/2011/storyboarding/control"/>
  </ds:schemaRefs>
</ds:datastoreItem>
</file>

<file path=customXml/itemProps11.xml><?xml version="1.0" encoding="utf-8"?>
<ds:datastoreItem xmlns:ds="http://schemas.openxmlformats.org/officeDocument/2006/customXml" ds:itemID="{60B9FB6C-B04C-46C2-9ADF-78C3D57404EF}">
  <ds:schemaRefs>
    <ds:schemaRef ds:uri="http://schemas.microsoft.com/VisualStudio/2011/storyboarding/control"/>
  </ds:schemaRefs>
</ds:datastoreItem>
</file>

<file path=customXml/itemProps2.xml><?xml version="1.0" encoding="utf-8"?>
<ds:datastoreItem xmlns:ds="http://schemas.openxmlformats.org/officeDocument/2006/customXml" ds:itemID="{C2670079-20DE-47FD-BFBF-1F714A38470E}">
  <ds:schemaRefs>
    <ds:schemaRef ds:uri="http://schemas.microsoft.com/VisualStudio/2011/storyboarding/control"/>
  </ds:schemaRefs>
</ds:datastoreItem>
</file>

<file path=customXml/itemProps3.xml><?xml version="1.0" encoding="utf-8"?>
<ds:datastoreItem xmlns:ds="http://schemas.openxmlformats.org/officeDocument/2006/customXml" ds:itemID="{57D757EB-68C4-48C2-8E51-36D649D9CBC2}">
  <ds:schemaRefs>
    <ds:schemaRef ds:uri="http://schemas.microsoft.com/VisualStudio/2011/storyboarding/control"/>
  </ds:schemaRefs>
</ds:datastoreItem>
</file>

<file path=customXml/itemProps4.xml><?xml version="1.0" encoding="utf-8"?>
<ds:datastoreItem xmlns:ds="http://schemas.openxmlformats.org/officeDocument/2006/customXml" ds:itemID="{18DBF0C0-A53D-49E2-8AA4-2FE1DE4E168F}">
  <ds:schemaRefs>
    <ds:schemaRef ds:uri="http://schemas.microsoft.com/VisualStudio/2011/storyboarding/control"/>
  </ds:schemaRefs>
</ds:datastoreItem>
</file>

<file path=customXml/itemProps5.xml><?xml version="1.0" encoding="utf-8"?>
<ds:datastoreItem xmlns:ds="http://schemas.openxmlformats.org/officeDocument/2006/customXml" ds:itemID="{1E47047E-8D68-4F77-AA12-E5CF38269B5E}">
  <ds:schemaRefs>
    <ds:schemaRef ds:uri="http://schemas.microsoft.com/VisualStudio/2011/storyboarding/control"/>
  </ds:schemaRefs>
</ds:datastoreItem>
</file>

<file path=customXml/itemProps6.xml><?xml version="1.0" encoding="utf-8"?>
<ds:datastoreItem xmlns:ds="http://schemas.openxmlformats.org/officeDocument/2006/customXml" ds:itemID="{75E66F05-CFCD-41B1-B1FC-8D0376932CC8}">
  <ds:schemaRefs>
    <ds:schemaRef ds:uri="http://schemas.microsoft.com/VisualStudio/2011/storyboarding/control"/>
  </ds:schemaRefs>
</ds:datastoreItem>
</file>

<file path=customXml/itemProps7.xml><?xml version="1.0" encoding="utf-8"?>
<ds:datastoreItem xmlns:ds="http://schemas.openxmlformats.org/officeDocument/2006/customXml" ds:itemID="{58010FFD-A1A7-4DDC-BC31-E4A22F04B1B4}">
  <ds:schemaRefs>
    <ds:schemaRef ds:uri="http://schemas.microsoft.com/VisualStudio/2011/storyboarding/control"/>
  </ds:schemaRefs>
</ds:datastoreItem>
</file>

<file path=customXml/itemProps8.xml><?xml version="1.0" encoding="utf-8"?>
<ds:datastoreItem xmlns:ds="http://schemas.openxmlformats.org/officeDocument/2006/customXml" ds:itemID="{2501BC7B-70B3-4382-B2D4-74291B86AC09}">
  <ds:schemaRefs>
    <ds:schemaRef ds:uri="http://schemas.microsoft.com/VisualStudio/2011/storyboarding/control"/>
  </ds:schemaRefs>
</ds:datastoreItem>
</file>

<file path=customXml/itemProps9.xml><?xml version="1.0" encoding="utf-8"?>
<ds:datastoreItem xmlns:ds="http://schemas.openxmlformats.org/officeDocument/2006/customXml" ds:itemID="{AE61C83E-F777-4AC4-8074-C9DF26539B0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4729</TotalTime>
  <Words>1525</Words>
  <Application>Microsoft Office PowerPoint</Application>
  <PresentationFormat>Widescreen</PresentationFormat>
  <Paragraphs>164</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Calibri</vt:lpstr>
      <vt:lpstr>Lato Heavy</vt:lpstr>
      <vt:lpstr>Open Sans</vt:lpstr>
      <vt:lpstr>Source Code Pro</vt:lpstr>
      <vt:lpstr>Office Theme</vt:lpstr>
      <vt:lpstr>PowerPoint Presentation</vt:lpstr>
      <vt:lpstr>Agenda Presentasi</vt:lpstr>
      <vt:lpstr> Whitebox Testing dan  Unit Test </vt:lpstr>
      <vt:lpstr>WHITEBOX TESTING</vt:lpstr>
      <vt:lpstr>Kelebihan dari Whitebox Testing</vt:lpstr>
      <vt:lpstr>Kekurangan dari Whitebox Testing</vt:lpstr>
      <vt:lpstr>Implementasi Whitebox</vt:lpstr>
      <vt:lpstr>Code &amp; Implementasi Whitebox</vt:lpstr>
      <vt:lpstr>Unit Testing</vt:lpstr>
      <vt:lpstr>Unit Testing</vt:lpstr>
      <vt:lpstr>Keuntungan UT ( Unit Testing )</vt:lpstr>
      <vt:lpstr>Keuntungan dan Kekurangan UT</vt:lpstr>
      <vt:lpstr>Implementasi Unit Testing</vt:lpstr>
      <vt:lpstr>Code &amp; Implementasi Unittest</vt:lpstr>
      <vt:lpstr>CI/CD</vt:lpstr>
      <vt:lpstr>Langkah –Langkah Konfigurasi Project Python</vt:lpstr>
      <vt:lpstr>Langkah –Langkah Konfigurasi Project Python</vt:lpstr>
      <vt:lpstr>Langkah –Langkah Konfigurasi Project Python</vt:lpstr>
      <vt:lpstr>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Kirman Syam</dc:creator>
  <cp:lastModifiedBy>Ronny</cp:lastModifiedBy>
  <cp:revision>130</cp:revision>
  <dcterms:created xsi:type="dcterms:W3CDTF">2019-04-19T07:40:31Z</dcterms:created>
  <dcterms:modified xsi:type="dcterms:W3CDTF">2023-10-31T08:44:59Z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