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</p:sldIdLst>
  <p:sldSz cx="9144000" cy="6858000" type="screen4x3"/>
  <p:notesSz cx="6735763" cy="98663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CD5B5"/>
    <a:srgbClr val="FFFFCC"/>
    <a:srgbClr val="C0C0C0"/>
    <a:srgbClr val="A0BBDC"/>
    <a:srgbClr val="89AAD3"/>
    <a:srgbClr val="292929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3" autoAdjust="0"/>
    <p:restoredTop sz="94564" autoAdjust="0"/>
  </p:normalViewPr>
  <p:slideViewPr>
    <p:cSldViewPr>
      <p:cViewPr varScale="1">
        <p:scale>
          <a:sx n="110" d="100"/>
          <a:sy n="110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07F9BF27-44BE-49FB-A6F7-2E830746E231}" type="datetimeFigureOut">
              <a:rPr lang="zh-TW" altLang="en-US"/>
              <a:pPr>
                <a:defRPr/>
              </a:pPr>
              <a:t>2018/9/4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B5866E6E-FDE3-47AC-AF9C-AF68319266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70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3AC6AE9-7B9B-4467-B32E-37ABAE0B3C82}" type="datetimeFigureOut">
              <a:rPr lang="zh-TW" altLang="en-US"/>
              <a:pPr>
                <a:defRPr/>
              </a:pPr>
              <a:t>2018/9/4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0754" tIns="45377" rIns="90754" bIns="45377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A642835-EF69-45FD-BC11-4FACC52EB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47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88900"/>
            <a:ext cx="8229600" cy="6334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908050"/>
            <a:ext cx="4141788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1388" y="908050"/>
            <a:ext cx="4141787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890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435975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8" name="Picture 7" descr="YTS-4.13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00800"/>
            <a:ext cx="9144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536575" indent="-1778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2pPr>
      <a:lvl3pPr marL="893763" indent="-1778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微軟正黑體" pitchFamily="34" charset="-120"/>
        </a:defRPr>
      </a:lvl3pPr>
      <a:lvl4pPr marL="1250950" indent="-1778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微軟正黑體" pitchFamily="34" charset="-120"/>
        </a:defRPr>
      </a:lvl4pPr>
      <a:lvl5pPr marL="1619250" indent="-188913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975475" y="628967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F63E66-AAE6-4429-8CDB-8CB75252378E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早會報表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閱讀筆記</a:t>
            </a:r>
            <a:endParaRPr lang="zh-TW" altLang="en-US" b="1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3097"/>
            <a:ext cx="6400800" cy="1008111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唐心誠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4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74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0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9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56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40771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10478</TotalTime>
  <Words>8</Words>
  <Application>Microsoft Office PowerPoint</Application>
  <PresentationFormat>如螢幕大小 (4:3)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預設簡報設計</vt:lpstr>
      <vt:lpstr>早會報表-閱讀筆記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YCPS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YCPS</dc:creator>
  <cp:lastModifiedBy>唐心誠 JoshuaTANG (Yuanta)</cp:lastModifiedBy>
  <cp:revision>700</cp:revision>
  <cp:lastPrinted>2015-12-17T05:30:49Z</cp:lastPrinted>
  <dcterms:created xsi:type="dcterms:W3CDTF">2005-03-04T02:07:36Z</dcterms:created>
  <dcterms:modified xsi:type="dcterms:W3CDTF">2018-09-04T02:04:19Z</dcterms:modified>
</cp:coreProperties>
</file>