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375F-4BE1-4C8A-8D1F-22929123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ED94B-0839-41E2-9E4C-F2F8C851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98125-2432-4EDD-8BAE-F160D450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40E33-8EBB-47F6-967F-BBDC9B01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9E55F-E000-4826-B2A0-521C79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F98AF-9029-4492-8EAB-51B78242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456BFC-4E0B-4FEC-A057-2AB43EC9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7608B-D1F8-4414-83B6-84BAD33D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265B0-FEBF-4581-BFEB-E34022EB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2AC1F-2CBA-4AEC-916A-20E98A46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E29612-2641-40BA-AE85-218E322C1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FC0E58-C94F-49A2-9259-E7C44AE9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7107C-C7EF-47AC-9014-AF9C746F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3F239-6EA2-4967-81F5-7C795FAC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47674-4087-40EF-A4E3-34FF76D3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A3AEC-E7E1-4FA2-975F-C19B02C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6B6F8-7BF0-43B2-8801-630A710E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3DECC-7159-43BE-B69F-6882844D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FD3D3-17D1-4D59-B34B-41798363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BEBCA-48C9-42D3-A082-E2BC651B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3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B81F2-FAEE-448E-9375-6F62428A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AC1DC-2F17-427F-B33E-F6FFA5CD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838C6-D3FF-4939-AFC0-3BD53CA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B968F-3F47-42A1-967D-EBED7E9A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A2CB2-76FD-4E5A-A611-E2454365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30D1F-0710-435C-864E-13667D2D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D5F1D-D101-4A4C-A17F-0DF8B3B9E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5C8C7-9AD5-4C2B-BD3A-40030FB70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9A8C4-07CE-485D-9930-60BFB481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55213-F48B-4CE1-B95C-D8E293EE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198029-A11A-4F9B-A821-9C06FF08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08347-C6D7-49B5-8413-8A66928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CF6C5-1379-448F-850D-C391FEFC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7EF65-7732-4E34-88E8-8FA5C9E8A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42754-BDB8-4F8F-AE3F-890C484C4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CE148-2109-4564-93CA-BC8ED0C53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24D35F-2561-474D-A24C-F64E71B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95A923-98B9-4EAC-A908-3921FA8E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63A9A7-46E1-4ACE-9F61-EA04E0F9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973F-D691-448B-915D-26F49DC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20CCE0-6661-428F-A5B8-D4FAD55C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D187E2-E247-44B9-8669-2FA114D4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E37F7A-D9D3-4DE0-8E3A-530FC8C8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B8EF6E-E5F2-4535-9131-56F80664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AD745F-EDD0-49CE-8520-14E2BB1A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5F3A00-8BFB-4892-826D-301C609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FE693-DDE1-49B4-A288-60AAC01B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345EA-44FD-472F-A56E-43D2CC67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8D5821-6E21-4050-AAC3-FC7430758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A9DCD-09DB-4DC4-8D55-F32D7FB7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5F843-1F3B-48E1-A2E9-AA4D3264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1D4D2-7924-428A-819F-CEF92F98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44009-94CC-41F7-9A12-329DFCD8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5A824D-7551-479D-A0F3-855EE82DD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34BF6-EB3F-4A92-91AF-7D1DA7FD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829BC-6BF2-4072-BF8B-49817CA1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736EB-12AC-4A7F-A3EF-13A3EACB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097D8-143B-49CB-89C9-08FE86E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4738AE-C3AA-4417-B2DA-2DDDE7CB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71875-3C0D-4E49-A775-CBD99225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BB5DA-4832-47F4-885C-4F0D48E1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7F27-00EB-4351-BF36-76A69105D03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782EF-31C7-485E-B142-BA6AE3ED3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10D64-5570-47F4-BA42-0C4A4A575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FF0A-385C-40B1-8B45-0ED23B5E0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7480-FE27-4207-B274-56B240DB3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HOLAAAAAAAAAAAAAAAAAAAAA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2C97D-5250-4D69-A68C-315AFBE5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Wenas</a:t>
            </a:r>
            <a:r>
              <a:rPr lang="es-419" dirty="0"/>
              <a:t> </a:t>
            </a:r>
            <a:r>
              <a:rPr lang="es-419" dirty="0" err="1"/>
              <a:t>wenas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A5852-BC25-42B0-A755-1B1F5437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Titulo	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B3CAE-D6B3-4B77-841D-350953F2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JIJIJIJIJIJI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C9303-0A65-42B3-88E3-52E1CD6A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sultado de imagen para netlogistik">
            <a:extLst>
              <a:ext uri="{FF2B5EF4-FFF2-40B4-BE49-F238E27FC236}">
                <a16:creationId xmlns:a16="http://schemas.microsoft.com/office/drawing/2014/main" id="{B6182124-33B4-458D-B8CA-F6496131F6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2" y="3525044"/>
            <a:ext cx="25431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8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285F6-A7E8-4893-BD38-C4D835C0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C7A59-0536-436A-8335-08818555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540B8-4137-4BEB-9C8F-0AE2165A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E3579-CEE6-495F-AC60-1B25B766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HOLAAAAAAAAAAAAAAAAAAAAA</vt:lpstr>
      <vt:lpstr>Titulo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HOLAAAAAAAAAAAAAAAAAAAAA</dc:title>
  <dc:creator>Josue Ruiz Hernandez</dc:creator>
  <cp:lastModifiedBy>Josue Ruiz Hernandez</cp:lastModifiedBy>
  <cp:revision>1</cp:revision>
  <dcterms:created xsi:type="dcterms:W3CDTF">2019-10-15T03:09:20Z</dcterms:created>
  <dcterms:modified xsi:type="dcterms:W3CDTF">2019-10-15T03:10:40Z</dcterms:modified>
</cp:coreProperties>
</file>