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0" r:id="rId3"/>
    <p:sldId id="273" r:id="rId4"/>
    <p:sldId id="283" r:id="rId5"/>
    <p:sldId id="280" r:id="rId6"/>
    <p:sldId id="282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1367B-5BCF-49B5-AD16-907FCE818ACD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C49C0-AE7B-4B6F-A339-BAAB02882F7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440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86D13-A907-D718-AB30-B8C572A00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Application Development</a:t>
            </a:r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4A6D33D5-2BE6-A9C1-F128-2D67188AE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8" r="11640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9E54F1B-94D8-51CA-5739-BA4FF496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Setting up an API, Fetching Data with </a:t>
            </a:r>
            <a:r>
              <a:rPr lang="en-US" dirty="0" err="1"/>
              <a:t>Axios</a:t>
            </a:r>
            <a:r>
              <a:rPr lang="en-US" dirty="0"/>
              <a:t>, Display API data, CRUD operations</a:t>
            </a:r>
            <a:endParaRPr lang="en-GB" dirty="0"/>
          </a:p>
          <a:p>
            <a:endParaRPr lang="en-US" dirty="0"/>
          </a:p>
          <a:p>
            <a:r>
              <a:rPr lang="en-US" dirty="0"/>
              <a:t>By Ebad Majeed</a:t>
            </a:r>
          </a:p>
        </p:txBody>
      </p:sp>
    </p:spTree>
    <p:extLst>
      <p:ext uri="{BB962C8B-B14F-4D97-AF65-F5344CB8AC3E}">
        <p14:creationId xmlns:p14="http://schemas.microsoft.com/office/powerpoint/2010/main" val="30445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backend first, refer to lecture notes on blackboard </a:t>
            </a:r>
          </a:p>
          <a:p>
            <a:r>
              <a:rPr lang="en-US" dirty="0"/>
              <a:t>	(same as week 04)</a:t>
            </a:r>
          </a:p>
        </p:txBody>
      </p:sp>
    </p:spTree>
    <p:extLst>
      <p:ext uri="{BB962C8B-B14F-4D97-AF65-F5344CB8AC3E}">
        <p14:creationId xmlns:p14="http://schemas.microsoft.com/office/powerpoint/2010/main" val="309354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the many to many relationship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56" y="2290601"/>
            <a:ext cx="4433888" cy="32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6640-F3F1-3B72-0E04-415747EB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CAB2-70EF-7667-DB5E-3553E1D7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Create-react-app interface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Get the </a:t>
            </a:r>
            <a:r>
              <a:rPr lang="en-US" dirty="0">
                <a:solidFill>
                  <a:srgbClr val="FF0000"/>
                </a:solidFill>
              </a:rPr>
              <a:t>components, </a:t>
            </a:r>
            <a:r>
              <a:rPr lang="en-US" dirty="0" err="1">
                <a:solidFill>
                  <a:srgbClr val="FF0000"/>
                </a:solidFill>
              </a:rPr>
              <a:t>apiConfig</a:t>
            </a:r>
            <a:r>
              <a:rPr lang="en-US" dirty="0">
                <a:solidFill>
                  <a:srgbClr val="FF0000"/>
                </a:solidFill>
              </a:rPr>
              <a:t> and app</a:t>
            </a:r>
            <a:r>
              <a:rPr lang="en-US" dirty="0"/>
              <a:t> from blackboard</a:t>
            </a:r>
          </a:p>
          <a:p>
            <a:pPr lvl="1"/>
            <a:r>
              <a:rPr lang="en-US" dirty="0"/>
              <a:t>Understanding the react code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8789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2B20-FB97-C547-4D81-40369847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Configure CORS in your </a:t>
            </a:r>
            <a:r>
              <a:rPr lang="en-US" dirty="0" err="1">
                <a:solidFill>
                  <a:srgbClr val="FF0000"/>
                </a:solidFill>
              </a:rPr>
              <a:t>Startup.cs</a:t>
            </a:r>
            <a:r>
              <a:rPr lang="en-US" dirty="0">
                <a:solidFill>
                  <a:srgbClr val="FF0000"/>
                </a:solidFill>
              </a:rPr>
              <a:t> file: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3C77-6118-0BA9-02B2-D869243B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your </a:t>
            </a:r>
            <a:r>
              <a:rPr lang="en-US" dirty="0" err="1"/>
              <a:t>Startup.cs</a:t>
            </a:r>
            <a:r>
              <a:rPr lang="en-US" dirty="0"/>
              <a:t> file, add the following code to enable CORS:</a:t>
            </a:r>
          </a:p>
          <a:p>
            <a:r>
              <a:rPr lang="en-US" dirty="0" err="1"/>
              <a:t>builder.Services.AddCors</a:t>
            </a:r>
            <a:r>
              <a:rPr lang="en-US" dirty="0"/>
              <a:t>(options =&gt;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options.AddPolicy</a:t>
            </a:r>
            <a:r>
              <a:rPr lang="en-US" dirty="0"/>
              <a:t>("</a:t>
            </a:r>
            <a:r>
              <a:rPr lang="en-US" dirty="0" err="1"/>
              <a:t>AllowReactApp</a:t>
            </a:r>
            <a:r>
              <a:rPr lang="en-US" dirty="0"/>
              <a:t>",</a:t>
            </a:r>
          </a:p>
          <a:p>
            <a:r>
              <a:rPr lang="en-US" dirty="0"/>
              <a:t>            builder =&gt;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builder.WithOrigins</a:t>
            </a:r>
            <a:r>
              <a:rPr lang="en-US" dirty="0"/>
              <a:t>("http://localhost:3000")</a:t>
            </a:r>
          </a:p>
          <a:p>
            <a:r>
              <a:rPr lang="en-US" dirty="0"/>
              <a:t>                       .</a:t>
            </a:r>
            <a:r>
              <a:rPr lang="en-US" dirty="0" err="1"/>
              <a:t>AllowAnyHeader</a:t>
            </a:r>
            <a:r>
              <a:rPr lang="en-US" dirty="0"/>
              <a:t>()</a:t>
            </a:r>
          </a:p>
          <a:p>
            <a:r>
              <a:rPr lang="en-US" dirty="0"/>
              <a:t>                       .</a:t>
            </a:r>
            <a:r>
              <a:rPr lang="en-US" dirty="0" err="1"/>
              <a:t>AllowAnyMethod</a:t>
            </a:r>
            <a:r>
              <a:rPr lang="en-US" dirty="0"/>
              <a:t>();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    });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900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2B20-FB97-C547-4D81-40369847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Configure CORS in your </a:t>
            </a:r>
            <a:r>
              <a:rPr lang="en-US" dirty="0" err="1">
                <a:solidFill>
                  <a:srgbClr val="FF0000"/>
                </a:solidFill>
              </a:rPr>
              <a:t>Startup.cs</a:t>
            </a:r>
            <a:r>
              <a:rPr lang="en-US" dirty="0">
                <a:solidFill>
                  <a:srgbClr val="FF0000"/>
                </a:solidFill>
              </a:rPr>
              <a:t> file: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3C77-6118-0BA9-02B2-D869243B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dirty="0" err="1"/>
              <a:t>program.cs</a:t>
            </a:r>
            <a:r>
              <a:rPr lang="en-US" dirty="0"/>
              <a:t> file, make sure to use </a:t>
            </a:r>
            <a:r>
              <a:rPr lang="en-US" dirty="0" err="1"/>
              <a:t>UseCors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before </a:t>
            </a:r>
            <a:r>
              <a:rPr lang="en-US" dirty="0" err="1">
                <a:solidFill>
                  <a:srgbClr val="FF0000"/>
                </a:solidFill>
              </a:rPr>
              <a:t>app.Run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 err="1"/>
              <a:t>app.UseCors</a:t>
            </a:r>
            <a:r>
              <a:rPr lang="en-US" dirty="0"/>
              <a:t>("</a:t>
            </a:r>
            <a:r>
              <a:rPr lang="en-US" dirty="0" err="1"/>
              <a:t>AllowReactApp</a:t>
            </a:r>
            <a:r>
              <a:rPr lang="en-US" dirty="0"/>
              <a:t>");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3125820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171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Posterama</vt:lpstr>
      <vt:lpstr>SplashVTI</vt:lpstr>
      <vt:lpstr>Web Application Development</vt:lpstr>
      <vt:lpstr>Backend?</vt:lpstr>
      <vt:lpstr>Breaking the many to many relationship</vt:lpstr>
      <vt:lpstr>Create react app</vt:lpstr>
      <vt:lpstr>Configure CORS in your Startup.cs file:</vt:lpstr>
      <vt:lpstr>Configure CORS in your Startup.cs file: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Ebad Majeed</dc:creator>
  <cp:lastModifiedBy>Ebad Majeed</cp:lastModifiedBy>
  <cp:revision>13</cp:revision>
  <dcterms:created xsi:type="dcterms:W3CDTF">2024-01-23T21:36:53Z</dcterms:created>
  <dcterms:modified xsi:type="dcterms:W3CDTF">2024-04-03T06:11:03Z</dcterms:modified>
</cp:coreProperties>
</file>