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05C2"/>
    <a:srgbClr val="8E056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87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CE08A-2945-42E9-BD78-0841468C42FF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F314-A94A-4689-933E-0951CCE272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CE08A-2945-42E9-BD78-0841468C42FF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F314-A94A-4689-933E-0951CCE272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CE08A-2945-42E9-BD78-0841468C42FF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F314-A94A-4689-933E-0951CCE272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CE08A-2945-42E9-BD78-0841468C42FF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F314-A94A-4689-933E-0951CCE272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CE08A-2945-42E9-BD78-0841468C42FF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F314-A94A-4689-933E-0951CCE272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CE08A-2945-42E9-BD78-0841468C42FF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F314-A94A-4689-933E-0951CCE272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CE08A-2945-42E9-BD78-0841468C42FF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F314-A94A-4689-933E-0951CCE272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CE08A-2945-42E9-BD78-0841468C42FF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F314-A94A-4689-933E-0951CCE272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CE08A-2945-42E9-BD78-0841468C42FF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F314-A94A-4689-933E-0951CCE272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CE08A-2945-42E9-BD78-0841468C42FF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F314-A94A-4689-933E-0951CCE272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CE08A-2945-42E9-BD78-0841468C42FF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F314-A94A-4689-933E-0951CCE272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CE08A-2945-42E9-BD78-0841468C42FF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FF314-A94A-4689-933E-0951CCE272B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alazarelijahjoshuaasistio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blac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314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" y="1200150"/>
            <a:ext cx="55066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I’m </a:t>
            </a:r>
            <a:r>
              <a:rPr lang="en-US" sz="3200" dirty="0" smtClean="0">
                <a:solidFill>
                  <a:srgbClr val="8E05C2"/>
                </a:solidFill>
                <a:latin typeface="Andalus" pitchFamily="18" charset="-78"/>
                <a:cs typeface="Andalus" pitchFamily="18" charset="-78"/>
              </a:rPr>
              <a:t>SALAZAR, </a:t>
            </a:r>
            <a:r>
              <a:rPr lang="en-US" sz="32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a Web Developer</a:t>
            </a:r>
            <a:endParaRPr lang="en-US" sz="3200" dirty="0">
              <a:solidFill>
                <a:schemeClr val="bg1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2190750"/>
            <a:ext cx="557396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I use HTML, CSS, and a little bit of Bootstrap to make </a:t>
            </a:r>
          </a:p>
          <a:p>
            <a:r>
              <a:rPr lang="en-US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responsive websites like this one. I also Know a little </a:t>
            </a:r>
          </a:p>
          <a:p>
            <a:r>
              <a:rPr lang="en-US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bit of </a:t>
            </a:r>
            <a:r>
              <a:rPr lang="en-US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Javasript</a:t>
            </a:r>
            <a:r>
              <a:rPr lang="en-US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 which I use to make websites interactive. </a:t>
            </a:r>
          </a:p>
          <a:p>
            <a:r>
              <a:rPr lang="en-US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I mostly spend my time making project websites. When </a:t>
            </a:r>
          </a:p>
          <a:p>
            <a:r>
              <a:rPr lang="en-US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I’m not making websites, I relax while watching a movie </a:t>
            </a:r>
          </a:p>
          <a:p>
            <a:r>
              <a:rPr lang="en-US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or Reading a book. You can check out my work below.</a:t>
            </a:r>
            <a:endParaRPr lang="en-US" dirty="0">
              <a:solidFill>
                <a:schemeClr val="bg1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91200" y="1352550"/>
            <a:ext cx="4349139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Name: Elijah Joshua </a:t>
            </a:r>
            <a:r>
              <a:rPr lang="en-US" sz="14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Asistio</a:t>
            </a:r>
            <a:endParaRPr lang="en-US" sz="1400" dirty="0" smtClean="0">
              <a:solidFill>
                <a:schemeClr val="bg1"/>
              </a:solidFill>
              <a:latin typeface="Andalus" pitchFamily="18" charset="-78"/>
              <a:cs typeface="Andalus" pitchFamily="18" charset="-78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-----------------------------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Email: </a:t>
            </a:r>
            <a:r>
              <a:rPr lang="en-US" sz="1400" dirty="0" smtClean="0">
                <a:solidFill>
                  <a:srgbClr val="8E05C2"/>
                </a:solidFill>
                <a:latin typeface="Andalus" pitchFamily="18" charset="-78"/>
                <a:cs typeface="Andalus" pitchFamily="18" charset="-78"/>
                <a:hlinkClick r:id="rId3"/>
              </a:rPr>
              <a:t>salazarelijahjoshuaasistio@gmail.com</a:t>
            </a:r>
            <a:endParaRPr lang="en-US" sz="1400" dirty="0" smtClean="0">
              <a:solidFill>
                <a:srgbClr val="8E05C2"/>
              </a:solidFill>
              <a:latin typeface="Andalus" pitchFamily="18" charset="-78"/>
              <a:cs typeface="Andalus" pitchFamily="18" charset="-78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-----------------------------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Age: 20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-----------------------------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From: </a:t>
            </a:r>
            <a:r>
              <a:rPr lang="en-US" sz="14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Antipolo</a:t>
            </a:r>
            <a:r>
              <a:rPr lang="en-US" sz="14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, Philippines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95</Words>
  <Application>Microsoft Office PowerPoint</Application>
  <PresentationFormat>On-screen Show (16:9)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EVELYN</dc:creator>
  <cp:lastModifiedBy>EVELYN</cp:lastModifiedBy>
  <cp:revision>1</cp:revision>
  <dcterms:created xsi:type="dcterms:W3CDTF">2022-10-06T04:12:04Z</dcterms:created>
  <dcterms:modified xsi:type="dcterms:W3CDTF">2022-10-06T04:34:09Z</dcterms:modified>
</cp:coreProperties>
</file>