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Sniglet"/>
      <p:regular r:id="rId16"/>
    </p:embeddedFont>
    <p:embeddedFont>
      <p:font typeface="Walter Turncoat"/>
      <p:regular r:id="rId17"/>
    </p:embeddedFont>
    <p:embeddedFont>
      <p:font typeface="Press Start 2P"/>
      <p:regular r:id="rId18"/>
    </p:embeddedFont>
    <p:embeddedFont>
      <p:font typeface="Coda"/>
      <p:regular r:id="rId19"/>
    </p:embeddedFont>
    <p:embeddedFont>
      <p:font typeface="Orbitron"/>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rbitron-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rbitron-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WalterTurncoat-regular.fntdata"/><Relationship Id="rId16" Type="http://schemas.openxmlformats.org/officeDocument/2006/relationships/font" Target="fonts/Sniglet-regular.fntdata"/><Relationship Id="rId5" Type="http://schemas.openxmlformats.org/officeDocument/2006/relationships/notesMaster" Target="notesMasters/notesMaster1.xml"/><Relationship Id="rId19" Type="http://schemas.openxmlformats.org/officeDocument/2006/relationships/font" Target="fonts/Coda-regular.fntdata"/><Relationship Id="rId6" Type="http://schemas.openxmlformats.org/officeDocument/2006/relationships/slide" Target="slides/slide1.xml"/><Relationship Id="rId18" Type="http://schemas.openxmlformats.org/officeDocument/2006/relationships/font" Target="fonts/PressStart2P-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 name="Google Shape;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ea85b901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ea85b901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584cd879f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584cd879f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586119889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58611988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58611988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58611988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dea85b90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dea85b90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ea85b90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ea85b90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ea85b90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ea85b90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ea85b90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ea85b90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ea85b901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ea85b901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7200" y="1251050"/>
            <a:ext cx="8649600" cy="227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ess Start 2P"/>
              <a:buNone/>
              <a:defRPr sz="3600">
                <a:latin typeface="Press Start 2P"/>
                <a:ea typeface="Press Start 2P"/>
                <a:cs typeface="Press Start 2P"/>
                <a:sym typeface="Press Start 2P"/>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Background" type="tx">
  <p:cSld name="TITLE_AND_BODY">
    <p:spTree>
      <p:nvGrpSpPr>
        <p:cNvPr id="11" name="Shape 11"/>
        <p:cNvGrpSpPr/>
        <p:nvPr/>
      </p:nvGrpSpPr>
      <p:grpSpPr>
        <a:xfrm>
          <a:off x="0" y="0"/>
          <a:ext cx="0" cy="0"/>
          <a:chOff x="0" y="0"/>
          <a:chExt cx="0" cy="0"/>
        </a:xfrm>
      </p:grpSpPr>
      <p:sp>
        <p:nvSpPr>
          <p:cNvPr id="12" name="Google Shape;12;p3"/>
          <p:cNvSpPr/>
          <p:nvPr/>
        </p:nvSpPr>
        <p:spPr>
          <a:xfrm>
            <a:off x="540300" y="390900"/>
            <a:ext cx="8063400" cy="4361700"/>
          </a:xfrm>
          <a:prstGeom prst="rect">
            <a:avLst/>
          </a:prstGeom>
          <a:gradFill>
            <a:gsLst>
              <a:gs pos="0">
                <a:srgbClr val="424242"/>
              </a:gs>
              <a:gs pos="100000">
                <a:srgbClr val="010101"/>
              </a:gs>
            </a:gsLst>
            <a:lin ang="5400012" scaled="0"/>
          </a:gra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720150" y="516500"/>
            <a:ext cx="7703700" cy="5955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Orbitron"/>
              <a:buNone/>
              <a:defRPr b="1" sz="3000">
                <a:solidFill>
                  <a:schemeClr val="accent3"/>
                </a:solidFill>
                <a:latin typeface="Orbitron"/>
                <a:ea typeface="Orbitron"/>
                <a:cs typeface="Orbitron"/>
                <a:sym typeface="Orbitron"/>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4" name="Google Shape;14;p3"/>
          <p:cNvSpPr txBox="1"/>
          <p:nvPr>
            <p:ph idx="1" type="body"/>
          </p:nvPr>
        </p:nvSpPr>
        <p:spPr>
          <a:xfrm>
            <a:off x="623400" y="1227525"/>
            <a:ext cx="7875600" cy="33846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Clr>
                <a:schemeClr val="accent3"/>
              </a:buClr>
              <a:buSzPts val="1800"/>
              <a:buFont typeface="Coda"/>
              <a:buChar char="●"/>
              <a:defRPr>
                <a:solidFill>
                  <a:schemeClr val="accent3"/>
                </a:solidFill>
                <a:latin typeface="Coda"/>
                <a:ea typeface="Coda"/>
                <a:cs typeface="Coda"/>
                <a:sym typeface="Coda"/>
              </a:defRPr>
            </a:lvl1pPr>
            <a:lvl2pPr indent="-342900" lvl="1" marL="914400">
              <a:spcBef>
                <a:spcPts val="0"/>
              </a:spcBef>
              <a:spcAft>
                <a:spcPts val="0"/>
              </a:spcAft>
              <a:buClr>
                <a:schemeClr val="accent3"/>
              </a:buClr>
              <a:buSzPts val="1800"/>
              <a:buFont typeface="Coda"/>
              <a:buChar char="○"/>
              <a:defRPr>
                <a:solidFill>
                  <a:schemeClr val="accent3"/>
                </a:solidFill>
                <a:latin typeface="Coda"/>
                <a:ea typeface="Coda"/>
                <a:cs typeface="Coda"/>
                <a:sym typeface="Coda"/>
              </a:defRPr>
            </a:lvl2pPr>
            <a:lvl3pPr indent="-342900" lvl="2" marL="1371600">
              <a:spcBef>
                <a:spcPts val="0"/>
              </a:spcBef>
              <a:spcAft>
                <a:spcPts val="0"/>
              </a:spcAft>
              <a:buClr>
                <a:schemeClr val="accent3"/>
              </a:buClr>
              <a:buSzPts val="1800"/>
              <a:buFont typeface="Coda"/>
              <a:buChar char="■"/>
              <a:defRPr>
                <a:solidFill>
                  <a:schemeClr val="accent3"/>
                </a:solidFill>
                <a:latin typeface="Coda"/>
                <a:ea typeface="Coda"/>
                <a:cs typeface="Coda"/>
                <a:sym typeface="Coda"/>
              </a:defRPr>
            </a:lvl3pPr>
            <a:lvl4pPr indent="-342900" lvl="3" marL="1828800">
              <a:spcBef>
                <a:spcPts val="0"/>
              </a:spcBef>
              <a:spcAft>
                <a:spcPts val="0"/>
              </a:spcAft>
              <a:buClr>
                <a:schemeClr val="accent3"/>
              </a:buClr>
              <a:buSzPts val="1800"/>
              <a:buFont typeface="Coda"/>
              <a:buChar char="●"/>
              <a:defRPr>
                <a:solidFill>
                  <a:schemeClr val="accent3"/>
                </a:solidFill>
                <a:latin typeface="Coda"/>
                <a:ea typeface="Coda"/>
                <a:cs typeface="Coda"/>
                <a:sym typeface="Coda"/>
              </a:defRPr>
            </a:lvl4pPr>
            <a:lvl5pPr indent="-342900" lvl="4" marL="2286000">
              <a:spcBef>
                <a:spcPts val="0"/>
              </a:spcBef>
              <a:spcAft>
                <a:spcPts val="0"/>
              </a:spcAft>
              <a:buClr>
                <a:schemeClr val="accent3"/>
              </a:buClr>
              <a:buSzPts val="1800"/>
              <a:buFont typeface="Coda"/>
              <a:buChar char="○"/>
              <a:defRPr>
                <a:solidFill>
                  <a:schemeClr val="accent3"/>
                </a:solidFill>
                <a:latin typeface="Coda"/>
                <a:ea typeface="Coda"/>
                <a:cs typeface="Coda"/>
                <a:sym typeface="Coda"/>
              </a:defRPr>
            </a:lvl5pPr>
            <a:lvl6pPr indent="-342900" lvl="5" marL="2743200">
              <a:spcBef>
                <a:spcPts val="0"/>
              </a:spcBef>
              <a:spcAft>
                <a:spcPts val="0"/>
              </a:spcAft>
              <a:buClr>
                <a:schemeClr val="accent3"/>
              </a:buClr>
              <a:buSzPts val="1800"/>
              <a:buFont typeface="Coda"/>
              <a:buChar char="■"/>
              <a:defRPr>
                <a:solidFill>
                  <a:schemeClr val="accent3"/>
                </a:solidFill>
                <a:latin typeface="Coda"/>
                <a:ea typeface="Coda"/>
                <a:cs typeface="Coda"/>
                <a:sym typeface="Coda"/>
              </a:defRPr>
            </a:lvl6pPr>
            <a:lvl7pPr indent="-342900" lvl="6" marL="3200400">
              <a:spcBef>
                <a:spcPts val="0"/>
              </a:spcBef>
              <a:spcAft>
                <a:spcPts val="0"/>
              </a:spcAft>
              <a:buClr>
                <a:schemeClr val="accent3"/>
              </a:buClr>
              <a:buSzPts val="1800"/>
              <a:buFont typeface="Coda"/>
              <a:buChar char="●"/>
              <a:defRPr>
                <a:solidFill>
                  <a:schemeClr val="accent3"/>
                </a:solidFill>
                <a:latin typeface="Coda"/>
                <a:ea typeface="Coda"/>
                <a:cs typeface="Coda"/>
                <a:sym typeface="Coda"/>
              </a:defRPr>
            </a:lvl7pPr>
            <a:lvl8pPr indent="-342900" lvl="7" marL="3657600">
              <a:spcBef>
                <a:spcPts val="0"/>
              </a:spcBef>
              <a:spcAft>
                <a:spcPts val="0"/>
              </a:spcAft>
              <a:buClr>
                <a:schemeClr val="accent3"/>
              </a:buClr>
              <a:buSzPts val="1800"/>
              <a:buFont typeface="Coda"/>
              <a:buChar char="○"/>
              <a:defRPr>
                <a:solidFill>
                  <a:schemeClr val="accent3"/>
                </a:solidFill>
                <a:latin typeface="Coda"/>
                <a:ea typeface="Coda"/>
                <a:cs typeface="Coda"/>
                <a:sym typeface="Coda"/>
              </a:defRPr>
            </a:lvl8pPr>
            <a:lvl9pPr indent="-342900" lvl="8" marL="4114800">
              <a:spcBef>
                <a:spcPts val="0"/>
              </a:spcBef>
              <a:spcAft>
                <a:spcPts val="0"/>
              </a:spcAft>
              <a:buClr>
                <a:schemeClr val="accent3"/>
              </a:buClr>
              <a:buSzPts val="1800"/>
              <a:buFont typeface="Coda"/>
              <a:buChar char="■"/>
              <a:defRPr>
                <a:solidFill>
                  <a:schemeClr val="accent3"/>
                </a:solidFill>
                <a:latin typeface="Coda"/>
                <a:ea typeface="Coda"/>
                <a:cs typeface="Coda"/>
                <a:sym typeface="Coda"/>
              </a:defRPr>
            </a:lvl9pPr>
          </a:lstStyle>
          <a:p/>
        </p:txBody>
      </p:sp>
      <p:sp>
        <p:nvSpPr>
          <p:cNvPr id="15" name="Google Shape;15;p3"/>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4"/>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8" name="Shape 18"/>
        <p:cNvGrpSpPr/>
        <p:nvPr/>
      </p:nvGrpSpPr>
      <p:grpSpPr>
        <a:xfrm>
          <a:off x="0" y="0"/>
          <a:ext cx="0" cy="0"/>
          <a:chOff x="0" y="0"/>
          <a:chExt cx="0" cy="0"/>
        </a:xfrm>
      </p:grpSpPr>
      <p:sp>
        <p:nvSpPr>
          <p:cNvPr id="19" name="Google Shape;19;p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 name="Google Shape;20;p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 name="Google Shape;21;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4350" y="473525"/>
            <a:ext cx="8175300" cy="857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3000"/>
              <a:buFont typeface="Orbitron"/>
              <a:buNone/>
              <a:defRPr b="1" sz="3000">
                <a:solidFill>
                  <a:srgbClr val="FFFFFF"/>
                </a:solidFill>
                <a:latin typeface="Orbitron"/>
                <a:ea typeface="Orbitron"/>
                <a:cs typeface="Orbitron"/>
                <a:sym typeface="Orbitron"/>
              </a:defRPr>
            </a:lvl1pPr>
            <a:lvl2pPr lvl="1"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rt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p:txBody>
      </p:sp>
      <p:sp>
        <p:nvSpPr>
          <p:cNvPr id="7" name="Google Shape;7;p1"/>
          <p:cNvSpPr txBox="1"/>
          <p:nvPr>
            <p:ph idx="1" type="body"/>
          </p:nvPr>
        </p:nvSpPr>
        <p:spPr>
          <a:xfrm>
            <a:off x="457200" y="1563400"/>
            <a:ext cx="8229600" cy="3269700"/>
          </a:xfrm>
          <a:prstGeom prst="rect">
            <a:avLst/>
          </a:prstGeom>
          <a:noFill/>
          <a:ln>
            <a:noFill/>
          </a:ln>
        </p:spPr>
        <p:txBody>
          <a:bodyPr anchorCtr="0" anchor="t" bIns="91425" lIns="91425" spcFirstLastPara="1" rIns="91425" wrap="square" tIns="91425">
            <a:noAutofit/>
          </a:bodyPr>
          <a:lstStyle>
            <a:lvl1pPr indent="-342900" lvl="0" marL="457200" rtl="0">
              <a:spcBef>
                <a:spcPts val="600"/>
              </a:spcBef>
              <a:spcAft>
                <a:spcPts val="0"/>
              </a:spcAft>
              <a:buClr>
                <a:srgbClr val="FFFFFF"/>
              </a:buClr>
              <a:buSzPts val="1800"/>
              <a:buFont typeface="Coda"/>
              <a:buChar char="●"/>
              <a:defRPr sz="1800">
                <a:solidFill>
                  <a:srgbClr val="FFFFFF"/>
                </a:solidFill>
                <a:latin typeface="Coda"/>
                <a:ea typeface="Coda"/>
                <a:cs typeface="Coda"/>
                <a:sym typeface="Coda"/>
              </a:defRPr>
            </a:lvl1pPr>
            <a:lvl2pPr indent="-342900" lvl="1" marL="914400" rtl="0">
              <a:spcBef>
                <a:spcPts val="0"/>
              </a:spcBef>
              <a:spcAft>
                <a:spcPts val="0"/>
              </a:spcAft>
              <a:buClr>
                <a:srgbClr val="FFFFFF"/>
              </a:buClr>
              <a:buSzPts val="1800"/>
              <a:buFont typeface="Coda"/>
              <a:buChar char="○"/>
              <a:defRPr sz="1800">
                <a:solidFill>
                  <a:srgbClr val="FFFFFF"/>
                </a:solidFill>
                <a:latin typeface="Coda"/>
                <a:ea typeface="Coda"/>
                <a:cs typeface="Coda"/>
                <a:sym typeface="Coda"/>
              </a:defRPr>
            </a:lvl2pPr>
            <a:lvl3pPr indent="-342900" lvl="2" marL="1371600" rtl="0">
              <a:spcBef>
                <a:spcPts val="0"/>
              </a:spcBef>
              <a:spcAft>
                <a:spcPts val="0"/>
              </a:spcAft>
              <a:buClr>
                <a:srgbClr val="FFFFFF"/>
              </a:buClr>
              <a:buSzPts val="1800"/>
              <a:buFont typeface="Coda"/>
              <a:buChar char="■"/>
              <a:defRPr sz="1800">
                <a:solidFill>
                  <a:srgbClr val="FFFFFF"/>
                </a:solidFill>
                <a:latin typeface="Coda"/>
                <a:ea typeface="Coda"/>
                <a:cs typeface="Coda"/>
                <a:sym typeface="Coda"/>
              </a:defRPr>
            </a:lvl3pPr>
            <a:lvl4pPr indent="-342900" lvl="3" marL="1828800" rtl="0">
              <a:spcBef>
                <a:spcPts val="0"/>
              </a:spcBef>
              <a:spcAft>
                <a:spcPts val="0"/>
              </a:spcAft>
              <a:buClr>
                <a:srgbClr val="FFFFFF"/>
              </a:buClr>
              <a:buSzPts val="1800"/>
              <a:buFont typeface="Coda"/>
              <a:buChar char="●"/>
              <a:defRPr sz="1800">
                <a:solidFill>
                  <a:srgbClr val="FFFFFF"/>
                </a:solidFill>
                <a:latin typeface="Coda"/>
                <a:ea typeface="Coda"/>
                <a:cs typeface="Coda"/>
                <a:sym typeface="Coda"/>
              </a:defRPr>
            </a:lvl4pPr>
            <a:lvl5pPr indent="-342900" lvl="4" marL="2286000" rtl="0">
              <a:spcBef>
                <a:spcPts val="0"/>
              </a:spcBef>
              <a:spcAft>
                <a:spcPts val="0"/>
              </a:spcAft>
              <a:buClr>
                <a:srgbClr val="FFFFFF"/>
              </a:buClr>
              <a:buSzPts val="1800"/>
              <a:buFont typeface="Coda"/>
              <a:buChar char="○"/>
              <a:defRPr sz="1800">
                <a:solidFill>
                  <a:srgbClr val="FFFFFF"/>
                </a:solidFill>
                <a:latin typeface="Coda"/>
                <a:ea typeface="Coda"/>
                <a:cs typeface="Coda"/>
                <a:sym typeface="Coda"/>
              </a:defRPr>
            </a:lvl5pPr>
            <a:lvl6pPr indent="-342900" lvl="5" marL="2743200" rtl="0">
              <a:spcBef>
                <a:spcPts val="0"/>
              </a:spcBef>
              <a:spcAft>
                <a:spcPts val="0"/>
              </a:spcAft>
              <a:buClr>
                <a:srgbClr val="FFFFFF"/>
              </a:buClr>
              <a:buSzPts val="1800"/>
              <a:buFont typeface="Coda"/>
              <a:buChar char="■"/>
              <a:defRPr sz="1800">
                <a:solidFill>
                  <a:srgbClr val="FFFFFF"/>
                </a:solidFill>
                <a:latin typeface="Coda"/>
                <a:ea typeface="Coda"/>
                <a:cs typeface="Coda"/>
                <a:sym typeface="Coda"/>
              </a:defRPr>
            </a:lvl6pPr>
            <a:lvl7pPr indent="-342900" lvl="6" marL="3200400" rtl="0">
              <a:spcBef>
                <a:spcPts val="0"/>
              </a:spcBef>
              <a:spcAft>
                <a:spcPts val="0"/>
              </a:spcAft>
              <a:buClr>
                <a:srgbClr val="FFFFFF"/>
              </a:buClr>
              <a:buSzPts val="1800"/>
              <a:buFont typeface="Coda"/>
              <a:buChar char="●"/>
              <a:defRPr sz="1800">
                <a:solidFill>
                  <a:srgbClr val="FFFFFF"/>
                </a:solidFill>
                <a:latin typeface="Coda"/>
                <a:ea typeface="Coda"/>
                <a:cs typeface="Coda"/>
                <a:sym typeface="Coda"/>
              </a:defRPr>
            </a:lvl7pPr>
            <a:lvl8pPr indent="-342900" lvl="7" marL="3657600" rtl="0">
              <a:spcBef>
                <a:spcPts val="0"/>
              </a:spcBef>
              <a:spcAft>
                <a:spcPts val="0"/>
              </a:spcAft>
              <a:buClr>
                <a:srgbClr val="FFFFFF"/>
              </a:buClr>
              <a:buSzPts val="1800"/>
              <a:buFont typeface="Coda"/>
              <a:buChar char="○"/>
              <a:defRPr sz="1800">
                <a:solidFill>
                  <a:srgbClr val="FFFFFF"/>
                </a:solidFill>
                <a:latin typeface="Coda"/>
                <a:ea typeface="Coda"/>
                <a:cs typeface="Coda"/>
                <a:sym typeface="Coda"/>
              </a:defRPr>
            </a:lvl8pPr>
            <a:lvl9pPr indent="-342900" lvl="8" marL="4114800" rtl="0">
              <a:spcBef>
                <a:spcPts val="0"/>
              </a:spcBef>
              <a:spcAft>
                <a:spcPts val="0"/>
              </a:spcAft>
              <a:buClr>
                <a:srgbClr val="FFFFFF"/>
              </a:buClr>
              <a:buSzPts val="1800"/>
              <a:buFont typeface="Coda"/>
              <a:buChar char="■"/>
              <a:defRPr sz="1800">
                <a:solidFill>
                  <a:srgbClr val="FFFFFF"/>
                </a:solidFill>
                <a:latin typeface="Coda"/>
                <a:ea typeface="Coda"/>
                <a:cs typeface="Coda"/>
                <a:sym typeface="Coda"/>
              </a:defRPr>
            </a:lvl9pPr>
          </a:lstStyle>
          <a:p/>
        </p:txBody>
      </p:sp>
      <p:sp>
        <p:nvSpPr>
          <p:cNvPr id="8" name="Google Shape;8;p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p6"/>
          <p:cNvSpPr txBox="1"/>
          <p:nvPr>
            <p:ph type="ctrTitle"/>
          </p:nvPr>
        </p:nvSpPr>
        <p:spPr>
          <a:xfrm>
            <a:off x="36950" y="1368975"/>
            <a:ext cx="8979000" cy="1699200"/>
          </a:xfrm>
          <a:prstGeom prst="rect">
            <a:avLst/>
          </a:prstGeom>
          <a:effectLst>
            <a:outerShdw blurRad="57150" rotWithShape="0" algn="bl" dir="5400000" dist="19050">
              <a:srgbClr val="000000">
                <a:alpha val="50000"/>
              </a:srgbClr>
            </a:outerShdw>
            <a:reflection blurRad="0" dir="0" dist="0" endA="0" endPos="30000" fadeDir="5400012" kx="0" rotWithShape="0" algn="bl" stA="92000" stPos="0" sy="-100000" ky="0"/>
          </a:effectLst>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Press Start 2P"/>
                <a:ea typeface="Press Start 2P"/>
                <a:cs typeface="Press Start 2P"/>
                <a:sym typeface="Press Start 2P"/>
              </a:rPr>
              <a:t>Joshua Bevers</a:t>
            </a:r>
            <a:endParaRPr sz="3000">
              <a:latin typeface="Press Start 2P"/>
              <a:ea typeface="Press Start 2P"/>
              <a:cs typeface="Press Start 2P"/>
              <a:sym typeface="Press Start 2P"/>
            </a:endParaRPr>
          </a:p>
        </p:txBody>
      </p:sp>
      <p:pic>
        <p:nvPicPr>
          <p:cNvPr id="27" name="Google Shape;27;p6"/>
          <p:cNvPicPr preferRelativeResize="0"/>
          <p:nvPr/>
        </p:nvPicPr>
        <p:blipFill>
          <a:blip r:embed="rId3">
            <a:alphaModFix/>
          </a:blip>
          <a:stretch>
            <a:fillRect/>
          </a:stretch>
        </p:blipFill>
        <p:spPr>
          <a:xfrm>
            <a:off x="3138950" y="212375"/>
            <a:ext cx="2638425" cy="22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ctrTitle"/>
          </p:nvPr>
        </p:nvSpPr>
        <p:spPr>
          <a:xfrm>
            <a:off x="36950" y="1368975"/>
            <a:ext cx="8979000" cy="1699200"/>
          </a:xfrm>
          <a:prstGeom prst="rect">
            <a:avLst/>
          </a:prstGeom>
          <a:effectLst>
            <a:outerShdw blurRad="57150" rotWithShape="0" algn="bl" dir="5400000" dist="19050">
              <a:srgbClr val="000000">
                <a:alpha val="50000"/>
              </a:srgbClr>
            </a:outerShdw>
            <a:reflection blurRad="0" dir="0" dist="0" endA="0" endPos="30000" fadeDir="5400012" kx="0" rotWithShape="0" algn="bl" stA="92000" stPos="0" sy="-100000" ky="0"/>
          </a:effectLst>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Press Start 2P"/>
                <a:ea typeface="Press Start 2P"/>
                <a:cs typeface="Press Start 2P"/>
                <a:sym typeface="Press Start 2P"/>
              </a:rPr>
              <a:t>Thank you!</a:t>
            </a:r>
            <a:endParaRPr sz="3000">
              <a:latin typeface="Press Start 2P"/>
              <a:ea typeface="Press Start 2P"/>
              <a:cs typeface="Press Start 2P"/>
              <a:sym typeface="Press Start 2P"/>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7"/>
          <p:cNvSpPr txBox="1"/>
          <p:nvPr>
            <p:ph type="title"/>
          </p:nvPr>
        </p:nvSpPr>
        <p:spPr>
          <a:xfrm>
            <a:off x="720150" y="516500"/>
            <a:ext cx="77037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What is this code?</a:t>
            </a:r>
            <a:endParaRPr b="0"/>
          </a:p>
        </p:txBody>
      </p:sp>
      <p:sp>
        <p:nvSpPr>
          <p:cNvPr id="33" name="Google Shape;33;p7"/>
          <p:cNvSpPr txBox="1"/>
          <p:nvPr>
            <p:ph idx="1" type="body"/>
          </p:nvPr>
        </p:nvSpPr>
        <p:spPr>
          <a:xfrm>
            <a:off x="623400" y="1227525"/>
            <a:ext cx="7875600" cy="3384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SzPts val="1800"/>
              <a:buChar char="●"/>
            </a:pPr>
            <a:r>
              <a:rPr lang="en"/>
              <a:t>An experiment in nested classes that brought untold pain later on. Never to be repeated.</a:t>
            </a:r>
            <a:endParaRPr/>
          </a:p>
          <a:p>
            <a:pPr indent="0" lvl="0" marL="0" rtl="0" algn="l">
              <a:spcBef>
                <a:spcPts val="600"/>
              </a:spcBef>
              <a:spcAft>
                <a:spcPts val="0"/>
              </a:spcAft>
              <a:buNone/>
            </a:pPr>
            <a:r>
              <a:t/>
            </a:r>
            <a:endParaRPr/>
          </a:p>
        </p:txBody>
      </p:sp>
      <p:pic>
        <p:nvPicPr>
          <p:cNvPr id="34" name="Google Shape;34;p7"/>
          <p:cNvPicPr preferRelativeResize="0"/>
          <p:nvPr/>
        </p:nvPicPr>
        <p:blipFill>
          <a:blip r:embed="rId3">
            <a:alphaModFix/>
          </a:blip>
          <a:stretch>
            <a:fillRect/>
          </a:stretch>
        </p:blipFill>
        <p:spPr>
          <a:xfrm>
            <a:off x="880975" y="2160300"/>
            <a:ext cx="4181475" cy="200025"/>
          </a:xfrm>
          <a:prstGeom prst="rect">
            <a:avLst/>
          </a:prstGeom>
          <a:noFill/>
          <a:ln>
            <a:noFill/>
          </a:ln>
        </p:spPr>
      </p:pic>
      <p:pic>
        <p:nvPicPr>
          <p:cNvPr id="35" name="Google Shape;35;p7"/>
          <p:cNvPicPr preferRelativeResize="0"/>
          <p:nvPr/>
        </p:nvPicPr>
        <p:blipFill>
          <a:blip r:embed="rId4">
            <a:alphaModFix/>
          </a:blip>
          <a:stretch>
            <a:fillRect/>
          </a:stretch>
        </p:blipFill>
        <p:spPr>
          <a:xfrm>
            <a:off x="4895075" y="2013075"/>
            <a:ext cx="3495729" cy="226575"/>
          </a:xfrm>
          <a:prstGeom prst="rect">
            <a:avLst/>
          </a:prstGeom>
          <a:noFill/>
          <a:ln>
            <a:noFill/>
          </a:ln>
        </p:spPr>
      </p:pic>
      <p:pic>
        <p:nvPicPr>
          <p:cNvPr id="36" name="Google Shape;36;p7"/>
          <p:cNvPicPr preferRelativeResize="0"/>
          <p:nvPr/>
        </p:nvPicPr>
        <p:blipFill>
          <a:blip r:embed="rId5">
            <a:alphaModFix/>
          </a:blip>
          <a:stretch>
            <a:fillRect/>
          </a:stretch>
        </p:blipFill>
        <p:spPr>
          <a:xfrm>
            <a:off x="798825" y="2360325"/>
            <a:ext cx="7524750" cy="200025"/>
          </a:xfrm>
          <a:prstGeom prst="rect">
            <a:avLst/>
          </a:prstGeom>
          <a:noFill/>
          <a:ln>
            <a:noFill/>
          </a:ln>
        </p:spPr>
      </p:pic>
      <p:pic>
        <p:nvPicPr>
          <p:cNvPr id="37" name="Google Shape;37;p7"/>
          <p:cNvPicPr preferRelativeResize="0"/>
          <p:nvPr/>
        </p:nvPicPr>
        <p:blipFill>
          <a:blip r:embed="rId6">
            <a:alphaModFix/>
          </a:blip>
          <a:stretch>
            <a:fillRect/>
          </a:stretch>
        </p:blipFill>
        <p:spPr>
          <a:xfrm>
            <a:off x="798825" y="2571750"/>
            <a:ext cx="2867025" cy="219075"/>
          </a:xfrm>
          <a:prstGeom prst="rect">
            <a:avLst/>
          </a:prstGeom>
          <a:noFill/>
          <a:ln>
            <a:noFill/>
          </a:ln>
        </p:spPr>
      </p:pic>
      <p:pic>
        <p:nvPicPr>
          <p:cNvPr id="38" name="Google Shape;38;p7"/>
          <p:cNvPicPr preferRelativeResize="0"/>
          <p:nvPr/>
        </p:nvPicPr>
        <p:blipFill>
          <a:blip r:embed="rId7">
            <a:alphaModFix/>
          </a:blip>
          <a:stretch>
            <a:fillRect/>
          </a:stretch>
        </p:blipFill>
        <p:spPr>
          <a:xfrm>
            <a:off x="3665850" y="2568000"/>
            <a:ext cx="2690578" cy="22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720150" y="516500"/>
            <a:ext cx="77037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The Untold Pain</a:t>
            </a:r>
            <a:endParaRPr b="0"/>
          </a:p>
        </p:txBody>
      </p:sp>
      <p:sp>
        <p:nvSpPr>
          <p:cNvPr id="44" name="Google Shape;44;p8"/>
          <p:cNvSpPr txBox="1"/>
          <p:nvPr>
            <p:ph idx="1" type="body"/>
          </p:nvPr>
        </p:nvSpPr>
        <p:spPr>
          <a:xfrm>
            <a:off x="623400" y="1227525"/>
            <a:ext cx="7875600" cy="3384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a:p>
          <a:p>
            <a:pPr indent="0" lvl="0" marL="0" rtl="0" algn="l">
              <a:spcBef>
                <a:spcPts val="600"/>
              </a:spcBef>
              <a:spcAft>
                <a:spcPts val="0"/>
              </a:spcAft>
              <a:buNone/>
            </a:pPr>
            <a:r>
              <a:t/>
            </a:r>
            <a:endParaRPr/>
          </a:p>
        </p:txBody>
      </p:sp>
      <p:pic>
        <p:nvPicPr>
          <p:cNvPr id="45" name="Google Shape;45;p8"/>
          <p:cNvPicPr preferRelativeResize="0"/>
          <p:nvPr/>
        </p:nvPicPr>
        <p:blipFill>
          <a:blip r:embed="rId3">
            <a:alphaModFix/>
          </a:blip>
          <a:stretch>
            <a:fillRect/>
          </a:stretch>
        </p:blipFill>
        <p:spPr>
          <a:xfrm>
            <a:off x="555450" y="1284050"/>
            <a:ext cx="8036276" cy="345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title"/>
          </p:nvPr>
        </p:nvSpPr>
        <p:spPr>
          <a:xfrm>
            <a:off x="720150" y="516500"/>
            <a:ext cx="77037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How to Fix</a:t>
            </a:r>
            <a:endParaRPr b="0"/>
          </a:p>
        </p:txBody>
      </p:sp>
      <p:sp>
        <p:nvSpPr>
          <p:cNvPr id="51" name="Google Shape;51;p9"/>
          <p:cNvSpPr txBox="1"/>
          <p:nvPr>
            <p:ph idx="1" type="body"/>
          </p:nvPr>
        </p:nvSpPr>
        <p:spPr>
          <a:xfrm>
            <a:off x="623400" y="1227525"/>
            <a:ext cx="7875600" cy="3384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600"/>
              </a:spcBef>
              <a:spcAft>
                <a:spcPts val="0"/>
              </a:spcAft>
              <a:buSzPts val="1800"/>
              <a:buChar char="●"/>
            </a:pPr>
            <a:r>
              <a:rPr lang="en"/>
              <a:t>Creating a Domain for Order_Items, working off the CRUD used in the other domains.</a:t>
            </a:r>
            <a:endParaRPr/>
          </a:p>
          <a:p>
            <a:pPr indent="-342900" lvl="0" marL="457200" marR="0" rtl="0" algn="l">
              <a:lnSpc>
                <a:spcPct val="115000"/>
              </a:lnSpc>
              <a:spcBef>
                <a:spcPts val="0"/>
              </a:spcBef>
              <a:spcAft>
                <a:spcPts val="0"/>
              </a:spcAft>
              <a:buSzPts val="1800"/>
              <a:buChar char="●"/>
            </a:pPr>
            <a:r>
              <a:rPr lang="en"/>
              <a:t>Be more careful with do-whiles.</a:t>
            </a:r>
            <a:endParaRPr/>
          </a:p>
          <a:p>
            <a:pPr indent="0" lvl="0" marL="457200" marR="0" rtl="0" algn="l">
              <a:lnSpc>
                <a:spcPct val="115000"/>
              </a:lnSpc>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0"/>
          <p:cNvSpPr txBox="1"/>
          <p:nvPr>
            <p:ph type="title"/>
          </p:nvPr>
        </p:nvSpPr>
        <p:spPr>
          <a:xfrm>
            <a:off x="720150" y="516500"/>
            <a:ext cx="77037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The good</a:t>
            </a:r>
            <a:endParaRPr b="0"/>
          </a:p>
        </p:txBody>
      </p:sp>
      <p:sp>
        <p:nvSpPr>
          <p:cNvPr id="57" name="Google Shape;57;p10"/>
          <p:cNvSpPr txBox="1"/>
          <p:nvPr>
            <p:ph idx="1" type="body"/>
          </p:nvPr>
        </p:nvSpPr>
        <p:spPr>
          <a:xfrm>
            <a:off x="623400" y="1227525"/>
            <a:ext cx="7875600" cy="3384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600"/>
              </a:spcBef>
              <a:spcAft>
                <a:spcPts val="0"/>
              </a:spcAft>
              <a:buSzPts val="1800"/>
              <a:buChar char="●"/>
            </a:pPr>
            <a:r>
              <a:rPr lang="en"/>
              <a:t>The Do-whiles, while adding </a:t>
            </a:r>
            <a:r>
              <a:rPr lang="en"/>
              <a:t>testing complexity, offer a better UX.</a:t>
            </a:r>
            <a:endParaRPr/>
          </a:p>
          <a:p>
            <a:pPr indent="-342900" lvl="0" marL="457200" marR="0" rtl="0" algn="l">
              <a:lnSpc>
                <a:spcPct val="115000"/>
              </a:lnSpc>
              <a:spcBef>
                <a:spcPts val="0"/>
              </a:spcBef>
              <a:spcAft>
                <a:spcPts val="0"/>
              </a:spcAft>
              <a:buSzPts val="1800"/>
              <a:buChar char="●"/>
            </a:pPr>
            <a:r>
              <a:rPr lang="en"/>
              <a:t>Allows for recursive commands to cut back on typing.</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0" rtl="0" algn="l">
              <a:spcBef>
                <a:spcPts val="600"/>
              </a:spcBef>
              <a:spcAft>
                <a:spcPts val="0"/>
              </a:spcAft>
              <a:buNone/>
            </a:pPr>
            <a:r>
              <a:t/>
            </a:r>
            <a:endParaRPr/>
          </a:p>
        </p:txBody>
      </p:sp>
      <p:pic>
        <p:nvPicPr>
          <p:cNvPr id="58" name="Google Shape;58;p10"/>
          <p:cNvPicPr preferRelativeResize="0"/>
          <p:nvPr/>
        </p:nvPicPr>
        <p:blipFill>
          <a:blip r:embed="rId3">
            <a:alphaModFix/>
          </a:blip>
          <a:stretch>
            <a:fillRect/>
          </a:stretch>
        </p:blipFill>
        <p:spPr>
          <a:xfrm>
            <a:off x="2473100" y="2516938"/>
            <a:ext cx="3067050" cy="107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1"/>
          <p:cNvSpPr txBox="1"/>
          <p:nvPr>
            <p:ph type="title"/>
          </p:nvPr>
        </p:nvSpPr>
        <p:spPr>
          <a:xfrm>
            <a:off x="720150" y="516500"/>
            <a:ext cx="7703700" cy="5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But I wasn’t happy…... And neither was Maven</a:t>
            </a:r>
            <a:endParaRPr b="0"/>
          </a:p>
        </p:txBody>
      </p:sp>
      <p:sp>
        <p:nvSpPr>
          <p:cNvPr id="64" name="Google Shape;64;p11"/>
          <p:cNvSpPr txBox="1"/>
          <p:nvPr>
            <p:ph idx="1" type="body"/>
          </p:nvPr>
        </p:nvSpPr>
        <p:spPr>
          <a:xfrm>
            <a:off x="623400" y="1608700"/>
            <a:ext cx="7875600" cy="30036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600"/>
              </a:spcBef>
              <a:spcAft>
                <a:spcPts val="0"/>
              </a:spcAft>
              <a:buNone/>
            </a:pPr>
            <a:r>
              <a:rPr lang="en"/>
              <a:t>At 4:13 pm Thursday, the day before the assignment was due, something happened. I’m still tracing back as to what, but Maven died. The project was split, unable to recognize unit test imports for the controller class, and spotty in other classes. It made no sense. I had lost an entire day’s work because I hadn’t </a:t>
            </a:r>
            <a:r>
              <a:rPr lang="en"/>
              <a:t>committed</a:t>
            </a:r>
            <a:r>
              <a:rPr lang="en"/>
              <a:t> on a regular schedule and lost track of time. The project was almost reset to square one.</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title"/>
          </p:nvPr>
        </p:nvSpPr>
        <p:spPr>
          <a:xfrm>
            <a:off x="720150" y="516500"/>
            <a:ext cx="7703700" cy="5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It was time for some action</a:t>
            </a:r>
            <a:endParaRPr b="0"/>
          </a:p>
        </p:txBody>
      </p:sp>
      <p:sp>
        <p:nvSpPr>
          <p:cNvPr id="70" name="Google Shape;70;p12"/>
          <p:cNvSpPr txBox="1"/>
          <p:nvPr>
            <p:ph idx="1" type="body"/>
          </p:nvPr>
        </p:nvSpPr>
        <p:spPr>
          <a:xfrm>
            <a:off x="623400" y="1608700"/>
            <a:ext cx="7875600" cy="30036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600"/>
              </a:spcBef>
              <a:spcAft>
                <a:spcPts val="0"/>
              </a:spcAft>
              <a:buNone/>
            </a:pPr>
            <a:r>
              <a:rPr lang="en"/>
              <a:t>I have to grind. It took a couple cups of coffee and some tired fingers, but we have a even better product at the end.</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0" rtl="0" algn="l">
              <a:spcBef>
                <a:spcPts val="600"/>
              </a:spcBef>
              <a:spcAft>
                <a:spcPts val="0"/>
              </a:spcAft>
              <a:buNone/>
            </a:pPr>
            <a:r>
              <a:t/>
            </a:r>
            <a:endParaRPr/>
          </a:p>
        </p:txBody>
      </p:sp>
      <p:pic>
        <p:nvPicPr>
          <p:cNvPr id="71" name="Google Shape;71;p12"/>
          <p:cNvPicPr preferRelativeResize="0"/>
          <p:nvPr/>
        </p:nvPicPr>
        <p:blipFill>
          <a:blip r:embed="rId3">
            <a:alphaModFix/>
          </a:blip>
          <a:stretch>
            <a:fillRect/>
          </a:stretch>
        </p:blipFill>
        <p:spPr>
          <a:xfrm>
            <a:off x="3332800" y="2395000"/>
            <a:ext cx="4983901" cy="771525"/>
          </a:xfrm>
          <a:prstGeom prst="rect">
            <a:avLst/>
          </a:prstGeom>
          <a:noFill/>
          <a:ln>
            <a:noFill/>
          </a:ln>
        </p:spPr>
      </p:pic>
      <p:pic>
        <p:nvPicPr>
          <p:cNvPr id="72" name="Google Shape;72;p12"/>
          <p:cNvPicPr preferRelativeResize="0"/>
          <p:nvPr/>
        </p:nvPicPr>
        <p:blipFill>
          <a:blip r:embed="rId4">
            <a:alphaModFix/>
          </a:blip>
          <a:stretch>
            <a:fillRect/>
          </a:stretch>
        </p:blipFill>
        <p:spPr>
          <a:xfrm>
            <a:off x="812550" y="2423875"/>
            <a:ext cx="2438975" cy="2069825"/>
          </a:xfrm>
          <a:prstGeom prst="rect">
            <a:avLst/>
          </a:prstGeom>
          <a:noFill/>
          <a:ln>
            <a:noFill/>
          </a:ln>
        </p:spPr>
      </p:pic>
      <p:pic>
        <p:nvPicPr>
          <p:cNvPr id="73" name="Google Shape;73;p12"/>
          <p:cNvPicPr preferRelativeResize="0"/>
          <p:nvPr/>
        </p:nvPicPr>
        <p:blipFill>
          <a:blip r:embed="rId5">
            <a:alphaModFix/>
          </a:blip>
          <a:stretch>
            <a:fillRect/>
          </a:stretch>
        </p:blipFill>
        <p:spPr>
          <a:xfrm>
            <a:off x="4104700" y="3202975"/>
            <a:ext cx="3303975" cy="146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720150" y="516500"/>
            <a:ext cx="7703700" cy="5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Neat Things About SQL</a:t>
            </a:r>
            <a:endParaRPr b="0"/>
          </a:p>
        </p:txBody>
      </p:sp>
      <p:sp>
        <p:nvSpPr>
          <p:cNvPr id="79" name="Google Shape;79;p13"/>
          <p:cNvSpPr txBox="1"/>
          <p:nvPr>
            <p:ph idx="1" type="body"/>
          </p:nvPr>
        </p:nvSpPr>
        <p:spPr>
          <a:xfrm>
            <a:off x="623400" y="1608700"/>
            <a:ext cx="7875600" cy="30036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600"/>
              </a:spcBef>
              <a:spcAft>
                <a:spcPts val="0"/>
              </a:spcAft>
              <a:buNone/>
            </a:pPr>
            <a:r>
              <a:rPr lang="en"/>
              <a:t>For this project, I didn’t put a auto_increment on it orders_item table!</a:t>
            </a:r>
            <a:endParaRPr/>
          </a:p>
          <a:p>
            <a:pPr indent="0" lvl="0" marL="457200" marR="0" rtl="0" algn="l">
              <a:lnSpc>
                <a:spcPct val="115000"/>
              </a:lnSpc>
              <a:spcBef>
                <a:spcPts val="600"/>
              </a:spcBef>
              <a:spcAft>
                <a:spcPts val="0"/>
              </a:spcAft>
              <a:buNone/>
            </a:pPr>
            <a:r>
              <a:rPr lang="en"/>
              <a:t>Egads! The structure of </a:t>
            </a:r>
            <a:endParaRPr/>
          </a:p>
          <a:p>
            <a:pPr indent="0" lvl="0" marL="457200" marR="0" rtl="0" algn="l">
              <a:lnSpc>
                <a:spcPct val="115000"/>
              </a:lnSpc>
              <a:spcBef>
                <a:spcPts val="600"/>
              </a:spcBef>
              <a:spcAft>
                <a:spcPts val="0"/>
              </a:spcAft>
              <a:buNone/>
            </a:pPr>
            <a:r>
              <a:rPr lang="en"/>
              <a:t>the world’s fabric is</a:t>
            </a:r>
            <a:endParaRPr/>
          </a:p>
          <a:p>
            <a:pPr indent="0" lvl="0" marL="457200" marR="0" rtl="0" algn="l">
              <a:lnSpc>
                <a:spcPct val="115000"/>
              </a:lnSpc>
              <a:spcBef>
                <a:spcPts val="600"/>
              </a:spcBef>
              <a:spcAft>
                <a:spcPts val="0"/>
              </a:spcAft>
              <a:buNone/>
            </a:pPr>
            <a:r>
              <a:rPr lang="en"/>
              <a:t>coming undone!</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0" rtl="0" algn="l">
              <a:spcBef>
                <a:spcPts val="600"/>
              </a:spcBef>
              <a:spcAft>
                <a:spcPts val="0"/>
              </a:spcAft>
              <a:buNone/>
            </a:pPr>
            <a:r>
              <a:t/>
            </a:r>
            <a:endParaRPr/>
          </a:p>
        </p:txBody>
      </p:sp>
      <p:pic>
        <p:nvPicPr>
          <p:cNvPr id="80" name="Google Shape;80;p13"/>
          <p:cNvPicPr preferRelativeResize="0"/>
          <p:nvPr/>
        </p:nvPicPr>
        <p:blipFill>
          <a:blip r:embed="rId3">
            <a:alphaModFix/>
          </a:blip>
          <a:stretch>
            <a:fillRect/>
          </a:stretch>
        </p:blipFill>
        <p:spPr>
          <a:xfrm>
            <a:off x="3861523" y="2192250"/>
            <a:ext cx="4723000" cy="253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720150" y="516500"/>
            <a:ext cx="7703700" cy="5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We’re Fine</a:t>
            </a:r>
            <a:endParaRPr b="0"/>
          </a:p>
        </p:txBody>
      </p:sp>
      <p:sp>
        <p:nvSpPr>
          <p:cNvPr id="86" name="Google Shape;86;p14"/>
          <p:cNvSpPr txBox="1"/>
          <p:nvPr>
            <p:ph idx="1" type="body"/>
          </p:nvPr>
        </p:nvSpPr>
        <p:spPr>
          <a:xfrm>
            <a:off x="623400" y="1608700"/>
            <a:ext cx="7875600" cy="30036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600"/>
              </a:spcBef>
              <a:spcAft>
                <a:spcPts val="0"/>
              </a:spcAft>
              <a:buNone/>
            </a:pPr>
            <a:r>
              <a:rPr lang="en"/>
              <a:t>Actually, everything is fine. With the primary key being a composite of the foreign keys, it creates a pair. E.G 1-1 or 1-2 relation between the order id and item id. What this also gets us is that SQL will enforce uniqueness, which is great for us. We don’t want x number of orders with the same item of various quantities (we live in a land of instant transport). SQL will reject any attempts to add a non-unique pair and we can handle that inside the code.</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a:p>
            <a:pPr indent="0" lvl="0" marL="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457200" marR="0" rtl="0" algn="l">
              <a:lnSpc>
                <a:spcPct val="115000"/>
              </a:lnSpc>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ighti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