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6" r:id="rId12"/>
    <p:sldId id="267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4F93E-95D1-4E53-A71C-0B8C8C64CD8C}" v="105" dt="2024-11-28T21:40:58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27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122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645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7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105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9477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445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805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77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10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11/28/2024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741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11/28/2024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2290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06" r:id="rId6"/>
    <p:sldLayoutId id="2147483702" r:id="rId7"/>
    <p:sldLayoutId id="2147483703" r:id="rId8"/>
    <p:sldLayoutId id="2147483704" r:id="rId9"/>
    <p:sldLayoutId id="2147483705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1F87E1-88A9-852B-594B-8ECDB32253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524000"/>
            <a:ext cx="5334000" cy="2286000"/>
          </a:xfrm>
        </p:spPr>
        <p:txBody>
          <a:bodyPr>
            <a:normAutofit/>
          </a:bodyPr>
          <a:lstStyle/>
          <a:p>
            <a:pPr algn="l"/>
            <a:r>
              <a:rPr lang="en-GB" sz="4400" dirty="0"/>
              <a:t>4</a:t>
            </a:r>
            <a:r>
              <a:rPr lang="en-GB" sz="4400" baseline="30000" dirty="0"/>
              <a:t>th</a:t>
            </a:r>
            <a:r>
              <a:rPr lang="en-GB" sz="4400" dirty="0"/>
              <a:t> Year Project</a:t>
            </a:r>
            <a:endParaRPr lang="en-IE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3CE0DF-F448-E410-E979-D107EE7210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4571999"/>
            <a:ext cx="5334000" cy="1524000"/>
          </a:xfrm>
        </p:spPr>
        <p:txBody>
          <a:bodyPr>
            <a:normAutofit/>
          </a:bodyPr>
          <a:lstStyle/>
          <a:p>
            <a:pPr algn="l"/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99042-F7DE-CBEC-38DD-C10A2D30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921" r="2" b="2"/>
          <a:stretch/>
        </p:blipFill>
        <p:spPr>
          <a:xfrm>
            <a:off x="2" y="732510"/>
            <a:ext cx="5333999" cy="6125491"/>
          </a:xfrm>
          <a:custGeom>
            <a:avLst/>
            <a:gdLst/>
            <a:ahLst/>
            <a:cxnLst/>
            <a:rect l="l" t="t" r="r" b="b"/>
            <a:pathLst>
              <a:path w="5333999" h="6125491">
                <a:moveTo>
                  <a:pt x="0" y="0"/>
                </a:moveTo>
                <a:lnTo>
                  <a:pt x="201347" y="12133"/>
                </a:lnTo>
                <a:cubicBezTo>
                  <a:pt x="834520" y="59989"/>
                  <a:pt x="1489622" y="165274"/>
                  <a:pt x="2149412" y="288819"/>
                </a:cubicBezTo>
                <a:cubicBezTo>
                  <a:pt x="4194087" y="671477"/>
                  <a:pt x="4738431" y="1884930"/>
                  <a:pt x="5125148" y="3309606"/>
                </a:cubicBezTo>
                <a:cubicBezTo>
                  <a:pt x="5383961" y="4263563"/>
                  <a:pt x="5599841" y="5130569"/>
                  <a:pt x="4496734" y="5829050"/>
                </a:cubicBezTo>
                <a:cubicBezTo>
                  <a:pt x="4342061" y="5927011"/>
                  <a:pt x="4177261" y="6012425"/>
                  <a:pt x="4005032" y="6088102"/>
                </a:cubicBezTo>
                <a:lnTo>
                  <a:pt x="3915032" y="6125491"/>
                </a:lnTo>
                <a:lnTo>
                  <a:pt x="0" y="6125491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EB7CBBE-178B-4DB3-AD92-DED458BAE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352425"/>
            <a:ext cx="5185830" cy="65055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</p:spTree>
    <p:extLst>
      <p:ext uri="{BB962C8B-B14F-4D97-AF65-F5344CB8AC3E}">
        <p14:creationId xmlns:p14="http://schemas.microsoft.com/office/powerpoint/2010/main" val="1063928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F8003-F367-0C4B-384D-14E46E0C5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62DDF-D472-07C5-8756-0CFE9C748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Editor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E4F30-BA54-7E01-65F3-1AD317362D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262469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4E9CA9-3AEA-289C-ECBD-11D9D60B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F3576-F799-153D-F487-C51C9E3DB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 management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369D5-E46D-3DB3-AC40-C98C27444C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257224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AB7129-8D9E-D9FD-2CB1-5380300B3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688C-E65C-2F5F-D8C5-CA598B4C9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Scene manager code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7F620-98D4-68CC-A8D2-4315CF3FC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endParaRPr lang="en-IE" sz="2000" dirty="0"/>
          </a:p>
        </p:txBody>
      </p:sp>
    </p:spTree>
    <p:extLst>
      <p:ext uri="{BB962C8B-B14F-4D97-AF65-F5344CB8AC3E}">
        <p14:creationId xmlns:p14="http://schemas.microsoft.com/office/powerpoint/2010/main" val="13293303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3612-29D2-86A7-5241-8E99A42CD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BD916-68DE-3DC6-F124-9CBEF5E39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Whats</a:t>
            </a:r>
            <a:r>
              <a:rPr lang="en-GB" dirty="0"/>
              <a:t> Next?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BEBD2-E418-51E6-C2D0-DCD5DBC08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r>
              <a:rPr lang="en-GB" sz="2000" dirty="0"/>
              <a:t>Ship part effects on flying / fighting</a:t>
            </a:r>
          </a:p>
          <a:p>
            <a:r>
              <a:rPr lang="en-GB" sz="2000" dirty="0"/>
              <a:t>Randomly creating enemy ships</a:t>
            </a:r>
          </a:p>
          <a:p>
            <a:r>
              <a:rPr lang="en-GB" sz="2000" dirty="0"/>
              <a:t>Genetic algorithm for creation of enemy ships?</a:t>
            </a:r>
            <a:endParaRPr lang="en-IE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9714D6-EFAD-96AD-9049-7DA38D3C5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170" y="3606421"/>
            <a:ext cx="4551609" cy="2341801"/>
          </a:xfrm>
          <a:prstGeom prst="rect">
            <a:avLst/>
          </a:prstGeom>
        </p:spPr>
      </p:pic>
      <p:pic>
        <p:nvPicPr>
          <p:cNvPr id="5124" name="Picture 4" descr="Genetic Algorithm">
            <a:extLst>
              <a:ext uri="{FF2B5EF4-FFF2-40B4-BE49-F238E27FC236}">
                <a16:creationId xmlns:a16="http://schemas.microsoft.com/office/drawing/2014/main" id="{73CD8042-5C86-AD87-D7C2-C4D1EA452B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9665" y="590921"/>
            <a:ext cx="4392396" cy="249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468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986E4-C3EA-6B7E-2FE4-425640E9E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F0B7F-411A-6EA6-6DBC-CA5FA41E9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8B31B36-0755-86D5-02A1-C3CA5DD353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340" y="719691"/>
            <a:ext cx="9635319" cy="541861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6526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7FEE4-09EB-F65B-3ABB-4732B52C4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0EF292-0C58-885F-307A-A71185445E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5638" y="793845"/>
            <a:ext cx="9160723" cy="5270310"/>
          </a:xfrm>
        </p:spPr>
      </p:pic>
    </p:spTree>
    <p:extLst>
      <p:ext uri="{BB962C8B-B14F-4D97-AF65-F5344CB8AC3E}">
        <p14:creationId xmlns:p14="http://schemas.microsoft.com/office/powerpoint/2010/main" val="360020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82F2F-50C6-43B9-4A88-88F2134B0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055BF-0DCF-B090-F4F5-9070CCC22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interests	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D6191-4E88-F725-4284-ED69B21447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2000" dirty="0"/>
              <a:t>Modifiable ships and possibly bases.</a:t>
            </a:r>
          </a:p>
          <a:p>
            <a:r>
              <a:rPr lang="en-GB" sz="2000" dirty="0"/>
              <a:t>Different Parts Effect the flying of the ship ( weight, Acceleration, rotation, origin) and the </a:t>
            </a:r>
            <a:r>
              <a:rPr lang="en-GB" sz="2000" dirty="0" err="1"/>
              <a:t>the</a:t>
            </a:r>
            <a:r>
              <a:rPr lang="en-GB" sz="2000" dirty="0"/>
              <a:t> different weapons of the ship ( automated cannons, EMP, type of fire rate)</a:t>
            </a:r>
          </a:p>
          <a:p>
            <a:r>
              <a:rPr lang="en-GB" sz="2000" dirty="0"/>
              <a:t>Player be able to create their own ship</a:t>
            </a:r>
          </a:p>
          <a:p>
            <a:r>
              <a:rPr lang="en-GB" sz="2000" dirty="0"/>
              <a:t>Enemies then create their own ships in some slightly random but intelligent way.</a:t>
            </a:r>
          </a:p>
          <a:p>
            <a:r>
              <a:rPr lang="en-GB" sz="2000" dirty="0"/>
              <a:t>Enemies ships also effected by all the parts that get chosen.</a:t>
            </a:r>
          </a:p>
          <a:p>
            <a:r>
              <a:rPr lang="en-GB" sz="2000" dirty="0"/>
              <a:t>Ship destructibility.</a:t>
            </a:r>
          </a:p>
          <a:p>
            <a:endParaRPr lang="en-GB" sz="2000" dirty="0"/>
          </a:p>
          <a:p>
            <a:endParaRPr lang="en-GB" dirty="0"/>
          </a:p>
          <a:p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2340645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269A4-8CFD-EB1D-581E-24AAC2B08E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4AF4-9AA5-B24A-2CD4-D1FB9E6EC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	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1A63C3-90E9-8400-0D19-F054760A6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524250" cy="3818083"/>
          </a:xfrm>
        </p:spPr>
        <p:txBody>
          <a:bodyPr/>
          <a:lstStyle/>
          <a:p>
            <a:r>
              <a:rPr lang="en-GB" sz="2000" dirty="0"/>
              <a:t>Player can build their own ship in an editor which will tell them part properties. </a:t>
            </a:r>
          </a:p>
          <a:p>
            <a:r>
              <a:rPr lang="en-GB" sz="2000" dirty="0"/>
              <a:t>Not all parts available these will be gained after fight or raiding space stations.</a:t>
            </a:r>
          </a:p>
          <a:p>
            <a:endParaRPr lang="en-GB" sz="2000" dirty="0"/>
          </a:p>
          <a:p>
            <a:endParaRPr lang="en-GB" dirty="0"/>
          </a:p>
          <a:p>
            <a:endParaRPr lang="en-IE" dirty="0"/>
          </a:p>
        </p:txBody>
      </p:sp>
      <p:pic>
        <p:nvPicPr>
          <p:cNvPr id="1026" name="Picture 2" descr="Kerbal Space Program: Making History Review - Shoot For The Mun - GameSpot">
            <a:extLst>
              <a:ext uri="{FF2B5EF4-FFF2-40B4-BE49-F238E27FC236}">
                <a16:creationId xmlns:a16="http://schemas.microsoft.com/office/drawing/2014/main" id="{0CA63BDA-232D-16A6-BE17-15F6E99A10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61" y="358131"/>
            <a:ext cx="4749639" cy="2671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tarfield: How to Use the Ship Builder">
            <a:extLst>
              <a:ext uri="{FF2B5EF4-FFF2-40B4-BE49-F238E27FC236}">
                <a16:creationId xmlns:a16="http://schemas.microsoft.com/office/drawing/2014/main" id="{686C15E8-E18E-6C8C-144B-03D4B2635A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0361" y="3667849"/>
            <a:ext cx="4749639" cy="2374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03665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07675-2C89-545C-7EEC-CE5584695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52CDE-B3B3-E8B7-EAD0-E6E48C130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/>
          <a:lstStyle/>
          <a:p>
            <a:r>
              <a:rPr lang="en-GB" sz="2000" dirty="0"/>
              <a:t>Then will then get in dog fights with enemy who will have been randomly generated.</a:t>
            </a:r>
          </a:p>
          <a:p>
            <a:r>
              <a:rPr lang="en-GB" sz="2000" dirty="0"/>
              <a:t>Destruction will be visualised on ships individual pieces or with particle explosions .</a:t>
            </a:r>
          </a:p>
          <a:p>
            <a:endParaRPr lang="en-IE" dirty="0"/>
          </a:p>
        </p:txBody>
      </p:sp>
      <p:pic>
        <p:nvPicPr>
          <p:cNvPr id="2050" name="Picture 2" descr="Starfield Space Combat Lets You ...">
            <a:extLst>
              <a:ext uri="{FF2B5EF4-FFF2-40B4-BE49-F238E27FC236}">
                <a16:creationId xmlns:a16="http://schemas.microsoft.com/office/drawing/2014/main" id="{AC0F5DC0-1053-2CFB-0BEB-5696ACFF3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3" y="3760637"/>
            <a:ext cx="4184726" cy="2343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20 Best thrust-vector 2D space games as ...">
            <a:extLst>
              <a:ext uri="{FF2B5EF4-FFF2-40B4-BE49-F238E27FC236}">
                <a16:creationId xmlns:a16="http://schemas.microsoft.com/office/drawing/2014/main" id="{D4E429BA-2E8D-17D5-805B-2236ABA463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1553" y="629501"/>
            <a:ext cx="4128447" cy="2311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63419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3B5C-D535-4364-B89A-617E924DC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FA220-32E2-B83C-833C-6FEC8DC8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7352F5-6D18-FDB1-F1C2-31A69C279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/>
          <a:lstStyle/>
          <a:p>
            <a:r>
              <a:rPr lang="en-GB" sz="2000" dirty="0"/>
              <a:t>Board ships and space stations to find resources like new ship parts and possibly paint jobs</a:t>
            </a:r>
          </a:p>
          <a:p>
            <a:r>
              <a:rPr lang="en-GB" sz="2000" dirty="0"/>
              <a:t>Where it would turn into a top down shooter like hotline </a:t>
            </a:r>
            <a:r>
              <a:rPr lang="en-GB" sz="2000" dirty="0" err="1"/>
              <a:t>miami</a:t>
            </a:r>
            <a:endParaRPr lang="en-GB" sz="2000" dirty="0"/>
          </a:p>
          <a:p>
            <a:endParaRPr lang="en-IE" dirty="0"/>
          </a:p>
        </p:txBody>
      </p:sp>
      <p:pic>
        <p:nvPicPr>
          <p:cNvPr id="3074" name="Picture 2" descr="Anvil Legionnaire - Roberts Space ...">
            <a:extLst>
              <a:ext uri="{FF2B5EF4-FFF2-40B4-BE49-F238E27FC236}">
                <a16:creationId xmlns:a16="http://schemas.microsoft.com/office/drawing/2014/main" id="{F22ACD35-BEE3-FE02-526D-1EA6C51A62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04" y="762000"/>
            <a:ext cx="4832384" cy="2332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otline Miami 2: Wrong Number - PC - Buy it at Nuuvem">
            <a:extLst>
              <a:ext uri="{FF2B5EF4-FFF2-40B4-BE49-F238E27FC236}">
                <a16:creationId xmlns:a16="http://schemas.microsoft.com/office/drawing/2014/main" id="{D7B2406C-31F7-6480-EAEE-23C2D50A2B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703" y="3586520"/>
            <a:ext cx="4832385" cy="2583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534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D1489-DE36-35F5-CDF3-352260621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36B4D-447D-F95B-341C-884938557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Game Idea Ambition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E1DEC1-1317-44B6-AC13-21964504C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3651250" cy="3818083"/>
          </a:xfrm>
        </p:spPr>
        <p:txBody>
          <a:bodyPr>
            <a:normAutofit/>
          </a:bodyPr>
          <a:lstStyle/>
          <a:p>
            <a:r>
              <a:rPr lang="en-GB" sz="2000" dirty="0"/>
              <a:t>Possibly even have your own space station where you could have crew recruited from missions</a:t>
            </a:r>
          </a:p>
          <a:p>
            <a:r>
              <a:rPr lang="en-GB" sz="2000" dirty="0"/>
              <a:t>Crew could also act as AI companions when boarding ships or have their own ships during battle</a:t>
            </a:r>
            <a:endParaRPr lang="en-IE" sz="2000" dirty="0"/>
          </a:p>
        </p:txBody>
      </p:sp>
      <p:pic>
        <p:nvPicPr>
          <p:cNvPr id="4101" name="Picture 5" descr="Space station sim 'Meeple Station' has ...">
            <a:extLst>
              <a:ext uri="{FF2B5EF4-FFF2-40B4-BE49-F238E27FC236}">
                <a16:creationId xmlns:a16="http://schemas.microsoft.com/office/drawing/2014/main" id="{AA3D52C0-86A2-BF43-BD63-8622EF8893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47" y="995433"/>
            <a:ext cx="4609166" cy="258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3" name="Picture 7" descr="Squad Members Guide | Mass Effect Wiki ...">
            <a:extLst>
              <a:ext uri="{FF2B5EF4-FFF2-40B4-BE49-F238E27FC236}">
                <a16:creationId xmlns:a16="http://schemas.microsoft.com/office/drawing/2014/main" id="{E1E70DF7-ED05-7385-B27F-7554F38802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846" y="3771901"/>
            <a:ext cx="4609165" cy="2581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0326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74193-13CE-8704-34F7-4DEF8657A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4A86D-9C01-D456-278A-9E509947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393" y="1812878"/>
            <a:ext cx="11179791" cy="2667000"/>
          </a:xfrm>
        </p:spPr>
        <p:txBody>
          <a:bodyPr/>
          <a:lstStyle/>
          <a:p>
            <a:r>
              <a:rPr lang="en-GB" dirty="0"/>
              <a:t>Refer to code to current progress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448254146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LightSeedRightStep">
      <a:dk1>
        <a:srgbClr val="000000"/>
      </a:dk1>
      <a:lt1>
        <a:srgbClr val="FFFFFF"/>
      </a:lt1>
      <a:dk2>
        <a:srgbClr val="243241"/>
      </a:dk2>
      <a:lt2>
        <a:srgbClr val="E8E2E6"/>
      </a:lt2>
      <a:accent1>
        <a:srgbClr val="6BAF84"/>
      </a:accent1>
      <a:accent2>
        <a:srgbClr val="5FB09F"/>
      </a:accent2>
      <a:accent3>
        <a:srgbClr val="5FADC1"/>
      </a:accent3>
      <a:accent4>
        <a:srgbClr val="6E91CB"/>
      </a:accent4>
      <a:accent5>
        <a:srgbClr val="8B88D4"/>
      </a:accent5>
      <a:accent6>
        <a:srgbClr val="986ECB"/>
      </a:accent6>
      <a:hlink>
        <a:srgbClr val="AE6995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251</Words>
  <Application>Microsoft Office PowerPoint</Application>
  <PresentationFormat>Widescreen</PresentationFormat>
  <Paragraphs>30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</vt:lpstr>
      <vt:lpstr>Avenir Next LT Pro Light</vt:lpstr>
      <vt:lpstr>Sitka Subheading</vt:lpstr>
      <vt:lpstr>PebbleVTI</vt:lpstr>
      <vt:lpstr>4th Year Project</vt:lpstr>
      <vt:lpstr>PowerPoint Presentation</vt:lpstr>
      <vt:lpstr>PowerPoint Presentation</vt:lpstr>
      <vt:lpstr>Project interests </vt:lpstr>
      <vt:lpstr>Game Idea </vt:lpstr>
      <vt:lpstr>Game Idea</vt:lpstr>
      <vt:lpstr>Game Idea</vt:lpstr>
      <vt:lpstr>Game Idea Ambition</vt:lpstr>
      <vt:lpstr>Refer to code to current progress</vt:lpstr>
      <vt:lpstr>Editor code</vt:lpstr>
      <vt:lpstr>Resource management code</vt:lpstr>
      <vt:lpstr>Scene manager code</vt:lpstr>
      <vt:lpstr>Whats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eddy-not-muphy@outlook.com</dc:creator>
  <cp:lastModifiedBy>eddy-not-muphy@outlook.com</cp:lastModifiedBy>
  <cp:revision>2</cp:revision>
  <dcterms:created xsi:type="dcterms:W3CDTF">2024-11-28T20:59:17Z</dcterms:created>
  <dcterms:modified xsi:type="dcterms:W3CDTF">2024-11-28T21:41:48Z</dcterms:modified>
</cp:coreProperties>
</file>