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/>
    <p:restoredTop sz="95958"/>
  </p:normalViewPr>
  <p:slideViewPr>
    <p:cSldViewPr snapToGrid="0">
      <p:cViewPr varScale="1">
        <p:scale>
          <a:sx n="102" d="100"/>
          <a:sy n="102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9346-B4B9-AEA9-7A0F-6D98B813A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9C1C1-82E2-5A33-997C-81BB886E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9DAC-5B31-FB0B-6DD9-82133FB6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EE1C-BC6D-1F88-F777-145411F6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902D-23C6-E523-BB2F-E99356A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1B25-B809-D9CD-110D-3AA676D3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7C798-0032-C021-4819-DF862278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1A86-FE32-53A6-C1B9-9658726E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07B7-0376-EEE7-0724-73843461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E8FA-07B5-774E-9B3C-B7211FD9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645F5-0E61-0AF3-CE16-2BD207B50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54C02-B0B6-0DB2-963B-93B562ED1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2967-D78B-D771-75BC-B6AF5AC6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48F2-0382-1606-3FFA-6955CDDE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0596-E3BE-4754-E0FD-A98326D2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2181-BE84-0EDA-D55A-2932848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8" y="136525"/>
            <a:ext cx="7129007" cy="1503432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D8A9-5782-83F5-ECE8-5EEB8245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BA96-5EE4-D39F-6C55-1C979768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2B7C-A03E-3338-FF20-5639ABA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4B178FB1-EC1A-3DE7-DD3D-054D866141A6}"/>
              </a:ext>
            </a:extLst>
          </p:cNvPr>
          <p:cNvSpPr/>
          <p:nvPr userDrawn="1"/>
        </p:nvSpPr>
        <p:spPr>
          <a:xfrm>
            <a:off x="210671" y="1013012"/>
            <a:ext cx="7247964" cy="4616823"/>
          </a:xfrm>
          <a:prstGeom prst="roundRect">
            <a:avLst>
              <a:gd name="adj" fmla="val 7162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C7BFAF80-2FCB-3135-3650-524B6980171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1177" y="1132368"/>
            <a:ext cx="6742706" cy="4162819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2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1EC7-878A-6A04-2FDE-AE37AE96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9BA88-C3B1-31EB-D1F5-03559941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8890-EF06-50FB-F194-03ABC593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E283-36CE-87CF-0D39-41EFC20D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0405-AF1D-8D78-891C-CC0FF719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3752-4446-A7DA-471E-96891B42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F3D0-6942-3569-1863-59638D23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DE112-A951-0697-5467-55C1E803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F95B-37C7-24B5-3E7F-EE9993BB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7E9F-FCCD-9828-1806-67444ED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98DC3-8351-AB2C-F038-D52FDAFB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1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4567-D362-BB1B-D5F2-13AE56A1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7859-D9F9-18F1-3973-86DB9BCC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211C-8C0C-D052-9512-E8831295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D5EBE-8CAC-236A-1DB3-29D22C65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A71DC-7F30-D98C-8C2B-F59E37B5F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F1E6-A0E7-1FA7-63B4-94F1C92E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85412-2831-4871-4A5A-D99B67CB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5AAA8-4BC1-C36F-A519-A556721A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0A9E-96FE-246A-EC68-1803183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A4562-EADE-7D76-780F-14B35F4F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62CBA-EF5F-4E68-44B7-F172306D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51984-BD64-A495-443C-75BC59B6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9DDCA-8810-E752-3812-492C1CB1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24234-F7AC-D472-ABBC-93D5DA21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AE6E-54A1-8D4D-2594-72009C08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5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D1A8-7B7D-6642-7286-4AB0191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0A27-8510-BBF0-DEE1-520313AC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49019-CB05-C449-EE66-51A40014E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FBFC1-0360-3AF3-8B93-4F109637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40A4-0CB8-673E-BC98-A6C4DD2F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6D400-9ACD-55B4-F07A-164B0262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7D5D-0483-429B-0F8D-92BABE28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CA18C-AD59-F7CA-C52A-C17077291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F0D25-681C-BCDE-AB5A-F3447AAD1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C88BC-A190-3702-01F1-42852388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46495-353B-070C-0256-2C663858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BDED3-A1A6-760C-852A-ADC7F465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18ED4B94-4604-CEC5-0A2F-16EE2DC9FCF5}"/>
              </a:ext>
            </a:extLst>
          </p:cNvPr>
          <p:cNvSpPr/>
          <p:nvPr userDrawn="1"/>
        </p:nvSpPr>
        <p:spPr>
          <a:xfrm>
            <a:off x="-7951" y="-818"/>
            <a:ext cx="12268200" cy="6900334"/>
          </a:xfrm>
          <a:prstGeom prst="rect">
            <a:avLst/>
          </a:prstGeom>
          <a:noFill/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E7864-2518-5A96-FD3F-F462F54C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8BCD7-33BE-D0AC-7A14-183B436E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688-9DA3-71E0-EB78-2AC68B333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6E3D-67AF-DF4F-81A9-107D387719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C1BF-EA68-9CFB-2FD5-BC0CC4600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5A32-EABC-F49D-CCC4-A00C588AC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EC2A-B964-EC4E-801C-68CD18B74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032-590F-EBCF-D446-C59FF3EB6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E9E7F-65E5-0DC2-14FD-722CD5982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Cassin</dc:creator>
  <cp:lastModifiedBy>Joshua Cassin</cp:lastModifiedBy>
  <cp:revision>3</cp:revision>
  <dcterms:created xsi:type="dcterms:W3CDTF">2023-09-21T19:40:48Z</dcterms:created>
  <dcterms:modified xsi:type="dcterms:W3CDTF">2023-12-11T18:20:32Z</dcterms:modified>
</cp:coreProperties>
</file>