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4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1275 107 24575,'-34'-1'0,"7"1"0,0 0 0,1 1 0,-43 9 0,-81 31 0,95-23 0,40-13 0,1 0 0,-22 3 0,24-5 0,0 0 0,1 0 0,-1 1 0,1 1 0,-18 9 0,-50 36 0,42-28 0,-10 7 0,-24 26 0,4 3 0,2 3 0,-77 93 0,132-142 0,0 0 0,1 0 0,0 1 0,-10 17 0,-18 33 0,28-49 0,0 0 0,1 0 0,0 1 0,1 0 0,1 0 0,-7 25 0,7-14 0,-13 31 0,6-21 0,6-8 0,-8 53 0,10-44 0,0 4 0,3-1 0,3 61 0,1-25 0,-1-63 0,0 0 0,1 0 0,1-1 0,0 1 0,1 0 0,0-1 0,6 13 0,8 24 0,-7-12 0,-6-18 0,0 0 0,11 21 0,43 82 0,-34-60 0,-17-40 0,1 0 0,16 28 0,17 28 0,-24-43 0,30 44 0,-41-67 0,0-1 0,6 16 0,-9-18 0,0 0 0,1-1 0,0 1 0,0-1 0,1-1 0,7 10 0,0-4 0,-2 2 0,0-1 0,12 21 0,-6-9 0,-4-8 0,2-1 0,23 22 0,-17-18 0,89 85 0,-98-96 0,1-2 0,13 8 0,7 5 0,-13-3 0,-18-15 0,0-1 0,0 1 0,1-1 0,-1 1 0,1-1 0,0 0 0,0 0 0,4 2 0,25 13 0,33 22 0,-1 0 0,-53-34 0,0-1 0,0 0 0,15 4 0,22 8 0,-39-12 0,4 2 0,1 0 0,25 6 0,39 8 0,-47-11 0,1-2 0,-1 0 0,1-3 0,42 2 0,2-5 0,74-3 0,-133-1 0,1-1 0,-1-1 0,0-1 0,-1 0 0,32-17 0,10-3 0,-31 15 0,0 0 0,-1-2 0,-1-1 0,42-31 0,50-34 0,-101 66 0,0 0 0,-1-1 0,21-26 0,-8 10 0,-21 25 0,-1-1 0,0 0 0,-1-1 0,1 0 0,-1 0 0,-1 0 0,6-10 0,-1 0 0,0-1 0,17-22 0,-14 22 0,17-33 0,-10 6 0,-3 0 0,18-75 0,-27 90 0,-1 0 0,-1 0 0,1-47 0,-5 64 0,0-1 0,6-23 0,-4 23 0,-1-1 0,1-14 0,-2-212 0,-2 116 0,-1 102 0,-2 1 0,0-1 0,-1 1 0,-1 0 0,-1 1 0,-12-26 0,-6-31 0,15 42 0,4 16 0,-1 1 0,-1 0 0,-1 1 0,-18-30 0,18 34 0,-1-2 0,-1 0 0,0 0 0,-23-21 0,-166-163 0,135 125 0,-3-3 0,22 23 0,32 38 0,-24-26 0,31 35 0,0 0 0,0 0 0,-9-15 0,11 14 0,0 1 0,-1 1 0,0-1 0,0 1 0,-9-7 0,8 7 0,0 0 0,0-1 0,1 0 0,-7-10 0,9 11 0,-1 1 0,1 0 0,-1 0 0,0 0 0,0 1 0,-1 0 0,0 0 0,-8-6 0,-1 2 0,1-1 0,-13-12 0,19 15 0,0-1 0,-1 2 0,0-1 0,-1 1 0,1 1 0,-1-1 0,-12-3 0,10 4 0,1 0 0,-1-1 0,1 0 0,0-1 0,1 0 0,-11-9 0,12 8 0,-1 0 0,-1 1 0,1 0 0,-1 1 0,-1 0 0,-11-4 0,8 4 64,1 0-1,0-1 1,1 0-1,-23-17 1,28 17-204,-1 1-1,0-1 1,-1 2 0,1 0 0,-1 0-1,0 0 1,0 1 0,-1 1 0,1 0-1,-1 0 1,-13-1 0,10 4-6686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24575,'14'1'0,"1"1"0,-1 0 0,0 2 0,0-1 0,0 2 0,0 0 0,19 10 0,34 11 0,-49-22 0,1-1 0,0-1 0,0-1 0,0 0 0,33-4 0,4 1 0,-40 2-1365,-1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24575,'0'23'0,"-1"14"0,2 0 0,10 58 0,-7-59 6,0 0 1,-3 0-1,-2 37 0,-1-11-1396,2-47-5436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24575,'-13'36'0,"9"-9"0,2-1 0,1 1 0,4 48 0,-2-72 0,-1-1 0,0 1 0,1-1 0,0 1 0,-1-1 0,1 1 0,0-1 0,0 0 0,0 1 0,0-1 0,1 0 0,-1 0 0,1 0 0,-1 0 0,1 0 0,0 0 0,0-1 0,0 1 0,0 0 0,0-1 0,0 0 0,0 1 0,0-1 0,0 0 0,1 0 0,2 1 0,-1-1 0,1 0 0,-1 0 0,0-1 0,1 0 0,-1 1 0,0-1 0,1-1 0,-1 1 0,1-1 0,-1 1 0,0-1 0,0-1 0,1 1 0,6-3 0,-2-2 0,1 0 0,-1 0 0,13-13 0,0 2 0,-18 12 0,1 0 0,0 0 0,-1 0 0,0-1 0,0 1 0,-1-1 0,0 0 0,0 0 0,0 0 0,0-1 0,2-10 0,-3 9 0,1-1 0,0 1 0,1 0 0,0 0 0,0 1 0,9-12 0,13-7-1365,-18 20-5461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24575,'1'17'0,"1"1"0,1-1 0,1 0 0,0 1 0,8 18 0,-6-19 0,-1 0 0,0 1 0,-2 0 0,4 32 0,-8 247 0,1-294 0,0 0 0,0 0 0,-1 0 0,1 0 0,-1 0 0,0 0 0,0 0 0,0-1 0,0 1 0,0 0 0,-1 0 0,1-1 0,-4 5 0,4-6 0,0 0 0,1-1 0,-1 1 0,0 0 0,0 0 0,0-1 0,-1 1 0,1 0 0,0-1 0,0 1 0,0-1 0,0 0 0,0 1 0,-1-1 0,1 0 0,0 0 0,0 0 0,-1 0 0,1 0 0,0 0 0,0 0 0,-1 0 0,1 0 0,0 0 0,0-1 0,0 1 0,-1-1 0,1 1 0,0-1 0,0 1 0,0-1 0,0 1 0,0-1 0,0 0 0,-2-1 0,-1-3 0,-1 0 0,1 0 0,0-1 0,0 1 0,1-1 0,0 0 0,0 0 0,0 0 0,0 0 0,1 0 0,-2-12 0,-11-24 0,7 28 0,0 0 0,-1 1 0,-1 0 0,1 1 0,-18-17 0,25 27 0,0 0 0,-1 0 0,1 0 0,-1 0 0,1 1 0,-1-1 0,0 1 0,1-1 0,-1 1 0,0 0 0,0 0 0,0 0 0,0 1 0,0-1 0,0 1 0,0-1 0,0 1 0,-1 0 0,1 0 0,0 1 0,0-1 0,0 1 0,0-1 0,0 1 0,0 0 0,0 0 0,0 0 0,1 0 0,-1 1 0,0-1 0,0 1 0,1 0 0,-1 0 0,1 0 0,0 0 0,0 0 0,-1 0 0,1 1 0,1-1 0,-3 3 0,-3 5 0,1-1 0,0 1 0,1 1 0,0-1 0,1 1 0,0 0 0,0 0 0,1 0 0,1 0 0,0 0 0,0 1 0,1-1 0,0 1 0,2 13 0,-1-22 0,1 1 0,0-1 0,-1 0 0,1 0 0,0 0 0,1 0 0,-1 0 0,0-1 0,1 1 0,-1 0 0,1-1 0,0 1 0,0-1 0,0 1 0,0-1 0,1 0 0,-1 0 0,1 0 0,-1 0 0,1 0 0,0-1 0,-1 1 0,1-1 0,0 1 0,0-1 0,0 0 0,0-1 0,5 2 0,7 1 0,1-1 0,0-1 0,0 0 0,21-2 0,-24 1 0,12 0 67,-10 0-4,1 0 0,-1-1 0,24-4 0,-35 4-140,-1 0 1,0 0-1,1 0 1,-1 0-1,0 0 1,0-1-1,0 0 1,0 1-1,0-1 1,0 0-1,-1 0 0,1-1 1,-1 1-1,1 0 1,-1-1-1,0 1 1,0-1-1,0 0 1,0 0-1,-1 0 1,3-5-1,0-5-6749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24575,'79'2'0,"86"-4"0,-162 1 0,0 1 0,0-1 0,0 0 0,0 0 0,0 0 0,0 0 0,0 0 0,0 0 0,0-1 0,-1 0 0,1 1 0,-1-1 0,1 0 0,-1 0 0,4-4 0,0-2 0,0 0 0,0-1 0,6-12 0,11-16 0,-21 34 0,0 0 0,0 0 0,0 0 0,-1 0 0,1 0 0,-1 0 0,0 0 0,0 0 0,0-1 0,0 1 0,0 0 0,-1-1 0,0 1 0,1-1 0,-1 1 0,0 0 0,-1-6 0,0 7 0,0-1 0,1 1 0,-1 0 0,0 0 0,0 0 0,0 1 0,0-1 0,-1 0 0,1 0 0,0 0 0,-1 1 0,1-1 0,-1 1 0,0-1 0,1 1 0,-1 0 0,0-1 0,0 1 0,0 0 0,0 0 0,0 1 0,0-1 0,0 0 0,0 1 0,0-1 0,0 1 0,-5-1 0,-4-1 0,0 1 0,-1 1 0,1 0 0,-22 3 0,29-3 0,1 1 0,-1 0 0,0 0 0,1 0 0,-1 1 0,1-1 0,0 1 0,-1 0 0,1 0 0,0 0 0,0 0 0,0 1 0,0-1 0,1 1 0,-1-1 0,1 1 0,-1 0 0,-2 5 0,-22 32 0,21-33 0,0 1 0,0 1 0,1-1 0,0 1 0,1 0 0,0 0 0,-3 10 0,-1 12 0,-3 32 0,10-52 0,0 0 0,1 1 0,0-1 0,1 0 0,0 1 0,4 14 0,-4-23 0,0-1 0,0 1 0,0-1 0,1 0 0,-1 1 0,1-1 0,0 0 0,0 0 0,0 0 0,0 0 0,0 0 0,0 0 0,0-1 0,1 1 0,-1-1 0,1 1 0,-1-1 0,1 0 0,-1 0 0,1 0 0,0 0 0,-1-1 0,1 1 0,0-1 0,0 1 0,5-1 0,0 0 0,1 0 0,0 0 0,-1 0 0,1-1 0,-1-1 0,0 1 0,17-7 0,-20 6 0,0-1 0,0 0 0,0 0 0,-1-1 0,1 1 0,7-9 0,-8 7 0,1 1 0,-1 0 0,1 0 0,0 1 0,0-1 0,6-2 0,-4 3-195,-1 0 0,0 0 0,0 0 0,0-1 0,0 0 0,10-10 0,-9 7-6631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24575,'1'193'0,"0"-199"0,0 1 0,1-1 0,0 0 0,0 1 0,0 0 0,1-1 0,0 1 0,0 0 0,0 0 0,8-7 0,5-6 0,26-21 0,-7 7 0,-32 29 0,-1 1 0,0-1 0,1 1 0,0 0 0,-1 0 0,1 0 0,0 1 0,0-1 0,0 1 0,0-1 0,0 1 0,0 0 0,0 0 0,6-1 0,-6 2 0,0 1 0,-1-1 0,1 0 0,0 1 0,-1-1 0,1 1 0,0 0 0,-1 0 0,1 0 0,-1 0 0,1 1 0,-1-1 0,1 1 0,-1-1 0,0 1 0,0 0 0,3 3 0,10 11 0,-1 0 0,0 2 0,-1-1 0,19 36 0,-2-7-1365,-26-35-5461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24575,'0'-1'0,"1"1"0,-1-1 0,0 0 0,1 0 0,-1 1 0,1-1 0,-1 0 0,1 1 0,-1-1 0,1 0 0,-1 1 0,1-1 0,-1 1 0,1-1 0,0 1 0,-1-1 0,1 1 0,0-1 0,0 1 0,-1 0 0,1-1 0,0 1 0,0 0 0,0 0 0,-1 0 0,1-1 0,1 1 0,27-3 0,-26 3 0,165 0 0,15-1 0,-161-2 0,-1-1 0,22-6 0,-26 5 0,0 1 0,1 0 0,35-1 0,-36 5-1365,-2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24575,'-1'0'0,"0"0"0,0 1 0,0-1 0,1 0 0,-1 1 0,0-1 0,1 1 0,-1-1 0,0 1 0,1-1 0,-1 1 0,1-1 0,-1 1 0,0 0 0,1-1 0,0 1 0,-1 0 0,1 0 0,-1 1 0,-8 17 0,8-16 0,-2 9 0,-1 0 0,1 0 0,1 0 0,0 0 0,0 16 0,4 67 0,0-33 0,-1-2 0,-2 71 0,-3-105 0,-12 47 0,2-16 0,8-34-53,-2-1 1,0 0-1,-17 33 0,13-28-1101,7-16-5672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37 24575,'0'-1'0,"0"-1"0,-1 0 0,1 1 0,0-1 0,-1 1 0,0-1 0,1 1 0,-1-1 0,0 1 0,0-1 0,0 1 0,0-1 0,0 1 0,0 0 0,0 0 0,0 0 0,-1 0 0,1 0 0,0 0 0,-1 0 0,1 0 0,-1 0 0,1 0 0,-1 1 0,1-1 0,-1 1 0,1-1 0,-1 1 0,0-1 0,1 1 0,-1 0 0,-2 0 0,-9-2 0,0 1 0,-1 1 0,-13 1 0,12 0 0,-8-1 0,-13 0 0,0 2 0,-45 8 0,42-3 0,-61 15 0,-11 18 0,-73 9 0,164-43 0,0 1 0,0 1 0,-29 17 0,28-14 0,0-1 0,-36 13 0,19-11 0,2 3 0,-45 23 0,9-3 0,-22 17 0,63-33 0,-37 16 0,57-30 0,-1 1 0,1 1 0,0 0 0,1 0 0,0 1 0,-14 14 0,-5 1 0,23-19 0,1 0 0,0 0 0,-1 1 0,2-1 0,-1 1 0,0 1 0,1-1 0,-4 6 0,-26 43 0,25-43 0,1 1 0,1 1 0,0-1 0,0 1 0,1 0 0,1 0 0,-5 18 0,-4 26 0,8-34 0,1-1 0,1 1 0,-3 44 0,7-22 0,2 67 0,15-24 0,-9-52 0,1-1 0,16 41 0,-4-15 0,-14-37 0,0 0 0,4 50 0,-4-32 0,2-1 0,1 0 0,20 49 0,11 44 0,-32-93 0,-6-25 0,0 0 0,1-1 0,1 1 0,1-1 0,0 0 0,10 17 0,31 57 0,-31-56 0,36 54 0,19 3 0,-33-49 0,-29-32 0,0 0 0,0 1 0,8 12 0,-8-10 0,1-1 0,1-1 0,0 1 0,0-2 0,1 1 0,22 12 0,-10-5 0,89 51 0,-45-29 0,-54-31 0,1-2 0,-1 0 0,1 0 0,29 5 0,-25-6 0,0 1 0,26 10 0,-2 2 0,1-3 0,1-1 0,49 8 0,-19-13 0,-11-2 0,-16-1 0,1-3 0,79-4 0,-40-1 0,-21 4 0,74-4 0,-123-1 0,-1-1 0,0 0 0,0-2 0,17-7 0,-18 7 0,45-22 0,-44 19 0,1 1 0,0 1 0,30-8 0,-35 11 0,1-1 0,-1 0 0,0-1 0,-1-1 0,1 0 0,-1 0 0,-1-1 0,20-17 0,-14 12 0,-8 7 0,0 0 0,0 1 0,10-5 0,-12 8 0,-1-1 0,0 0 0,1-1 0,-1 0 0,-1 0 0,1 0 0,0-1 0,8-9 0,-6 5 0,1 0 0,14-11 0,-17 16 0,0 0 0,-1-1 0,0 0 0,0 0 0,0 0 0,-1 0 0,0-1 0,0 1 0,0-1 0,0 0 0,3-11 0,50-202 0,-50 185 0,-3 20 0,-1 0 0,-1 0 0,1-16 0,-2 16 0,0-1 0,5-17 0,-2 17 0,1-30 0,-4 24 0,0 1 0,7-33 0,-3 21 0,-2 0 0,-1 0 0,-4-56 0,0 17 0,3 44 0,-5-91 0,2 103 0,0 0 0,-1 0 0,-1 1 0,0-1 0,-12-24 0,3 10 0,-50-95 0,29 79 0,27 38 0,1-1 0,0 0 0,0 0 0,1-1 0,0 1 0,-5-12 0,1 1 0,-1 0 0,0 1 0,-2 0 0,0 0 0,-19-20 0,-6-10 0,-16-15 0,19 24 0,-4 2 0,31 31 0,0-1 0,0 0 0,1 0 0,0 0 0,0 0 0,1-1 0,0 0 0,-5-9 0,5 8 0,-1-1 0,0 1 0,0-1 0,-1 2 0,-12-13 0,9 11 0,0-2 0,-11-17 0,15 21 0,-1 1 0,1-1 0,-1 1 0,-1 0 0,1 1 0,-10-6 0,-19-20 0,22 19 0,-1 1 0,0 0 0,-27-15 0,36 23 0,0-1 0,1 1 0,0-1 0,0-1 0,-8-9 0,10 11 0,0-1 0,-1 1 0,0 0 0,0 0 0,0 0 0,-1 0 0,1 1 0,-1 0 0,0-1 0,-5-1 0,2 1 0,-1-1 0,1 0 0,0 0 0,0-1 0,-9-9 0,11 9 0,-1 1 0,0-1 0,0 1 0,0 0 0,-1 1 0,1 0 0,-11-4 0,-4 2 0,1-1 0,0-2 0,1 0 0,-30-17 0,37 18 0,0 0 0,0 1 0,-1 1 0,1 0 0,-2 1 0,1 0 0,-29-4 0,30 6-1365,1-1-5461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0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4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1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1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24575,'0'297'0,"1"-285"0,0 1 0,6 24 0,-4-23 0,0 0 0,0 17 0,-2-16 0,7 30 0,-5-30 0,0 0 0,0 17 0,-3 2-1365,0-19-5461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1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24575,'402'0'0,"-389"1"0,1 0 0,21 5 0,-20-2 0,-1-2 0,16 1 0,-5-3 0,-14-1 0,0 1 0,0 1 0,0 0 0,17 3 0,-26-3 0,0 0 0,1-1 0,-1 1 0,0 0 0,0 0 0,0 0 0,0 0 0,0 1 0,0-1 0,0 1 0,0-1 0,0 1 0,-1-1 0,1 1 0,0 0 0,-1 0 0,0 0 0,1 0 0,-1 0 0,0 0 0,0 0 0,0 0 0,0 1 0,-1-1 0,1 0 0,0 4 0,0 10 0,0-1 0,-1 1 0,0-1 0,-1 1 0,-1-1 0,-1 1 0,0-1 0,-1 0 0,-9 23 0,5-11 0,1 0 0,1 0 0,-4 46 0,6-46 0,-2 0 0,-18 50 0,17-58 0,7-17 0,-1 0 0,0 1 0,0-1 0,0 0 0,0 0 0,0 0 0,-1 0 0,1 0 0,-1 0 0,1 0 0,-1 0 0,0 0 0,0-1 0,1 1 0,-1-1 0,0 1 0,0-1 0,-1 0 0,1 0 0,0 0 0,-3 1 0,-3 0 0,1-1 0,-1 0 0,0 0 0,0-1 0,-11-1 0,18 1 0,-23 1 0,0 1 0,-29 5 0,14-1 0,0 2 0,-10 1 0,-14 0 0,44-6 0,-38 3 0,-12-7-1365,54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1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24575,'0'13'0,"2"0"0,0-1 0,0 1 0,2-1 0,4 13 0,-4-12 0,0-1 0,-1 1 0,0 1 0,1 20 0,-5 49 0,1 43 0,9-79 0,-6-33 0,-1-1 0,1 18 0,-3 125-1365,0-141-5461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24575,'37'13'0,"117"26"0,41 11 0,-187-48 0,0 2 0,-1-1 0,0 1 0,12 7 0,-14-7 0,1 0 0,1 0 0,-1-1 0,0 0 0,1 0 0,12 3 0,-11-4 0,1 0 0,-1 0 0,0 1 0,0 0 0,14 7 0,-19-8 0,-1 0 0,1-1 0,-1 1 0,1 0 0,-1 0 0,1 1 0,-1-1 0,0 0 0,0 1 0,0-1 0,0 1 0,-1 0 0,1 0 0,-1-1 0,1 1 0,-1 0 0,0 0 0,1 5 0,4 28 0,-2-14 0,3 42 0,-6-50 0,1 1 0,4 17 0,-3-17 0,0 0 0,0 16 0,-2-6 0,0-15 0,0 1 0,-1 0 0,0 0 0,-1 0 0,0 0 0,-1 0 0,-5 20 0,6-29 0,0-1 0,0 1 0,0 0 0,0-1 0,-1 1 0,1-1 0,0 1 0,-1-1 0,1 1 0,-1-1 0,0 0 0,1 0 0,-1 0 0,0 0 0,0 0 0,1 0 0,-1-1 0,0 1 0,0-1 0,0 1 0,-2 0 0,-6 0 0,0 0 0,0-1 0,-12-1 0,-19 2 0,11 4 0,-1-1 0,-50 0 0,70-3 0,0 0 0,0 0 0,-14 5 0,-23 2 0,-90 11 0,124-16-1365,3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24575,'418'0'0,"-405"1"0,1 0 0,21 6 0,-20-4 0,-1-1 0,16 1 0,-14-2 63,1-1-420,0 0 0,0 2 0,27 6 0,-32-5-6469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24575,'0'5'0,"0"0"0,1 0 0,0-1 0,0 1 0,1 0 0,-1-1 0,1 1 0,0-1 0,0 0 0,5 8 0,33 40 0,-17-24 0,25 25 0,-35-40 0,-1-1 0,-1 1 0,15 23 0,-18-23 0,1-1 0,0-1 0,1 1 0,0-1 0,1-1 0,14 11 0,-2 3 0,-19-20 0,0 1 0,0-1 0,0 0 0,1 0 0,0 0 0,8 5 0,-4-5 0,-1 0 0,1-1 0,0 0 0,0-1 0,0 0 0,1 0 0,-1-1 0,15 0 0,-5 1 0,29 6 0,-34-5 0,0-1 0,16 1 0,196-3 0,-214-1 0,0-1 0,0 0 0,-1-1 0,1-1 0,-1 1 0,0-2 0,0 1 0,16-11 0,27-10 0,36-18 0,-82 39 0,1-1 0,-1 1 0,0-2 0,0 1 0,-1-1 0,0 0 0,0-1 0,9-10 0,22-19 0,-29 27 0,0-1 0,0 0 0,-1-1 0,-1 0 0,0 0 0,0-1 0,9-22 0,-9 20 0,33-86-1365,-37 89-5461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1 24575,'1'0'0,"0"0"0,-1 0 0,1 1 0,0-1 0,-1 0 0,1 1 0,-1-1 0,1 0 0,0 1 0,-1-1 0,1 1 0,-1-1 0,1 1 0,-1-1 0,1 1 0,-1-1 0,1 1 0,-1 0 0,0-1 0,1 1 0,-1 0 0,0-1 0,0 1 0,1 0 0,-1-1 0,0 1 0,0 1 0,4 24 0,-3-18 0,6 28 0,-3-17 0,-1 0 0,1 32 0,-2-34 0,0 0 0,0 0 0,2-1 0,0 1 0,1-1 0,1 0 0,9 19 0,-12-24 0,0 0 0,0 0 0,-1 0 0,0 0 0,-1 1 0,-1-1 0,1 0 0,-4 22 0,2-19 0,0 0 0,1-1 0,1 1 0,0 0 0,5 20 0,-1-12 0,-1-1 0,1 23 0,3 15 0,9 53 0,-12-81 0,-2 1 0,-1-1 0,-4 58 0,0-18 0,2 277 0,-1-327 0,-6 36 0,3-35 0,-1 34 0,-4 56 0,0 9 0,10-80-48,0 16-198,-3 0 1,-8 57 0,-7 74 245,9-107-9,-2 14 149,7-70 61,-1 46 1,4-48-119,-1-1 1,-8 39-1,5-30-83,0 0 0,2 0 0,4 60 0,0-21 0,-4 32 0,4 109 0,6-152 0,-4-37 0,1 37 0,-5-43 0,1 14 0,-5 33 0,3-53 0,-1 0 0,0 1 0,-1-2 0,0 1 0,0 0 0,-1-1 0,-6 11 0,4-8 0,1-1 0,-7 22 0,9-22 0,-1 0 0,0-1 0,0 0 0,-10 15 0,5-12 0,-2 3 0,0 1 0,1 0 0,1 0 0,-13 34 0,14-32 0,0 0 0,-1 0 0,-17 26 0,6-11 0,10-16 0,3-7 0,1 1 0,-9 21 0,3-4 0,-1 0 0,-2-1 0,-18 28 0,25-43 0,2-3 0,2 0 0,0 0 0,-5 13 0,6-12 0,0-1 0,-1-1 0,-9 17 0,-32 33 0,31-43 0,8-7 0,-1 1 0,1 0 0,-5 13 0,6-12 0,-1-1 0,0 0 0,-8 12 0,-3 0 0,1 2 0,1 0 0,-23 52 0,24-50 0,-2 0 0,-20 26 0,24-34 0,-25 30 0,19-26 0,-19 33 0,8-11 0,-38 46 0,26-37 0,-38 46 0,-22 32 0,74-94 0,20-28 0,-1 1 0,2-1 0,-1 2 0,1-1 0,1 1 0,-1 0 0,-4 18 0,2-3-1365,4-15-5461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24575,'1'0'0,"0"0"0,0 0 0,0 1 0,0-1 0,0 0 0,0 1 0,0-1 0,0 0 0,0 1 0,0-1 0,0 1 0,0 0 0,0-1 0,0 1 0,0 0 0,-1 0 0,1-1 0,0 1 0,0 0 0,-1 0 0,1 0 0,-1 0 0,1 0 0,0 1 0,10 29 0,-6-13 0,11 11 0,0-2 0,2 0 0,38 44 0,-47-60 0,9 10 0,25 20 0,9 11 0,-8-5 0,26 31 0,-41-44 0,-16-20 0,16 24 0,-1 4 0,-7-12 0,18 36 0,-15-23 0,32 43 0,-3 4 0,-27-49 0,-5-9 0,0-1 0,26 29 0,57 44 0,-76-82 0,-23-19 0,0 0 0,-1 1 0,1-1 0,-1 1 0,0 1 0,7 7 0,0 4 0,-6-7 0,1-1 0,1 1 0,0-1 0,0 0 0,12 10 0,-8-7 0,1 0 0,-2 0 0,10 14 0,20 20 0,-14-18 0,-17-17 0,-1-1 0,1-1 0,1 1 0,-1-1 0,1-1 0,1 0 0,-1 0 0,22 9 0,50 21-1365,-71-33-5461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1 24575,'-2'1'0,"0"0"0,0 0 0,1 0 0,-1 1 0,0-1 0,1 1 0,-1-1 0,1 1 0,-1-1 0,1 1 0,0 0 0,0 0 0,-2 3 0,-6 8 0,-14 9 0,11-10 0,0 0 0,0 1 0,-14 21 0,21-27 0,0-1 0,-1 1 0,1-1 0,-13 9 0,-8 9 0,-19 31 0,27-33 0,-33 34 0,39-44 0,1 1 0,-19 27 0,-8 9 0,27-35 0,1 0 0,-12 20 0,12-18 0,-21 28 0,18-27 0,0 1 0,2 1 0,-15 27 0,-11 21 0,19-42 0,12-16 0,0-1 0,0 1 0,1 0 0,-8 19 0,4-5 0,-2 0 0,-1 0 0,-21 30 0,12-19 0,-8 25 0,21-41 0,-16 27 0,16-32 0,-12 18 0,-23 47 0,33-59 0,-1-1 0,-17 24 0,-7 12 0,31-46 0,0 0 0,0 1 0,-3 16 0,-9 21 0,-1-15 134,9-17-348,1-1-1,0 1 1,1 1 0,1-1 0,0 1 0,-5 24 0,9-26-6612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4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24575,'11'2'0,"0"-1"0,1 2 0,-1 0 0,0 0 0,-1 1 0,1 0 0,12 7 0,-7-1 0,-1-1 0,23 21 0,0-1 0,-32-26 0,0 1 0,1-1 0,-1 0 0,9 3 0,-8-4 0,0 1 0,0 0 0,0 0 0,6 5 0,101 64 0,-41-23 0,-7-4 0,-47-33 0,-1 2 0,26 24 0,-4-3 0,55 56 0,-59-54 0,112 118 0,-133-140 0,2 1 0,27 35 0,-37-44 0,0 1 0,0-1 0,15 12 0,-15-14 0,0 1 0,-1 0 0,0-1 0,0 2 0,-1-1 0,8 11 0,1 5-209,22 26 0,-27-36-738,-2-3-5879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24575,'1'56'0,"-3"63"0,-15-31 0,10-50 0,3-17 0,-3 42 0,-2 12 0,6-51 0,-2 33 0,6 6 0,-2 48 0,-16-24 0,0 18 0,15-86 0,-7 29 0,2-11 0,3-17 0,-10 28 0,-2 6 0,10-34 342,6-19-424,0 0 1,0-1 0,0 1 0,-1 0-1,1 0 1,0-1 0,0 1-1,-1 0 1,1 0 0,-1-1 0,1 1-1,0 0 1,-1-1 0,0 1 0,1-1-1,-1 1 1,1-1 0,-1 1 0,0-1-1,0 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24575,'59'1'0,"75"11"0,-106-10 0,30 0 0,-37-2 0,0 1 0,0 0 0,28 7 0,-30-3 0,11 1 0,0 2 0,-1 1 0,0 1 0,50 26 0,-67-31 0,-1 0 0,1 0 0,0-1 0,23 5 0,19 6 0,-39-10 0,1-1 0,18 3 0,1 0 0,-20-5 0,0 0 0,0-1 0,0 0 0,16-2 0,-17 0 0,1 0 0,-1 2 0,1 0 0,18 3 0,-29-2 0,1-1 0,-1 1 0,0-1 0,0 1 0,0 0 0,0 1 0,-1-1 0,1 1 0,-1 0 0,1-1 0,-1 2 0,0-1 0,0 0 0,0 1 0,-1-1 0,1 1 0,3 6 0,-2-1 0,0 1 0,0 0 0,-1 0 0,0 0 0,0 1 0,0 11 0,5 20 0,-5-24 0,0 1 0,1 24 0,-5 515 0,0-545 0,-1 1 0,-1 0 0,0-1 0,0 0 0,-1 0 0,-1 0 0,-9 19 0,7-19 0,1 1 0,1-1 0,0 1 0,1 0 0,1 1 0,-3 20 0,-2 29 0,5-45 0,-3 37 0,7-27 0,-2 37 0,0-60 0,0 1 0,0-1 0,0 0 0,-1-1 0,0 1 0,0 0 0,0 0 0,-5 7 0,6-12 0,-1 1 0,1 0 0,-1 0 0,0-1 0,0 1 0,0-1 0,0 1 0,0-1 0,0 0 0,0 0 0,-1 0 0,1 0 0,0 0 0,-1 0 0,1-1 0,0 1 0,-1-1 0,-3 0 0,-8 1 0,1-1 0,-17-1 0,11-1 0,5 3 0,1 0 0,-1 1 0,1 0 0,0 1 0,-15 5 0,13-3 0,-1-1 0,0-1 0,-17 2 0,-30 3 0,43-4 0,-36 1 0,-18-6 0,-62 2 0,33 16 0,64-9 0,21-5 0,1 0 0,-31 2 0,-23-4 0,-102-4 0,145-3-1365,17 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24575,'-1'24'0,"2"-1"0,0 0 0,8 37 0,-5-36 0,-1 0 0,-1 0 0,-3 46 0,0-34 0,2-60 0,0 0 0,2 0 0,0 1 0,13-44 0,-12 53 0,6-19 0,-9 32 0,-1 0 0,1 0 0,-1 0 0,1 0 0,-1 0 0,1 0 0,0 0 0,-1 0 0,1 0 0,0 0 0,0 0 0,0 0 0,0 0 0,0 1 0,0-1 0,0 0 0,0 1 0,0-1 0,0 0 0,2 0 0,-3 1 0,1 1 0,-1-1 0,1 0 0,-1 0 0,1 0 0,-1 0 0,1 1 0,-1-1 0,1 0 0,-1 1 0,1-1 0,-1 0 0,1 1 0,-1-1 0,1 0 0,-1 1 0,0-1 0,1 1 0,-1-1 0,0 1 0,1-1 0,-1 1 0,0-1 0,0 1 0,0-1 0,1 1 0,-1 0 0,0-1 0,0 1 0,0-1 0,0 2 0,3 20 0,-3-20 0,1 31 0,0-13 0,0 0 0,6 24 0,-4-24 0,-1 1 0,0 0 0,-2 24 0,16-106 0,-10 37 0,1-1 0,1 2 0,1-1 0,18-32 0,-13 24 0,-11 23 0,1 1 0,0-1 0,1 1 0,-1 0 0,10-12 0,-14 20 0,1-1 0,-1 0 0,0 1 0,1-1 0,-1 1 0,1 0 0,-1-1 0,1 1 0,-1-1 0,1 1 0,-1 0 0,1-1 0,-1 1 0,1 0 0,-1 0 0,1-1 0,0 1 0,-1 0 0,1 0 0,-1 0 0,1 0 0,0 0 0,-1 0 0,1 0 0,0 0 0,-1 0 0,1 0 0,-1 0 0,2 0 0,-1 1 0,0 0 0,0-1 0,-1 1 0,1 0 0,0 0 0,0 0 0,0 0 0,-1 0 0,1 0 0,-1 0 0,1 0 0,-1 0 0,1 0 0,0 1 0,1 5 0,0 0 0,-1 0 0,2 14 0,5 56 0,-3-46 0,-1 39 0,-4-1-1365,0-54-5461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24575,'-1'26'0,"2"50"0,-1-69 0,1 0 0,0 0 0,0 0 0,1 0 0,-1 0 0,2 0 0,-1 0 0,6 9 0,-8-16 0,0 1 0,1 0 0,-1-1 0,0 1 0,1-1 0,-1 1 0,1 0 0,-1-1 0,1 1 0,-1-1 0,1 1 0,0-1 0,-1 1 0,1-1 0,0 0 0,-1 1 0,1-1 0,0 0 0,-1 1 0,1-1 0,0 0 0,-1 0 0,1 0 0,0 0 0,0 0 0,-1 1 0,1-1 0,1-1 0,0 1 0,-1-1 0,1 0 0,-1 1 0,0-1 0,1 0 0,-1 0 0,0 0 0,1 0 0,-1 0 0,0 0 0,0-1 0,2-1 0,2-5 0,-1 0 0,1 0 0,5-14 0,-1 1 0,-2 0 0,0-1 0,-1 1 0,-1-1 0,3-41 0,-9 284-1365,1-206-5461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0,3 0 0,1 0 0,1 0 0,0 0 0,0 0 0,0 0 0,0 0 0,0 0 0,-3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24575,'0'383'-1365,"0"-368"-5461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24575,'2'25'0,"6"38"0,-4-38 0,1 37 0,-6 35 0,3-108 0,0 1 0,1-1 0,8-20 0,5-21 0,-16 51 0,0 0 0,0 0 0,0 0 0,1 0 0,-1 0 0,0 0 0,0 0 0,1 0 0,-1 0 0,1 0 0,-1 0 0,1 0 0,-1 0 0,1 0 0,0 0 0,-1 1 0,1-1 0,0 0 0,0 0 0,0 1 0,-1-1 0,1 1 0,0-1 0,2 0 0,-2 1 0,0 0 0,0 1 0,-1-1 0,1 1 0,0-1 0,0 1 0,0-1 0,0 1 0,0-1 0,-1 1 0,1 0 0,0-1 0,0 1 0,-1 0 0,1 0 0,-1-1 0,1 1 0,0 0 0,-1 0 0,0 0 0,1 0 0,-1 0 0,1 0 0,-1 0 0,0 1 0,6 15 0,-2 0 0,1 0 0,-2 0 0,1 22 0,4 6 323,-5-31-886,0 0 1,0 17-1,-3-16-6263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24575,'366'0'0,"-345"-1"0,37-7 0,-37 4 0,36-1 0,238 6-1365,-280-1-5461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24575,'-1'0'0,"0"1"0,0-1 0,0 1 0,0-1 0,0 1 0,0 0 0,0 0 0,0 0 0,0 0 0,0-1 0,0 1 0,0 0 0,1 0 0,-1 1 0,0-1 0,1 0 0,-1 1 0,-10 22 0,8-12 0,0 1 0,1-1 0,-2 21 0,-3 21 0,-15 32 0,12-54 0,2-1 0,1 2 0,2-1 0,-2 43 0,6-57 0,-6 33 0,3-33 0,-1 34 0,5 0-1365,1-37-5461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24575,'5'0'0,"-1"0"0,1 1 0,-1-1 0,0 1 0,1 0 0,-1 1 0,0-1 0,0 1 0,0-1 0,0 1 0,5 3 0,1 2 0,0 1 0,14 14 0,-17-14 0,1-1 0,0-1 0,0 1 0,0-1 0,11 5 0,1 1 0,-1 0 0,19 15 0,-17-12 0,-5-3 0,-7-5 0,-1-1 0,2 0 0,-1 0 0,1-1 0,13 6 0,-12-6 0,0 0 0,0 1 0,18 13 0,-20-13 0,1 1 0,-1-1 0,1-1 0,19 8 0,51 16 0,-59-20 0,1 0 0,0-2 0,0 0 0,0-2 0,1 0 0,44 2 0,-35-7 0,-1 0 0,38-4 0,-58 2 0,-1 0 0,1 0 0,-1-1 0,1-1 0,-1 1 0,0-2 0,12-6 0,-13 6 0,1 1 0,0 0 0,0 1 0,14-4 0,26-9 0,-28 6 44,-4 2 51,0 0-1,28-19 1,-41 24-225,0-1-1,-1 0 1,1 0 0,-1 0 0,0-1-1,0 1 1,0-1 0,0 0 0,-1-1 0,0 1-1,0 0 1,4-12 0,-4 6-6696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24575,'297'0'0,"-294"0"0,-1 0 0,1 0 0,0 0 0,-1-1 0,1 1 0,0-1 0,0 1 0,-1-1 0,1 0 0,-1 0 0,1 0 0,-1 0 0,1-1 0,-1 1 0,0 0 0,0-1 0,1 0 0,1-2 0,-2 1 0,1-1 0,-1 0 0,0 1 0,0-1 0,0 0 0,-1 0 0,1 0 0,-1-1 0,0 1 0,1-7 0,5-22 0,4-27 0,-11 55 0,0 0 0,0 0 0,0 0 0,-1 0 0,1 0 0,-1 0 0,0 0 0,-1 0 0,-2-7 0,2 9 0,1 1 0,-1 0 0,0 0 0,0 0 0,0 0 0,0 0 0,0 0 0,0 0 0,-1 1 0,1-1 0,0 1 0,-1 0 0,1 0 0,-1 0 0,0 0 0,1 0 0,-1 0 0,0 1 0,1-1 0,-1 1 0,0 0 0,0 0 0,0 0 0,-4 1 0,-3-1 0,0 1 0,0 0 0,0 1 0,1 0 0,-17 7 0,22-8 0,1 1 0,0 0 0,0 0 0,0 0 0,0 0 0,1 1 0,-1-1 0,0 1 0,1-1 0,0 1 0,0 0 0,-4 6 0,-18 44 0,6-13 0,15-32 0,0-1 0,0 1 0,0-1 0,1 1 0,0 0 0,1 0 0,-2 15 0,4 61 0,1-36 0,-2-45 0,0 1 0,0-1 0,0 1 0,0-1 0,1 1 0,-1-1 0,1 1 0,0-1 0,0 0 0,0 0 0,0 1 0,1-1 0,-1 0 0,1 0 0,0 0 0,0 0 0,0-1 0,0 1 0,1 0 0,-1-1 0,1 0 0,-1 1 0,1-1 0,0 0 0,0 0 0,0-1 0,0 1 0,0-1 0,0 1 0,0-1 0,1 0 0,-1 0 0,0 0 0,1-1 0,-1 1 0,1-1 0,-1 0 0,6 0 0,-3 0 0,0 0 0,0 0 0,-1-1 0,1 1 0,0-1 0,-1-1 0,1 1 0,0-1 0,7-3 0,-5 0 0,0 0 0,0 0 0,-1-1 0,1 0 0,7-8 0,-4 3-1365,0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39 24575,'-1'0'0,"1"-1"0,0 0 0,-1 0 0,1 1 0,0-1 0,-1 0 0,1 0 0,-1 1 0,1-1 0,-1 1 0,0-1 0,1 0 0,-1 1 0,1-1 0,-1 1 0,0-1 0,0 1 0,1 0 0,-1-1 0,0 1 0,0 0 0,1-1 0,-1 1 0,0 0 0,0 0 0,0 0 0,-1 0 0,-27-4 0,26 4 0,0 0 0,0 0 0,-1 0 0,1 0 0,0 0 0,0 0 0,-1 1 0,1 0 0,0-1 0,0 1 0,0 0 0,0 1 0,0-1 0,0 1 0,0-1 0,0 1 0,0 0 0,1 0 0,-1 0 0,1 0 0,-1 0 0,-3 5 0,3-2 0,1 0 0,-1-1 0,1 1 0,-1 1 0,1-1 0,1 0 0,-1 0 0,1 1 0,0-1 0,0 1 0,1-1 0,-1 8 0,1 11 0,-1-10 0,0 0 0,2-1 0,0 1 0,4 26 0,-4-39 0,-1-1 0,0 1 0,0-1 0,0 0 0,0 1 0,0-1 0,1 1 0,-1-1 0,0 1 0,0-1 0,1 1 0,-1-1 0,0 0 0,1 1 0,-1-1 0,0 0 0,1 1 0,-1-1 0,1 0 0,-1 1 0,0-1 0,1 0 0,-1 0 0,1 1 0,-1-1 0,1 0 0,-1 0 0,1 0 0,-1 0 0,1 0 0,15-7 0,10-21 0,-26 28 0,8-11 0,0-1 0,8-16 0,15-24 0,-15 31 0,59-71 0,-75 92 0,0 0 0,0 0 0,0-1 0,0 1 0,0 0 0,1 0 0,-1-1 0,0 1 0,0 0 0,0 0 0,1 0 0,-1-1 0,0 1 0,0 0 0,1 0 0,-1 0 0,0 0 0,0 0 0,1 0 0,-1 0 0,0-1 0,1 1 0,-1 0 0,0 0 0,0 0 0,1 0 0,-1 0 0,0 0 0,1 0 0,-1 0 0,0 0 0,0 1 0,1-1 0,-1 0 0,0 0 0,0 0 0,1 0 0,-1 0 0,0 0 0,1 1 0,4 13 0,-2 21 0,-3-34 0,-2 196-1365,2-182-5461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 24575,'-19'0'0,"10"-1"0,0 1 0,0 0 0,0 1 0,-9 2 0,15-3 0,0 1 0,1 0 0,-1 0 0,0 0 0,1 1 0,-1-1 0,1 0 0,0 1 0,-1 0 0,1 0 0,0 0 0,0 0 0,0 0 0,0 0 0,0 0 0,-2 5 0,-6 8 0,1 1 0,1 1 0,0 0 0,1 0 0,-7 27 0,11-16 0,1 0 0,1-1 0,3 35 0,-1-1 0,-1-59 0,0 0 0,0 1 0,0-1 0,1 0 0,-1 1 0,0-1 0,1 0 0,-1 0 0,1 0 0,0 0 0,0 1 0,0-1 0,0 0 0,0 0 0,0 0 0,1-1 0,-1 1 0,0 0 0,1 0 0,1 1 0,-1-2 0,0 0 0,1 0 0,-1 0 0,0-1 0,0 1 0,0 0 0,1-1 0,-1 0 0,0 1 0,1-1 0,-1 0 0,0 0 0,1 0 0,-1-1 0,0 1 0,0 0 0,1-1 0,-1 0 0,4-1 0,0 0-124,-1-1 0,1 1 0,-1-1 0,0 0 0,0 0 0,0-1-1,0 0 1,0 0 0,-1 0 0,6-7 0,-3 2-6702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24575,'0'384'0,"-1"-373"0,0 1 0,-1-1 0,-1 0 0,1 1 0,-2-1 0,0-1 0,0 1 0,-9 16 0,9-18 0,-8 18 0,9-19 0,0 0 0,-1 0 0,1-1 0,-2 1 0,1-1 0,-1 0 0,-9 10 0,-6 0 0,12-14 0,11-13 0,5-4 0,0 1 0,1-1 0,1 1 0,0 1 0,20-19 0,-28 29 0,-1 1 0,1-1 0,0 1 0,0 0 0,0-1 0,0 1 0,0 0 0,0 0 0,1 1 0,-1-1 0,0 0 0,0 1 0,1-1 0,-1 1 0,0 0 0,1-1 0,-1 1 0,0 0 0,1 1 0,-1-1 0,0 0 0,1 1 0,-1-1 0,0 1 0,1 0 0,-1-1 0,0 1 0,0 0 0,0 1 0,0-1 0,0 0 0,0 1 0,0-1 0,-1 1 0,1-1 0,0 1 0,2 3 0,5 7 0,-1-1 0,-1 1 0,0 1 0,0-1 0,4 15 0,-7-19 0,-1 1-151,-1 0 1,0 1-1,0-1 0,0 1 0,-1-1 0,-1 1 1,0 14-1,0-23-8,-1 14-6667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24575,'39'0'0,"43"-1"0,-77 0 0,-1 0 0,0 0 0,0-1 0,0 0 0,0 0 0,0 0 0,0 0 0,-1-1 0,1 1 0,-1-1 0,1 0 0,-1 0 0,0 0 0,5-7 0,-3 3 0,1 0 0,-1-1 0,0 0 0,0 0 0,-1 0 0,3-10 0,-2-2 0,-2-1 0,-1 1 0,0 0 0,-2-1 0,0 1 0,-5-32 0,5 51 0,0-1 0,-1 0 0,1 1 0,0-1 0,-1 0 0,1 1 0,-1-1 0,1 0 0,-1 1 0,0-1 0,0 1 0,0-1 0,-1-1 0,1 2 0,0 1 0,1-1 0,-1 1 0,0-1 0,1 1 0,-1-1 0,0 1 0,0 0 0,0-1 0,1 1 0,-1 0 0,0 0 0,0-1 0,0 1 0,1 0 0,-1 0 0,0 0 0,0 0 0,0 0 0,-1 1 0,0-1 0,-1 1 0,1 0 0,-1 0 0,1 0 0,0 0 0,-1 1 0,1-1 0,0 1 0,0 0 0,0-1 0,0 1 0,0 0 0,0 0 0,1 0 0,-3 4 0,-2 4 0,0 0 0,1 0 0,1 0 0,0 1 0,0 0 0,1 0 0,1 0 0,-3 23 0,2 6 0,4 49 0,0-36 0,-1-51 0,0 1 0,0-1 0,0 0 0,0 1 0,1-1 0,-1 1 0,1-1 0,-1 1 0,1-1 0,0 0 0,0 0 0,0 1 0,1-1 0,-1 0 0,0 0 0,1 0 0,2 3 0,-2-4 0,0 1 0,0-1 0,0 0 0,0 0 0,0-1 0,0 1 0,0 0 0,0-1 0,0 1 0,0-1 0,1 1 0,-1-1 0,0 0 0,0 0 0,0 0 0,1 0 0,-1 0 0,0-1 0,0 1 0,4-2 0,-2 1 0,0 0 0,0-1 0,1 0 0,-1 0 0,0 0 0,0 0 0,-1 0 0,1-1 0,0 0 0,-1 0 0,5-4 0,-2-1 0,1 0 0,-1-1 0,8-15 0,-11 17-227,1 1-1,0 0 1,1 0-1,-1 0 1,8-6-1,-2 3-6598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2:3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24575,'0'315'0,"0"-328"0,-1-1 0,1 0 0,1 0 0,0 0 0,1 0 0,5-19 0,-6 29 0,0 1 0,1-1 0,-1 1 0,1 0 0,0 0 0,0 0 0,0 0 0,0 0 0,0 0 0,1 1 0,-1-1 0,1 1 0,0-1 0,0 1 0,0 0 0,0 0 0,0 1 0,0-1 0,1 0 0,-1 1 0,0 0 0,1 0 0,-1 0 0,1 0 0,-1 1 0,7-1 0,35 0 192,-31 1-172,0 0 1,19-3-1,-28 2-155,-1 0 1,0 0-1,0-1 0,0 1 0,0-1 0,0 0 0,0 0 0,0 0 1,0 0-1,-1-1 0,7-5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0 24575,'1'6'0,"0"-1"0,0 1 0,0-1 0,4 9 0,2 17 0,1 32 0,-2-24 0,0 53 0,-7 222 0,0-300 0,0-1 0,-6 23 0,4-22 0,1 1 0,-1 14 0,4 43 0,-2 30 0,-8-55 0,6-34 0,1 0 0,-2 19 0,4 27 0,1-34 0,-2 0 0,0 0 0,-8 39 0,5-33 0,0-1 0,2 1 0,1 0 0,4 30 0,-1 10 0,-2-39 0,1 6 0,-2-1 0,-10 64 0,6-59 0,1-1 0,2 0 0,4 50 0,0-10 0,-2 250 0,0-325 0,-1 1 0,0-1 0,0 1 0,-1-1 0,0 0 0,0 0 0,0 0 0,-1 0 0,0 0 0,0 0 0,-5 7 0,-8 8 0,-27 30 0,10-14 0,-6 3 0,23-26 0,12-10 0,1 0 0,0 1 0,-1-1 0,2 1 0,-5 9 0,4-9 0,0 0 0,0 0 0,0 0 0,0 0 0,-7 7 0,-5 2 0,1 0 0,0 2 0,-15 21 0,-6 7 0,26-33 0,0-1 0,1 2 0,-14 23 0,13-19 0,-2 0 0,1 0 0,-19 19 0,9-10 0,-24 34 0,-23 29 0,64-83 0,-1-1 0,1 1 0,0 0 0,1 0 0,-4 8 0,4-9 0,1 0 0,-1 0 0,0 0 0,0 0 0,-1 0 0,1-1 0,-1 1 0,0-1 0,-5 6 0,-4 2 0,0 1 0,1 0 0,0 1 0,1 0 0,1 1 0,-15 27 0,13-21 0,-1 0 0,-25 29 0,25-33 0,0 1 0,1 0 0,1 0 0,-10 24 0,-15 24 0,8-10 339,21-39-907,-1-1 0,-10 15 0,11-22-6258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24575,'1'3'0,"0"0"0,0 0 0,0-1 0,0 1 0,1 0 0,2 5 0,2 3 0,5 11 0,1-1 0,24 33 0,-27-41 0,26 28 0,-28-33 0,0-1 0,0 1 0,-1 0 0,0 0 0,0 1 0,-1 0 0,5 11 0,-7-12 0,2 0 0,-1-1 0,1 1 0,0-1 0,1 0 0,11 11 0,-8-9 0,-1 0 0,11 17 0,-5-3 0,1 0 0,1-1 0,29 31 0,-39-46 0,-1 0 0,0 0 0,0 0 0,-1 1 0,4 8 0,15 23 0,51 74 0,-56-85 0,-7-13 0,0 0 0,18 17 0,1 2 0,-18-19 0,-5-6 0,0 0 0,1-1 0,0 1 0,0-1 0,15 10 0,27 19 0,-35-25 0,0 0 0,24 13 0,36 23 0,-54-33 0,0-2 0,36 18 0,-54-29-65,1-1 0,-1 1 0,0 0 0,0 0 0,0 0 0,0 1 0,0-1 0,0 1 0,0-1 0,-1 1 0,1 0 0,-1 0 0,0 0 0,0 0 0,0 1 0,0-1 0,-1 0 0,1 1 0,-1 0 0,1 3 0,0 6-6761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1267 2 24575,'-11'0'0,"-9"-1"0,1 1 0,-1 1 0,1 1 0,0 0 0,-1 2 0,-26 8 0,24-6 0,-36 8 0,39-11 0,1 1 0,-1 1 0,-20 8 0,-7 6 0,-82 22 0,104-33 0,0 0 0,1 2 0,-27 15 0,25-11 0,0-2 0,-29 9 0,17-7 0,1 2 0,-58 34 0,17-9 0,47-24 0,-29 20 0,40-24 0,8-7 0,0 0 0,-21 8 0,-11 5 0,32-13-455,0 0 0,-22 7 0,19-10-6371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24575,'5'1'0,"-1"-1"0,1 1 0,0 0 0,-1 0 0,1 1 0,-1-1 0,1 1 0,-1 0 0,6 4 0,39 26 0,-25-15 0,14 10 0,-16-12 0,0 0 0,47 22 0,-41-24 0,33 21 0,10 6 0,-30-23 0,-26-12 0,0 2 0,0 0 0,15 10 0,15 11 0,57 25 0,26 15 0,-88-49 0,-33-17 0,0 1 0,0 0 0,0 0 0,-1 0 0,9 7 0,36 30 0,17 12 0,71 73 0,-120-105 0,-9-10 0,-1 0 0,2 0 0,-1-1 0,21 14 0,-24-18 0,-1 0 0,1 0 0,-1 1 0,0 0 0,-1 1 0,9 11 0,-9-11 0,1 1 0,0-1 0,1 0 0,14 12 0,105 80 0,-84-62 0,-34-29 0,-1-1 0,1 0 0,0 0 0,17 10 0,7 3 0,-25-15 0,1 0 0,-1-1 0,1 0 0,0 0 0,16 6 0,-23-10-41,0 0 0,0 0-1,-1 0 1,1 0-1,0 0 1,0 0 0,0 0-1,0 0 1,0 0 0,0 0-1,-1 0 1,1-1-1,0 1 1,0 0 0,0-1-1,0 1 1,-1 0 0,1-1-1,0 1 1,0-1-1,-1 1 1,1-1 0,0 0-1,-1 1 1,1-1 0,-1 0-1,1 1 1,-1-1-1,1 0 1,-1 0 0,1 1-1,0-3 1,2-7-6785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3:41:5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389 108 24575,'0'-19'0,"1"12"0,-1 0 0,0 0 0,0 1 0,-1-1 0,0 0 0,-2-10 0,2 15 0,0 0 0,0 0 0,0 1 0,0-1 0,0 0 0,-1 1 0,1-1 0,0 0 0,-1 1 0,1 0 0,-1-1 0,0 1 0,1 0 0,-1 0 0,0 0 0,0 0 0,0 0 0,0 0 0,0 0 0,1 1 0,-1-1 0,-1 1 0,1 0 0,0-1 0,0 1 0,-2 0 0,-5-1 0,1 1 0,0 0 0,-1 1 0,1 0 0,0 0 0,0 1 0,0 0 0,0 0 0,0 1 0,0 0 0,0 0 0,-10 7 0,13-7 0,1 0 0,-1 1 0,1-1 0,0 1 0,0 0 0,0 0 0,1 0 0,-1 1 0,1-1 0,0 1 0,0 0 0,1 0 0,-1 0 0,1 0 0,0 0 0,1 0 0,-1 1 0,1-1 0,-1 10 0,0 20 0,1-1 0,5 35 0,-2-59 0,0-1 0,1 0 0,0 0 0,0 0 0,1 0 0,0-1 0,1 1 0,0-1 0,0 0 0,1 0 0,0-1 0,8 9 0,14 19 0,-12-5 0,-14-26 0,0 1 0,0 0 0,1-1 0,-1 1 0,1-1 0,7 8 0,7 4 0,-10-10 0,0 0 0,-1 0 0,0 0 0,0 1 0,-1 0 0,1 0 0,5 13 0,-10-20 0,-1 1 0,0 0 0,0-1 0,1 1 0,-1 0 0,0-1 0,0 1 0,0 0 0,0-1 0,0 1 0,0 0 0,0-1 0,0 1 0,0 0 0,0-1 0,-1 1 0,1 0 0,0-1 0,0 1 0,-1 0 0,1-1 0,0 1 0,-1-1 0,1 1 0,0 0 0,-2 0 0,1 0 0,0 0 0,-1 0 0,1 0 0,-1-1 0,1 1 0,-1 0 0,1-1 0,-1 1 0,0-1 0,-2 1 0,-6 1 0,0-1 0,-19-1 0,23-1 0,-82 2 0,-71-4 0,131-3-1365,17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93B6-880E-8D31-BD23-E80BED77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FF8D2-6EC4-4B2F-7BAD-1248C1747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F07C-6BFA-5E9E-980F-204A9BA3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0664-8FAF-3222-E845-CCB2AD1C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CA8E-FACC-CCF8-2027-2E80550B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91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30C0-12F6-4878-3B00-6AEB8AB0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AE1DA-39E7-9040-181A-7E1D0AD0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D52D-C30A-50C7-3F24-8AB6BD46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9F61-682A-6B26-B4A8-483D80D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A71C-A5FF-2D75-6C22-68C0F241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02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3378-5D42-E27D-F824-ACFA2545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D279B-577F-D867-93CC-0D29A61E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1C6E-EAAD-1E3B-E354-40D9263E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DCD4-3CF7-22B0-5EA5-8357B07E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9DFB-D53C-5FD0-91F7-5A09350D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1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DC03-42C0-0432-BC6E-D1C5F49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4067-F284-D4B8-927A-31142D93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8E48-D9E6-3AB6-9CB1-4AA7ECBE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B8DF-BC05-3DDB-54D1-F213AAC0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3240-4786-423B-7B34-C7FA8CE2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7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9D68-8F13-7BB7-FB8E-86F1521D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D5183-BD1E-4705-3F42-BC3F9EE8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218C-7F41-8946-A2AE-670ADD64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497A-DA43-3E94-7B77-B3ADD5E1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B4B5-0428-023B-BCED-724920A5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7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36C0-248C-E2FB-04DD-49A6082B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9020-E772-52A4-12EB-ABCFCE2CE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12F7D-4856-DB7F-978B-EF07FF217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B91D2-F9C3-66FC-F247-290DEE38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B22-8D59-4215-204D-F1094F1C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52D5-4C85-BD2C-799C-4685DCAF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3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081F-0243-F6C6-302A-FE70A9FD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13D3-5849-69A6-BBD9-8B92DE9F8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FACE-A7B1-8395-C56C-EEC12B140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1FF30-DE90-D26D-DC96-376D34726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2840F-68AE-FF26-0038-F5F284739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0428-9F9E-4F5F-3A20-001F47F9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2853D-781B-DE4D-AEBA-E81BA6D0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056E8-0496-E45B-90EF-50CAE98F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00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3565-1073-7DAF-5B34-4096FB70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4E7B8-8106-C922-05CC-60583809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35EE-7FC9-D96B-A205-CF1A289F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3CB61-30B4-4DBD-D0F9-784F3FAE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04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A18D-FDB2-11DB-768B-6F9CFFFD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95980-7914-2CE9-34EA-3B250DD8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78DB8-DE8F-1055-D57F-FDBC03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59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2756-8718-BEF1-53AC-A64CC259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E533-E63D-665A-E8E4-622130E1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0F6D0-8643-6E4A-5FE8-73A2D0FE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86CB-AD56-D217-4848-C1E9B994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2108-052D-9D30-A8AE-578D6D12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F54D5-8829-BD05-7511-0ACC2846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1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2F64-DE74-45BB-6C1A-A1A8E636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E5941-5CC5-66B0-47D3-74A7E000C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3EA68-6A2B-C91E-A54F-288D427BF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B735-D21E-1742-57E4-4EEE2937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50C4-F818-4558-FE19-3E5EFC0F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E180-1000-7B68-2792-5B4076F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4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A5DB0-7F0F-E059-B488-8C505DE9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99E6-995F-83B7-5F62-A64567E1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E62F-A50F-3486-533B-1B3119C8E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7643-ACB4-4B0F-8A95-3B6BCEC5A20F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7512-74F4-0929-5ECC-B5F753F4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81403-159E-BF60-793A-6957C506F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94F9-8E74-4725-B66D-B743474C0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2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32.png"/><Relationship Id="rId84" Type="http://schemas.openxmlformats.org/officeDocument/2006/relationships/image" Target="../media/image40.png"/><Relationship Id="rId16" Type="http://schemas.openxmlformats.org/officeDocument/2006/relationships/image" Target="../media/image7.png"/><Relationship Id="rId11" Type="http://schemas.openxmlformats.org/officeDocument/2006/relationships/customXml" Target="../ink/ink6.xml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8.xml"/><Relationship Id="rId58" Type="http://schemas.openxmlformats.org/officeDocument/2006/relationships/image" Target="../media/image27.png"/><Relationship Id="rId74" Type="http://schemas.openxmlformats.org/officeDocument/2006/relationships/image" Target="../media/image35.png"/><Relationship Id="rId79" Type="http://schemas.openxmlformats.org/officeDocument/2006/relationships/customXml" Target="../ink/ink41.xml"/><Relationship Id="rId5" Type="http://schemas.openxmlformats.org/officeDocument/2006/relationships/image" Target="../media/image2.png"/><Relationship Id="rId19" Type="http://schemas.openxmlformats.org/officeDocument/2006/relationships/customXml" Target="../ink/ink1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43" Type="http://schemas.openxmlformats.org/officeDocument/2006/relationships/customXml" Target="../ink/ink23.xml"/><Relationship Id="rId48" Type="http://schemas.openxmlformats.org/officeDocument/2006/relationships/image" Target="../media/image22.png"/><Relationship Id="rId56" Type="http://schemas.openxmlformats.org/officeDocument/2006/relationships/image" Target="../media/image26.png"/><Relationship Id="rId64" Type="http://schemas.openxmlformats.org/officeDocument/2006/relationships/image" Target="../media/image30.png"/><Relationship Id="rId69" Type="http://schemas.openxmlformats.org/officeDocument/2006/relationships/customXml" Target="../ink/ink36.xml"/><Relationship Id="rId77" Type="http://schemas.openxmlformats.org/officeDocument/2006/relationships/customXml" Target="../ink/ink40.xml"/><Relationship Id="rId8" Type="http://schemas.openxmlformats.org/officeDocument/2006/relationships/image" Target="../media/image3.png"/><Relationship Id="rId51" Type="http://schemas.openxmlformats.org/officeDocument/2006/relationships/customXml" Target="../ink/ink27.xml"/><Relationship Id="rId72" Type="http://schemas.openxmlformats.org/officeDocument/2006/relationships/image" Target="../media/image34.png"/><Relationship Id="rId80" Type="http://schemas.openxmlformats.org/officeDocument/2006/relationships/image" Target="../media/image38.png"/><Relationship Id="rId85" Type="http://schemas.openxmlformats.org/officeDocument/2006/relationships/customXml" Target="../ink/ink44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customXml" Target="../ink/ink20.xml"/><Relationship Id="rId46" Type="http://schemas.openxmlformats.org/officeDocument/2006/relationships/image" Target="../media/image21.png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20" Type="http://schemas.openxmlformats.org/officeDocument/2006/relationships/image" Target="../media/image9.png"/><Relationship Id="rId41" Type="http://schemas.openxmlformats.org/officeDocument/2006/relationships/customXml" Target="../ink/ink22.xml"/><Relationship Id="rId54" Type="http://schemas.openxmlformats.org/officeDocument/2006/relationships/image" Target="../media/image25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39.xml"/><Relationship Id="rId83" Type="http://schemas.openxmlformats.org/officeDocument/2006/relationships/customXml" Target="../ink/ink43.xml"/><Relationship Id="rId88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44" Type="http://schemas.openxmlformats.org/officeDocument/2006/relationships/image" Target="../media/image20.png"/><Relationship Id="rId52" Type="http://schemas.openxmlformats.org/officeDocument/2006/relationships/image" Target="../media/image24.png"/><Relationship Id="rId60" Type="http://schemas.openxmlformats.org/officeDocument/2006/relationships/image" Target="../media/image28.png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37.png"/><Relationship Id="rId81" Type="http://schemas.openxmlformats.org/officeDocument/2006/relationships/customXml" Target="../ink/ink42.xml"/><Relationship Id="rId86" Type="http://schemas.openxmlformats.org/officeDocument/2006/relationships/image" Target="../media/image41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9" Type="http://schemas.openxmlformats.org/officeDocument/2006/relationships/customXml" Target="../ink/ink21.xml"/><Relationship Id="rId34" Type="http://schemas.openxmlformats.org/officeDocument/2006/relationships/image" Target="../media/image16.png"/><Relationship Id="rId50" Type="http://schemas.openxmlformats.org/officeDocument/2006/relationships/image" Target="../media/image23.png"/><Relationship Id="rId55" Type="http://schemas.openxmlformats.org/officeDocument/2006/relationships/customXml" Target="../ink/ink29.xml"/><Relationship Id="rId76" Type="http://schemas.openxmlformats.org/officeDocument/2006/relationships/image" Target="../media/image36.png"/><Relationship Id="rId7" Type="http://schemas.openxmlformats.org/officeDocument/2006/relationships/customXml" Target="../ink/ink4.xml"/><Relationship Id="rId71" Type="http://schemas.openxmlformats.org/officeDocument/2006/relationships/customXml" Target="../ink/ink37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66" Type="http://schemas.openxmlformats.org/officeDocument/2006/relationships/image" Target="../media/image31.png"/><Relationship Id="rId87" Type="http://schemas.openxmlformats.org/officeDocument/2006/relationships/customXml" Target="../ink/ink45.xml"/><Relationship Id="rId61" Type="http://schemas.openxmlformats.org/officeDocument/2006/relationships/customXml" Target="../ink/ink32.xml"/><Relationship Id="rId8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F6890-A23A-6F82-9A1D-12CE13602838}"/>
              </a:ext>
            </a:extLst>
          </p:cNvPr>
          <p:cNvSpPr txBox="1"/>
          <p:nvPr/>
        </p:nvSpPr>
        <p:spPr>
          <a:xfrm>
            <a:off x="275573" y="206679"/>
            <a:ext cx="59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MANAGEMENT SYSTEM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144B98-F8B3-7567-61F4-81E82C60869B}"/>
              </a:ext>
            </a:extLst>
          </p:cNvPr>
          <p:cNvSpPr/>
          <p:nvPr/>
        </p:nvSpPr>
        <p:spPr>
          <a:xfrm>
            <a:off x="4931242" y="131591"/>
            <a:ext cx="1897693" cy="883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Attendance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58951F-4E58-FB2D-F104-A41708A8B707}"/>
              </a:ext>
            </a:extLst>
          </p:cNvPr>
          <p:cNvSpPr/>
          <p:nvPr/>
        </p:nvSpPr>
        <p:spPr>
          <a:xfrm>
            <a:off x="4950907" y="2183544"/>
            <a:ext cx="1897693" cy="883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Timetable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8583AC-DD66-7431-1B2F-5370CA799335}"/>
              </a:ext>
            </a:extLst>
          </p:cNvPr>
          <p:cNvSpPr/>
          <p:nvPr/>
        </p:nvSpPr>
        <p:spPr>
          <a:xfrm>
            <a:off x="4931241" y="1176546"/>
            <a:ext cx="1897693" cy="883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Updating Attendance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F3511D-A33B-A56D-B8D8-95CA1C2956F7}"/>
              </a:ext>
            </a:extLst>
          </p:cNvPr>
          <p:cNvSpPr/>
          <p:nvPr/>
        </p:nvSpPr>
        <p:spPr>
          <a:xfrm>
            <a:off x="4950547" y="3214617"/>
            <a:ext cx="1897693" cy="883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Grades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F1DE88-BD79-4263-04C5-89704EAA6EC6}"/>
              </a:ext>
            </a:extLst>
          </p:cNvPr>
          <p:cNvSpPr/>
          <p:nvPr/>
        </p:nvSpPr>
        <p:spPr>
          <a:xfrm>
            <a:off x="4931241" y="4171118"/>
            <a:ext cx="1897693" cy="883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Updating</a:t>
            </a:r>
          </a:p>
          <a:p>
            <a:pPr algn="ctr"/>
            <a:r>
              <a:rPr lang="en-US" dirty="0"/>
              <a:t>Grades</a:t>
            </a:r>
            <a:endParaRPr lang="en-S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9F691B-672F-7A10-14D5-061CFAEB6AE5}"/>
              </a:ext>
            </a:extLst>
          </p:cNvPr>
          <p:cNvGrpSpPr/>
          <p:nvPr/>
        </p:nvGrpSpPr>
        <p:grpSpPr>
          <a:xfrm>
            <a:off x="1244821" y="2116243"/>
            <a:ext cx="891360" cy="1053360"/>
            <a:chOff x="1244821" y="2116243"/>
            <a:chExt cx="891360" cy="10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4F4CF5-EFCB-5508-6684-CF7F0EE436E3}"/>
                    </a:ext>
                  </a:extLst>
                </p14:cNvPr>
                <p14:cNvContentPartPr/>
                <p14:nvPr/>
              </p14:nvContentPartPr>
              <p14:xfrm>
                <a:off x="1244821" y="2116243"/>
                <a:ext cx="891360" cy="105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4F4CF5-EFCB-5508-6684-CF7F0EE436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6181" y="2107603"/>
                  <a:ext cx="90900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824A44-DDF4-D65B-EC10-F21F7B30242B}"/>
                    </a:ext>
                  </a:extLst>
                </p14:cNvPr>
                <p14:cNvContentPartPr/>
                <p14:nvPr/>
              </p14:nvContentPartPr>
              <p14:xfrm>
                <a:off x="1440301" y="2517643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824A44-DDF4-D65B-EC10-F21F7B3024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1661" y="2509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FAB67F-7379-28B7-276B-9A870F460A17}"/>
                    </a:ext>
                  </a:extLst>
                </p14:cNvPr>
                <p14:cNvContentPartPr/>
                <p14:nvPr/>
              </p14:nvContentPartPr>
              <p14:xfrm>
                <a:off x="1922701" y="255508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FAB67F-7379-28B7-276B-9A870F460A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13701" y="2546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9900BF-F324-8237-B935-CD24F1652BB2}"/>
                  </a:ext>
                </a:extLst>
              </p14:cNvPr>
              <p14:cNvContentPartPr/>
              <p14:nvPr/>
            </p14:nvContentPartPr>
            <p14:xfrm>
              <a:off x="1452901" y="2767843"/>
              <a:ext cx="450720" cy="132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9900BF-F324-8237-B935-CD24F1652B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3901" y="2759203"/>
                <a:ext cx="46836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D205020-0935-DBED-C8A6-D02A6D2D84C0}"/>
              </a:ext>
            </a:extLst>
          </p:cNvPr>
          <p:cNvGrpSpPr/>
          <p:nvPr/>
        </p:nvGrpSpPr>
        <p:grpSpPr>
          <a:xfrm>
            <a:off x="1203421" y="3144043"/>
            <a:ext cx="1108080" cy="1299960"/>
            <a:chOff x="1203421" y="3144043"/>
            <a:chExt cx="1108080" cy="12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57218B-15E2-B8AB-F698-0B453EC1ED0D}"/>
                    </a:ext>
                  </a:extLst>
                </p14:cNvPr>
                <p14:cNvContentPartPr/>
                <p14:nvPr/>
              </p14:nvContentPartPr>
              <p14:xfrm>
                <a:off x="1331581" y="3144043"/>
                <a:ext cx="360000" cy="129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57218B-15E2-B8AB-F698-0B453EC1ED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2581" y="3135043"/>
                  <a:ext cx="377640" cy="13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00F114-C44B-C889-CBD8-4AA85690D30E}"/>
                    </a:ext>
                  </a:extLst>
                </p14:cNvPr>
                <p14:cNvContentPartPr/>
                <p14:nvPr/>
              </p14:nvContentPartPr>
              <p14:xfrm>
                <a:off x="1678261" y="3939283"/>
                <a:ext cx="358200" cy="41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00F114-C44B-C889-CBD8-4AA85690D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9261" y="3930643"/>
                  <a:ext cx="3758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D37632-3FC5-F00D-F524-9BFAB14CC41B}"/>
                    </a:ext>
                  </a:extLst>
                </p14:cNvPr>
                <p14:cNvContentPartPr/>
                <p14:nvPr/>
              </p14:nvContentPartPr>
              <p14:xfrm>
                <a:off x="1203421" y="3450403"/>
                <a:ext cx="456480" cy="175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D37632-3FC5-F00D-F524-9BFAB14CC4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4781" y="3441763"/>
                  <a:ext cx="474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C50FB3-12B4-D3A3-2652-7419A1411EA8}"/>
                    </a:ext>
                  </a:extLst>
                </p14:cNvPr>
                <p14:cNvContentPartPr/>
                <p14:nvPr/>
              </p14:nvContentPartPr>
              <p14:xfrm>
                <a:off x="1696981" y="3432043"/>
                <a:ext cx="614520" cy="405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C50FB3-12B4-D3A3-2652-7419A1411E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88341" y="3423043"/>
                  <a:ext cx="63216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732345-73F7-6D61-B6ED-2DBA692DA33E}"/>
              </a:ext>
            </a:extLst>
          </p:cNvPr>
          <p:cNvGrpSpPr/>
          <p:nvPr/>
        </p:nvGrpSpPr>
        <p:grpSpPr>
          <a:xfrm>
            <a:off x="1081381" y="4720843"/>
            <a:ext cx="1191240" cy="334800"/>
            <a:chOff x="1081381" y="4720843"/>
            <a:chExt cx="119124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FC77E6-5251-F4C2-99CA-C34E811C1DF1}"/>
                    </a:ext>
                  </a:extLst>
                </p14:cNvPr>
                <p14:cNvContentPartPr/>
                <p14:nvPr/>
              </p14:nvContentPartPr>
              <p14:xfrm>
                <a:off x="1081381" y="4720843"/>
                <a:ext cx="140400" cy="21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FC77E6-5251-F4C2-99CA-C34E811C1D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2741" y="4711843"/>
                  <a:ext cx="158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9A7F4E-E881-E631-0B28-FF07435C8A31}"/>
                    </a:ext>
                  </a:extLst>
                </p14:cNvPr>
                <p14:cNvContentPartPr/>
                <p14:nvPr/>
              </p14:nvContentPartPr>
              <p14:xfrm>
                <a:off x="1233661" y="4872403"/>
                <a:ext cx="156240" cy="2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9A7F4E-E881-E631-0B28-FF07435C8A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5021" y="4863763"/>
                  <a:ext cx="173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A6D1E-1A41-327B-B499-D4D1B865D990}"/>
                    </a:ext>
                  </a:extLst>
                </p14:cNvPr>
                <p14:cNvContentPartPr/>
                <p14:nvPr/>
              </p14:nvContentPartPr>
              <p14:xfrm>
                <a:off x="1333741" y="4765843"/>
                <a:ext cx="7920" cy="16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A6D1E-1A41-327B-B499-D4D1B865D9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24741" y="4757203"/>
                  <a:ext cx="25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4967B5-110A-284D-9BED-1AA48A4F2FF5}"/>
                    </a:ext>
                  </a:extLst>
                </p14:cNvPr>
                <p14:cNvContentPartPr/>
                <p14:nvPr/>
              </p14:nvContentPartPr>
              <p14:xfrm>
                <a:off x="1426981" y="4872403"/>
                <a:ext cx="109080" cy="89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4967B5-110A-284D-9BED-1AA48A4F2F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17981" y="4863763"/>
                  <a:ext cx="126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9F76CB-FD7A-157C-5E7F-5F4D298A588A}"/>
                    </a:ext>
                  </a:extLst>
                </p14:cNvPr>
                <p14:cNvContentPartPr/>
                <p14:nvPr/>
              </p14:nvContentPartPr>
              <p14:xfrm>
                <a:off x="1565221" y="4747123"/>
                <a:ext cx="126000" cy="22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9F76CB-FD7A-157C-5E7F-5F4D298A58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56221" y="4738483"/>
                  <a:ext cx="143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BD1670-1693-4049-B0A4-1FE92A2385A4}"/>
                    </a:ext>
                  </a:extLst>
                </p14:cNvPr>
                <p14:cNvContentPartPr/>
                <p14:nvPr/>
              </p14:nvContentPartPr>
              <p14:xfrm>
                <a:off x="1696981" y="4864483"/>
                <a:ext cx="136080" cy="141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BD1670-1693-4049-B0A4-1FE92A2385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88341" y="4855843"/>
                  <a:ext cx="153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F027FE-C0DA-6233-8B64-A3DE827DA72B}"/>
                    </a:ext>
                  </a:extLst>
                </p14:cNvPr>
                <p14:cNvContentPartPr/>
                <p14:nvPr/>
              </p14:nvContentPartPr>
              <p14:xfrm>
                <a:off x="1872661" y="4903723"/>
                <a:ext cx="124560" cy="7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F027FE-C0DA-6233-8B64-A3DE827DA7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3661" y="4895083"/>
                  <a:ext cx="142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2C4D4F-E2BF-A9BA-1DC4-DED3F90C65A6}"/>
                    </a:ext>
                  </a:extLst>
                </p14:cNvPr>
                <p14:cNvContentPartPr/>
                <p14:nvPr/>
              </p14:nvContentPartPr>
              <p14:xfrm>
                <a:off x="2047981" y="4922083"/>
                <a:ext cx="224640" cy="1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2C4D4F-E2BF-A9BA-1DC4-DED3F90C65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38981" y="4913443"/>
                  <a:ext cx="242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E94865-1B10-9A59-EA7A-C02052830EE6}"/>
                    </a:ext>
                  </a:extLst>
                </p14:cNvPr>
                <p14:cNvContentPartPr/>
                <p14:nvPr/>
              </p14:nvContentPartPr>
              <p14:xfrm>
                <a:off x="2200261" y="4772323"/>
                <a:ext cx="48240" cy="28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E94865-1B10-9A59-EA7A-C02052830E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91621" y="4763683"/>
                  <a:ext cx="658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3DD7BF-8D51-97B4-C0A6-8AE88985E533}"/>
              </a:ext>
            </a:extLst>
          </p:cNvPr>
          <p:cNvGrpSpPr/>
          <p:nvPr/>
        </p:nvGrpSpPr>
        <p:grpSpPr>
          <a:xfrm>
            <a:off x="10220341" y="1940563"/>
            <a:ext cx="1517040" cy="2914560"/>
            <a:chOff x="10220341" y="1940563"/>
            <a:chExt cx="1517040" cy="29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D6F19F-E272-68E5-E184-8D034C744AE2}"/>
                    </a:ext>
                  </a:extLst>
                </p14:cNvPr>
                <p14:cNvContentPartPr/>
                <p14:nvPr/>
              </p14:nvContentPartPr>
              <p14:xfrm>
                <a:off x="10220341" y="1940563"/>
                <a:ext cx="954000" cy="99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D6F19F-E272-68E5-E184-8D034C744A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11701" y="1931563"/>
                  <a:ext cx="97164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F5D6F5-6751-57B8-15C3-956937F2345B}"/>
                    </a:ext>
                  </a:extLst>
                </p14:cNvPr>
                <p14:cNvContentPartPr/>
                <p14:nvPr/>
              </p14:nvContentPartPr>
              <p14:xfrm>
                <a:off x="10452901" y="2348443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F5D6F5-6751-57B8-15C3-956937F23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43901" y="2339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7E7137-99F4-1CE7-D234-7E26761A13F5}"/>
                    </a:ext>
                  </a:extLst>
                </p14:cNvPr>
                <p14:cNvContentPartPr/>
                <p14:nvPr/>
              </p14:nvContentPartPr>
              <p14:xfrm>
                <a:off x="10947541" y="237976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7E7137-99F4-1CE7-D234-7E26761A13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38541" y="2371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B6301B-3ACB-B269-A412-BF640596C4B3}"/>
                    </a:ext>
                  </a:extLst>
                </p14:cNvPr>
                <p14:cNvContentPartPr/>
                <p14:nvPr/>
              </p14:nvContentPartPr>
              <p14:xfrm>
                <a:off x="10358581" y="2242243"/>
                <a:ext cx="13320" cy="21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B6301B-3ACB-B269-A412-BF640596C4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49941" y="2233243"/>
                  <a:ext cx="30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E72A33-0998-86C2-27C3-B543607E14FF}"/>
                    </a:ext>
                  </a:extLst>
                </p14:cNvPr>
                <p14:cNvContentPartPr/>
                <p14:nvPr/>
              </p14:nvContentPartPr>
              <p14:xfrm>
                <a:off x="10377661" y="2223163"/>
                <a:ext cx="239760" cy="23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E72A33-0998-86C2-27C3-B543607E14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68661" y="2214523"/>
                  <a:ext cx="257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A1C422-932D-D34B-888D-3ED539EEBA97}"/>
                    </a:ext>
                  </a:extLst>
                </p14:cNvPr>
                <p14:cNvContentPartPr/>
                <p14:nvPr/>
              </p14:nvContentPartPr>
              <p14:xfrm>
                <a:off x="10809661" y="2217043"/>
                <a:ext cx="19440" cy="23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A1C422-932D-D34B-888D-3ED539EEBA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01021" y="2208043"/>
                  <a:ext cx="37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D1BF04-9350-9841-2EA8-D904E6FA1694}"/>
                    </a:ext>
                  </a:extLst>
                </p14:cNvPr>
                <p14:cNvContentPartPr/>
                <p14:nvPr/>
              </p14:nvContentPartPr>
              <p14:xfrm>
                <a:off x="10797421" y="2204443"/>
                <a:ext cx="227160" cy="24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D1BF04-9350-9841-2EA8-D904E6FA16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88421" y="2195803"/>
                  <a:ext cx="244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5E35FD-B01D-09D4-3CA8-DBC53E55C74F}"/>
                    </a:ext>
                  </a:extLst>
                </p14:cNvPr>
                <p14:cNvContentPartPr/>
                <p14:nvPr/>
              </p14:nvContentPartPr>
              <p14:xfrm>
                <a:off x="10596901" y="2323603"/>
                <a:ext cx="239040" cy="1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5E35FD-B01D-09D4-3CA8-DBC53E55C7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88261" y="2314603"/>
                  <a:ext cx="256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FA530E-88E7-FDDB-4E0C-6DBCFE11C1C9}"/>
                    </a:ext>
                  </a:extLst>
                </p14:cNvPr>
                <p14:cNvContentPartPr/>
                <p14:nvPr/>
              </p14:nvContentPartPr>
              <p14:xfrm>
                <a:off x="10521661" y="2555083"/>
                <a:ext cx="462960" cy="163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FA530E-88E7-FDDB-4E0C-6DBCFE11C1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13021" y="2546083"/>
                  <a:ext cx="480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486DD4-9DC8-6CF6-33EF-3D2CCC36A29C}"/>
                    </a:ext>
                  </a:extLst>
                </p14:cNvPr>
                <p14:cNvContentPartPr/>
                <p14:nvPr/>
              </p14:nvContentPartPr>
              <p14:xfrm>
                <a:off x="10335541" y="2899603"/>
                <a:ext cx="456840" cy="195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486DD4-9DC8-6CF6-33EF-3D2CCC36A2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26901" y="2890963"/>
                  <a:ext cx="474480" cy="19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9FF78C-DAFF-7A9C-5804-70F99EAB9C7D}"/>
                    </a:ext>
                  </a:extLst>
                </p14:cNvPr>
                <p14:cNvContentPartPr/>
                <p14:nvPr/>
              </p14:nvContentPartPr>
              <p14:xfrm>
                <a:off x="10753501" y="4139803"/>
                <a:ext cx="482760" cy="56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9FF78C-DAFF-7A9C-5804-70F99EAB9C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44861" y="4130803"/>
                  <a:ext cx="5004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61D693C-1D18-D943-FDF3-659449B57707}"/>
                    </a:ext>
                  </a:extLst>
                </p14:cNvPr>
                <p14:cNvContentPartPr/>
                <p14:nvPr/>
              </p14:nvContentPartPr>
              <p14:xfrm>
                <a:off x="10433461" y="3319003"/>
                <a:ext cx="370440" cy="58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61D693C-1D18-D943-FDF3-659449B577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24821" y="3310363"/>
                  <a:ext cx="3880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5F6CDE-3893-CFD1-B878-A4C4E137CF0C}"/>
                    </a:ext>
                  </a:extLst>
                </p14:cNvPr>
                <p14:cNvContentPartPr/>
                <p14:nvPr/>
              </p14:nvContentPartPr>
              <p14:xfrm>
                <a:off x="10828381" y="3331963"/>
                <a:ext cx="424080" cy="346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5F6CDE-3893-CFD1-B878-A4C4E137CF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19741" y="3322963"/>
                  <a:ext cx="441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074B5A-CF88-7259-9D9B-0B1997BBBCDA}"/>
                    </a:ext>
                  </a:extLst>
                </p14:cNvPr>
                <p14:cNvContentPartPr/>
                <p14:nvPr/>
              </p14:nvContentPartPr>
              <p14:xfrm>
                <a:off x="11267941" y="3456883"/>
                <a:ext cx="56160" cy="420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074B5A-CF88-7259-9D9B-0B1997BBBC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59301" y="3447883"/>
                  <a:ext cx="738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89BF77-C54F-7D9D-31D3-D71A8996FBD8}"/>
                    </a:ext>
                  </a:extLst>
                </p14:cNvPr>
                <p14:cNvContentPartPr/>
                <p14:nvPr/>
              </p14:nvContentPartPr>
              <p14:xfrm>
                <a:off x="11284141" y="3400723"/>
                <a:ext cx="453240" cy="58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89BF77-C54F-7D9D-31D3-D71A8996FB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75141" y="3392083"/>
                  <a:ext cx="4708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F36FFE-BA86-7E1F-F7BF-A4CED0209BF2}"/>
                    </a:ext>
                  </a:extLst>
                </p14:cNvPr>
                <p14:cNvContentPartPr/>
                <p14:nvPr/>
              </p14:nvContentPartPr>
              <p14:xfrm>
                <a:off x="11379541" y="3456883"/>
                <a:ext cx="101160" cy="12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F36FFE-BA86-7E1F-F7BF-A4CED0209BF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70541" y="3447883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D05025-DD72-2B97-2069-A64229E7F4CA}"/>
                    </a:ext>
                  </a:extLst>
                </p14:cNvPr>
                <p14:cNvContentPartPr/>
                <p14:nvPr/>
              </p14:nvContentPartPr>
              <p14:xfrm>
                <a:off x="11498701" y="3528163"/>
                <a:ext cx="44640" cy="8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D05025-DD72-2B97-2069-A64229E7F4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89701" y="3519163"/>
                  <a:ext cx="62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A60C2B-4BA6-5809-5A91-6EDC4B158EF8}"/>
                    </a:ext>
                  </a:extLst>
                </p14:cNvPr>
                <p14:cNvContentPartPr/>
                <p14:nvPr/>
              </p14:nvContentPartPr>
              <p14:xfrm>
                <a:off x="11554861" y="3544723"/>
                <a:ext cx="687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A60C2B-4BA6-5809-5A91-6EDC4B158E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46221" y="3535723"/>
                  <a:ext cx="86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12DB2A-42DF-40CD-24B1-FDC7FDC3456B}"/>
                    </a:ext>
                  </a:extLst>
                </p14:cNvPr>
                <p14:cNvContentPartPr/>
                <p14:nvPr/>
              </p14:nvContentPartPr>
              <p14:xfrm>
                <a:off x="11592661" y="3469483"/>
                <a:ext cx="360" cy="143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12DB2A-42DF-40CD-24B1-FDC7FDC3456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583661" y="3460843"/>
                  <a:ext cx="18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1647FD-5397-492B-849A-E92601F17426}"/>
                    </a:ext>
                  </a:extLst>
                </p14:cNvPr>
                <p14:cNvContentPartPr/>
                <p14:nvPr/>
              </p14:nvContentPartPr>
              <p14:xfrm>
                <a:off x="11642701" y="3488563"/>
                <a:ext cx="44640" cy="137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1647FD-5397-492B-849A-E92601F174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633701" y="3479563"/>
                  <a:ext cx="622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ACDCE9-EA9E-0B92-76BC-CAAE0DFA6B3B}"/>
              </a:ext>
            </a:extLst>
          </p:cNvPr>
          <p:cNvGrpSpPr/>
          <p:nvPr/>
        </p:nvGrpSpPr>
        <p:grpSpPr>
          <a:xfrm>
            <a:off x="10177141" y="5016763"/>
            <a:ext cx="978840" cy="289080"/>
            <a:chOff x="10177141" y="5016763"/>
            <a:chExt cx="97884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6170A8-7D5B-31A6-F5C9-03942BCC380D}"/>
                    </a:ext>
                  </a:extLst>
                </p14:cNvPr>
                <p14:cNvContentPartPr/>
                <p14:nvPr/>
              </p14:nvContentPartPr>
              <p14:xfrm>
                <a:off x="10177141" y="5047723"/>
                <a:ext cx="300240" cy="6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6170A8-7D5B-31A6-F5C9-03942BCC380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68501" y="5038723"/>
                  <a:ext cx="317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4BF712-5D88-5246-000A-D7EF8E24B2F4}"/>
                    </a:ext>
                  </a:extLst>
                </p14:cNvPr>
                <p14:cNvContentPartPr/>
                <p14:nvPr/>
              </p14:nvContentPartPr>
              <p14:xfrm>
                <a:off x="10333741" y="5035123"/>
                <a:ext cx="44280" cy="237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4BF712-5D88-5246-000A-D7EF8E24B2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24741" y="5026483"/>
                  <a:ext cx="61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036F61-D017-B090-B5D5-ADF1C81F4DBD}"/>
                    </a:ext>
                  </a:extLst>
                </p14:cNvPr>
                <p14:cNvContentPartPr/>
                <p14:nvPr/>
              </p14:nvContentPartPr>
              <p14:xfrm>
                <a:off x="10402861" y="5146003"/>
                <a:ext cx="138960" cy="159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036F61-D017-B090-B5D5-ADF1C81F4DB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3861" y="5137363"/>
                  <a:ext cx="156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93F8031-9B8A-8A80-1D7D-994799ED9947}"/>
                    </a:ext>
                  </a:extLst>
                </p14:cNvPr>
                <p14:cNvContentPartPr/>
                <p14:nvPr/>
              </p14:nvContentPartPr>
              <p14:xfrm>
                <a:off x="10576741" y="5152843"/>
                <a:ext cx="83520" cy="9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93F8031-9B8A-8A80-1D7D-994799ED99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67741" y="5143843"/>
                  <a:ext cx="101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E2915A-D423-E417-720B-65463FA98A43}"/>
                    </a:ext>
                  </a:extLst>
                </p14:cNvPr>
                <p14:cNvContentPartPr/>
                <p14:nvPr/>
              </p14:nvContentPartPr>
              <p14:xfrm>
                <a:off x="10708141" y="5153923"/>
                <a:ext cx="64080" cy="151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E2915A-D423-E417-720B-65463FA98A4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99501" y="5145283"/>
                  <a:ext cx="81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28F6FD-0C12-8640-0335-29196731A27B}"/>
                    </a:ext>
                  </a:extLst>
                </p14:cNvPr>
                <p14:cNvContentPartPr/>
                <p14:nvPr/>
              </p14:nvContentPartPr>
              <p14:xfrm>
                <a:off x="10810741" y="5016763"/>
                <a:ext cx="81360" cy="262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D28F6FD-0C12-8640-0335-29196731A2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02101" y="5007763"/>
                  <a:ext cx="99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1EAFB7-C4E6-B235-B13B-2E4D104E26C7}"/>
                    </a:ext>
                  </a:extLst>
                </p14:cNvPr>
                <p14:cNvContentPartPr/>
                <p14:nvPr/>
              </p14:nvContentPartPr>
              <p14:xfrm>
                <a:off x="10916221" y="5149603"/>
                <a:ext cx="113040" cy="137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1EAFB7-C4E6-B235-B13B-2E4D104E26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07221" y="5140603"/>
                  <a:ext cx="130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045093-1FE8-B269-E37E-DD6C68552F73}"/>
                    </a:ext>
                  </a:extLst>
                </p14:cNvPr>
                <p14:cNvContentPartPr/>
                <p14:nvPr/>
              </p14:nvContentPartPr>
              <p14:xfrm>
                <a:off x="11066341" y="5173003"/>
                <a:ext cx="89640" cy="11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045093-1FE8-B269-E37E-DD6C68552F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57701" y="5164003"/>
                  <a:ext cx="107280" cy="131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0D99AB-272C-849D-2E50-1CBB3521B768}"/>
              </a:ext>
            </a:extLst>
          </p:cNvPr>
          <p:cNvCxnSpPr/>
          <p:nvPr/>
        </p:nvCxnSpPr>
        <p:spPr>
          <a:xfrm flipH="1" flipV="1">
            <a:off x="6921094" y="1721038"/>
            <a:ext cx="3435251" cy="16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678763-B638-E884-A6E8-7846006022D6}"/>
              </a:ext>
            </a:extLst>
          </p:cNvPr>
          <p:cNvCxnSpPr>
            <a:cxnSpLocks/>
          </p:cNvCxnSpPr>
          <p:nvPr/>
        </p:nvCxnSpPr>
        <p:spPr>
          <a:xfrm flipH="1" flipV="1">
            <a:off x="6900206" y="2669564"/>
            <a:ext cx="3360371" cy="73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B25A99-117F-9C58-40A7-EA35FB2025D3}"/>
              </a:ext>
            </a:extLst>
          </p:cNvPr>
          <p:cNvCxnSpPr/>
          <p:nvPr/>
        </p:nvCxnSpPr>
        <p:spPr>
          <a:xfrm flipH="1">
            <a:off x="6932532" y="3564483"/>
            <a:ext cx="3347569" cy="15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79F9E0-9FB4-147F-353C-9142F5F79F0B}"/>
              </a:ext>
            </a:extLst>
          </p:cNvPr>
          <p:cNvCxnSpPr>
            <a:cxnSpLocks/>
          </p:cNvCxnSpPr>
          <p:nvPr/>
        </p:nvCxnSpPr>
        <p:spPr>
          <a:xfrm flipH="1">
            <a:off x="6944360" y="3735372"/>
            <a:ext cx="3382901" cy="88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D234B7-92F1-3B94-A42E-39343E5B477E}"/>
              </a:ext>
            </a:extLst>
          </p:cNvPr>
          <p:cNvCxnSpPr/>
          <p:nvPr/>
        </p:nvCxnSpPr>
        <p:spPr>
          <a:xfrm flipH="1" flipV="1">
            <a:off x="6947240" y="704251"/>
            <a:ext cx="3482261" cy="258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35BB69B-8E23-291F-3041-6EDB660614D3}"/>
              </a:ext>
            </a:extLst>
          </p:cNvPr>
          <p:cNvCxnSpPr>
            <a:cxnSpLocks/>
          </p:cNvCxnSpPr>
          <p:nvPr/>
        </p:nvCxnSpPr>
        <p:spPr>
          <a:xfrm flipV="1">
            <a:off x="2516701" y="704251"/>
            <a:ext cx="2378406" cy="29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4CBEDA-1ACE-3F2F-BA26-27E563D46603}"/>
              </a:ext>
            </a:extLst>
          </p:cNvPr>
          <p:cNvCxnSpPr>
            <a:cxnSpLocks/>
          </p:cNvCxnSpPr>
          <p:nvPr/>
        </p:nvCxnSpPr>
        <p:spPr>
          <a:xfrm flipV="1">
            <a:off x="2600221" y="2636803"/>
            <a:ext cx="2235486" cy="120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7A5AE4-8144-3545-DB45-86371D0F593C}"/>
              </a:ext>
            </a:extLst>
          </p:cNvPr>
          <p:cNvCxnSpPr>
            <a:cxnSpLocks/>
          </p:cNvCxnSpPr>
          <p:nvPr/>
        </p:nvCxnSpPr>
        <p:spPr>
          <a:xfrm flipV="1">
            <a:off x="2674307" y="3656159"/>
            <a:ext cx="2180120" cy="2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A934EC4-E109-AD0C-32D1-F726DAE172C1}"/>
              </a:ext>
            </a:extLst>
          </p:cNvPr>
          <p:cNvSpPr/>
          <p:nvPr/>
        </p:nvSpPr>
        <p:spPr>
          <a:xfrm>
            <a:off x="4888111" y="5218543"/>
            <a:ext cx="1983951" cy="7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  <a:p>
            <a:pPr algn="ctr"/>
            <a:r>
              <a:rPr lang="en-US" dirty="0"/>
              <a:t>Assignments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7B565F-2C9D-829C-43A8-6D3256D19B49}"/>
              </a:ext>
            </a:extLst>
          </p:cNvPr>
          <p:cNvSpPr/>
          <p:nvPr/>
        </p:nvSpPr>
        <p:spPr>
          <a:xfrm>
            <a:off x="4931241" y="6114768"/>
            <a:ext cx="1983951" cy="624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</a:t>
            </a:r>
          </a:p>
          <a:p>
            <a:pPr algn="ctr"/>
            <a:r>
              <a:rPr lang="en-US" dirty="0"/>
              <a:t>Assignments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36C38D3-CB83-DD4F-82BC-3AAC844365C4}"/>
              </a:ext>
            </a:extLst>
          </p:cNvPr>
          <p:cNvCxnSpPr/>
          <p:nvPr/>
        </p:nvCxnSpPr>
        <p:spPr>
          <a:xfrm flipH="1">
            <a:off x="7127310" y="3901483"/>
            <a:ext cx="3199951" cy="247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063B50-4A47-EB61-1396-52FFB4408964}"/>
              </a:ext>
            </a:extLst>
          </p:cNvPr>
          <p:cNvCxnSpPr/>
          <p:nvPr/>
        </p:nvCxnSpPr>
        <p:spPr>
          <a:xfrm>
            <a:off x="2200261" y="4258849"/>
            <a:ext cx="2540840" cy="132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6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JIA XI JOSHUA</dc:creator>
  <cp:lastModifiedBy>CHAN JIA XI JOSHUA</cp:lastModifiedBy>
  <cp:revision>1</cp:revision>
  <dcterms:created xsi:type="dcterms:W3CDTF">2023-01-27T03:33:11Z</dcterms:created>
  <dcterms:modified xsi:type="dcterms:W3CDTF">2023-01-27T03:48:47Z</dcterms:modified>
</cp:coreProperties>
</file>