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A07B-B1B2-4BAD-87A7-F7F107ECF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A9BBE-1F8E-4F9D-B4F4-84BD13676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9AFB5-D138-4898-BED1-E9A98232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794D-953A-47F6-832C-656917FF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E4928-4D98-4748-B1CD-B954B851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52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EBC3-1F2A-41FB-88C0-6F0DA274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23289-7FEB-4396-99DD-115B4F051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083C0-04FA-4124-91AB-10166348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51C4B-AFED-4AB6-BD06-B7A1C07D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FAF55-F246-4A1B-9F3C-EED3E6B4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72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C8178-FAC9-48A3-91D0-FFFE49E00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22384-4F10-423E-A6C3-1ACB810C4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71E2-2C14-4403-B347-8FDE41E4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3A1D5-3E6C-470C-BBFE-A6A55AE0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66B5-01BE-431F-BA8C-C24B3151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14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ED1D-EA66-4ED4-A772-2605CBDB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1D0E-07D0-4B92-95A8-CA51177E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4DB12-1915-4CCE-8DA4-79E4E24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3A25-6496-44A0-B2B7-921662E4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CB55B-B3C3-4D9D-B594-DF5874E0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31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4D8B-81FF-439F-AC11-C95D0F64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B36DC-4584-419B-81A0-B24C249AD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3280-8F6A-4C3F-8EB0-E1A4D44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A3ECB-AE1C-42D0-8CFE-F52AE8D8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DF5B1-48FE-4512-9F46-8581CBAA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F15D-317A-418C-B6B9-50DED684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D6E9-3E94-4784-9B2D-16E28F42C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F6173-9985-4477-BCE4-7EE29C9DC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AB046-6BCA-4E56-B649-2777B6DE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B801B-D85A-4847-A15C-5B708D44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D61C7-1848-4576-99A5-062B3542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8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C6FE-759B-492B-8751-3A0B3AA0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B4202-4E9A-4B7A-B1D8-3A1882A76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D4E10-7657-4FCC-9B46-A0EAF2CD3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6A9C4-D243-4F78-BEA0-2A80FE5A5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E227C-EE94-4737-A4EA-6E11073F9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238A6-4817-4E8C-9D1E-655A8E60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B11D4-812A-4476-A732-AF04507B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A7384-C628-4641-9760-6E48D2D4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8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8CF3-55FF-4B83-9CEE-E84C3BCB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5BB98-1914-4C83-80EA-E9A7D370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A466A-97BB-4B5F-88BE-14DB680E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B8157-3748-4A4A-A0A0-D1659FF0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4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8B986-1843-4176-8D89-26A7FD88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6627B-C1F5-4B77-A63E-851EF2E7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63522-B524-44AA-AE91-B43167B9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15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D3AF-339B-44F1-A884-3ED79F9D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44A94-A13C-4FA8-8FDC-6B036D693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5DBB2-F186-423A-9F96-5A0C7922D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7A99B-67AF-4432-8E66-CF2FEEA1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94426-3223-4052-AE88-B1D51F74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8BF41-A227-4598-AF53-65BA9DAB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5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8FBA-624A-4F8D-BC12-81D53224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BBC6E-7557-4EF0-9BAA-217B43EB3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78375-039B-464D-B2D0-C63719978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9421E-437B-47DF-940A-5E7CE43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4CCB9-B6D7-43A5-A2EA-A56F1D38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7F260-8878-4539-95D9-A88A81FF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00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0CBCB-79F6-4BD8-AAB6-4F990336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205DE-DFBB-470B-ABA5-45FD25B42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A7542-C031-44C3-A173-5BAD51DBD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7A29D-5222-451F-B72D-393600FB8946}" type="datetimeFigureOut">
              <a:rPr lang="en-GB" smtClean="0"/>
              <a:t>09/09/2020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7423-F789-40E6-B159-78E9AF4CB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02B2B-3744-4275-9E08-892ECEE6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A4FCC-EABE-4883-A117-C2FBC2FB7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93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AC9FF32-DBC5-4569-9B5B-A2E703014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" t="2553" r="1751" b="3211"/>
          <a:stretch/>
        </p:blipFill>
        <p:spPr>
          <a:xfrm>
            <a:off x="391159" y="2033219"/>
            <a:ext cx="2752641" cy="201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1E152F-5575-446F-8FA5-A208B50582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" t="2608" r="1747" b="2880"/>
          <a:stretch/>
        </p:blipFill>
        <p:spPr>
          <a:xfrm>
            <a:off x="8370930" y="4454311"/>
            <a:ext cx="3274061" cy="2404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3A4A3-A763-470F-A677-6D82021142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" t="2608" r="1747" b="2880"/>
          <a:stretch/>
        </p:blipFill>
        <p:spPr>
          <a:xfrm>
            <a:off x="484230" y="4454312"/>
            <a:ext cx="3274061" cy="2404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34F7AB-48EE-46A3-A278-E035E58F0C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" t="2608" r="1747" b="2880"/>
          <a:stretch/>
        </p:blipFill>
        <p:spPr>
          <a:xfrm>
            <a:off x="4426309" y="4454311"/>
            <a:ext cx="3274061" cy="2404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85E660-5A43-4F18-BBC6-3AD94A122E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" t="2199" r="1888" b="2894"/>
          <a:stretch/>
        </p:blipFill>
        <p:spPr>
          <a:xfrm>
            <a:off x="391159" y="44031"/>
            <a:ext cx="2733894" cy="201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490BF6-4A56-46E6-9800-E7CFF5A5F57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" t="2663" r="1822" b="2199"/>
          <a:stretch/>
        </p:blipFill>
        <p:spPr>
          <a:xfrm>
            <a:off x="7880202" y="452370"/>
            <a:ext cx="4311798" cy="31801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052592-B3E7-40BC-8F88-1DB9875264A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" t="10590" r="9375"/>
          <a:stretch/>
        </p:blipFill>
        <p:spPr>
          <a:xfrm>
            <a:off x="3395655" y="363874"/>
            <a:ext cx="4143065" cy="31057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C8EF58-F089-4C83-B37C-35BD26B79FD4}"/>
              </a:ext>
            </a:extLst>
          </p:cNvPr>
          <p:cNvSpPr txBox="1"/>
          <p:nvPr/>
        </p:nvSpPr>
        <p:spPr>
          <a:xfrm>
            <a:off x="164191" y="4240954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E3FB63-FACE-4A10-8034-3BF7AC4AD2D8}"/>
              </a:ext>
            </a:extLst>
          </p:cNvPr>
          <p:cNvSpPr txBox="1"/>
          <p:nvPr/>
        </p:nvSpPr>
        <p:spPr>
          <a:xfrm>
            <a:off x="0" y="15982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271493-4476-4D9F-B94F-694F339D8ECB}"/>
              </a:ext>
            </a:extLst>
          </p:cNvPr>
          <p:cNvSpPr txBox="1"/>
          <p:nvPr/>
        </p:nvSpPr>
        <p:spPr>
          <a:xfrm>
            <a:off x="7715610" y="15982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9F52E0-08BE-4CA3-A898-E64FAA7FCD8A}"/>
              </a:ext>
            </a:extLst>
          </p:cNvPr>
          <p:cNvSpPr txBox="1"/>
          <p:nvPr/>
        </p:nvSpPr>
        <p:spPr>
          <a:xfrm>
            <a:off x="857610" y="4065694"/>
            <a:ext cx="287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Training error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13C1FB-2030-4DC8-82CC-60F2DCBD7C9E}"/>
              </a:ext>
            </a:extLst>
          </p:cNvPr>
          <p:cNvSpPr txBox="1"/>
          <p:nvPr/>
        </p:nvSpPr>
        <p:spPr>
          <a:xfrm>
            <a:off x="4802232" y="4024019"/>
            <a:ext cx="287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Validation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7D6B4B-B895-46DB-9741-33956A83348A}"/>
              </a:ext>
            </a:extLst>
          </p:cNvPr>
          <p:cNvSpPr txBox="1"/>
          <p:nvPr/>
        </p:nvSpPr>
        <p:spPr>
          <a:xfrm>
            <a:off x="8722012" y="4024019"/>
            <a:ext cx="287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Test error</a:t>
            </a:r>
          </a:p>
        </p:txBody>
      </p:sp>
    </p:spTree>
    <p:extLst>
      <p:ext uri="{BB962C8B-B14F-4D97-AF65-F5344CB8AC3E}">
        <p14:creationId xmlns:p14="http://schemas.microsoft.com/office/powerpoint/2010/main" val="382223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Colmer (EI)</dc:creator>
  <cp:lastModifiedBy>Josh Colmer (EI)</cp:lastModifiedBy>
  <cp:revision>4</cp:revision>
  <cp:lastPrinted>2020-09-09T20:50:04Z</cp:lastPrinted>
  <dcterms:created xsi:type="dcterms:W3CDTF">2020-09-09T20:33:30Z</dcterms:created>
  <dcterms:modified xsi:type="dcterms:W3CDTF">2020-09-09T22:47:13Z</dcterms:modified>
</cp:coreProperties>
</file>