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 varScale="1">
        <p:scale>
          <a:sx n="65" d="100"/>
          <a:sy n="65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1&gt;</a:t>
          </a:r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2&gt;</a:t>
          </a:r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3&gt;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4&gt;</a:t>
          </a:r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WBS</a:t>
          </a:r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77547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3189095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2467739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910452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3189095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910452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3189095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11644" y="4631808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4631808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4631808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4631808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910452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3189095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910452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4631808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463180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4631808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91045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3189095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2467739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50217" y="3189095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04497" y="3189095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3189095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2467739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3189095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3189095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2467739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17441" y="1094560"/>
          <a:ext cx="3600893" cy="13731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04012" y="1176803"/>
          <a:ext cx="3600893" cy="137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WBS</a:t>
          </a:r>
        </a:p>
      </dsp:txBody>
      <dsp:txXfrm>
        <a:off x="4244231" y="1217022"/>
        <a:ext cx="3520455" cy="1292741"/>
      </dsp:txXfrm>
    </dsp:sp>
    <dsp:sp modelId="{98C76165-9034-1643-9104-9B92F7A95E7E}">
      <dsp:nvSpPr>
        <dsp:cNvPr id="0" name=""/>
        <dsp:cNvSpPr/>
      </dsp:nvSpPr>
      <dsp:spPr>
        <a:xfrm>
          <a:off x="355873" y="2694340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2776583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2791074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3512430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3512430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2694340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27765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2791074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09423" y="3512430"/>
        <a:ext cx="750160" cy="465773"/>
      </dsp:txXfrm>
    </dsp:sp>
    <dsp:sp modelId="{9BB62355-7E98-FF48-B43F-443943F5FC67}">
      <dsp:nvSpPr>
        <dsp:cNvPr id="0" name=""/>
        <dsp:cNvSpPr/>
      </dsp:nvSpPr>
      <dsp:spPr>
        <a:xfrm>
          <a:off x="2860646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47217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61708" y="3512430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3812931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899503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13994" y="3512430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2694340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2776583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2791074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3512430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4137052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4219295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4233786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4858409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94065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955142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4858409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94065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955142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4858409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94065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955142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4137052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421929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4233786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3512430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4137052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421929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23135" y="4233786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4858409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94065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1&gt;</a:t>
          </a:r>
        </a:p>
      </dsp:txBody>
      <dsp:txXfrm>
        <a:off x="6294707" y="4955142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4858409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94065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2&gt;</a:t>
          </a:r>
        </a:p>
      </dsp:txBody>
      <dsp:txXfrm>
        <a:off x="7246993" y="4955142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4858409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94065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3&gt;</a:t>
          </a:r>
        </a:p>
      </dsp:txBody>
      <dsp:txXfrm>
        <a:off x="8199278" y="4955142"/>
        <a:ext cx="750160" cy="465773"/>
      </dsp:txXfrm>
    </dsp:sp>
    <dsp:sp modelId="{7BC15EF3-0DDB-9343-A8E7-056233817092}">
      <dsp:nvSpPr>
        <dsp:cNvPr id="0" name=""/>
        <dsp:cNvSpPr/>
      </dsp:nvSpPr>
      <dsp:spPr>
        <a:xfrm>
          <a:off x="9050501" y="4858409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7072" y="494065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4&gt;</a:t>
          </a:r>
        </a:p>
      </dsp:txBody>
      <dsp:txXfrm>
        <a:off x="9151563" y="4955142"/>
        <a:ext cx="750160" cy="465773"/>
      </dsp:txXfrm>
    </dsp:sp>
    <dsp:sp modelId="{5F730CFB-B1DC-214D-A699-48CA2DB8DCBA}">
      <dsp:nvSpPr>
        <dsp:cNvPr id="0" name=""/>
        <dsp:cNvSpPr/>
      </dsp:nvSpPr>
      <dsp:spPr>
        <a:xfrm>
          <a:off x="8574358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3512430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4137052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421929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675421" y="4233786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3415696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349793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3512430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4137052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4219295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4233786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2694340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27765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2791074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3415696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3497939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3516935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143279"/>
              </p:ext>
            </p:extLst>
          </p:nvPr>
        </p:nvGraphicFramePr>
        <p:xfrm>
          <a:off x="254213" y="204941"/>
          <a:ext cx="11683574" cy="6529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58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Joshua Coutinho</cp:lastModifiedBy>
  <cp:revision>241</cp:revision>
  <dcterms:created xsi:type="dcterms:W3CDTF">2023-07-15T03:43:48Z</dcterms:created>
  <dcterms:modified xsi:type="dcterms:W3CDTF">2023-09-20T02:21:08Z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